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FC8-71C3-4FFF-8A60-F983036A26B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DF4E-E294-414D-A10C-5EE96904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9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FC8-71C3-4FFF-8A60-F983036A26B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DF4E-E294-414D-A10C-5EE96904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FC8-71C3-4FFF-8A60-F983036A26B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DF4E-E294-414D-A10C-5EE96904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FC8-71C3-4FFF-8A60-F983036A26B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DF4E-E294-414D-A10C-5EE96904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FC8-71C3-4FFF-8A60-F983036A26B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DF4E-E294-414D-A10C-5EE96904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3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FC8-71C3-4FFF-8A60-F983036A26B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DF4E-E294-414D-A10C-5EE96904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9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FC8-71C3-4FFF-8A60-F983036A26B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DF4E-E294-414D-A10C-5EE96904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1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FC8-71C3-4FFF-8A60-F983036A26B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DF4E-E294-414D-A10C-5EE96904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7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FC8-71C3-4FFF-8A60-F983036A26B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DF4E-E294-414D-A10C-5EE96904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3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FC8-71C3-4FFF-8A60-F983036A26B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DF4E-E294-414D-A10C-5EE96904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3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FC8-71C3-4FFF-8A60-F983036A26B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DF4E-E294-414D-A10C-5EE96904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6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5FFC8-71C3-4FFF-8A60-F983036A26B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1DF4E-E294-414D-A10C-5EE96904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4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Augmented Reality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0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recognition and tracking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object recognition and tracking to create an augmented reality application.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an image in a scene, track its position, and augment the display by playing a video or the detailed information in the image’s place.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2" descr="http://cdn.electronics-eetimes.com/electronics-eetimes.com/sites/default/files/styles/inner_article/public/import/ar-in-production.png?itok=DPKva_A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55" y="3196206"/>
            <a:ext cx="7686412" cy="298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14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the fast and easy integration of digital and visual contents for instance into technical documentation.</a:t>
            </a:r>
          </a:p>
          <a:p>
            <a:r>
              <a:rPr lang="en-US" dirty="0"/>
              <a:t>Used in prototyping and construction to maintenance and operations.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capture the image, share the images through social media.</a:t>
            </a:r>
          </a:p>
          <a:p>
            <a:r>
              <a:rPr lang="en-US" dirty="0"/>
              <a:t>It combines real and virtual environment and also  Interactive in real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by object detection.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4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Vuforia</a:t>
            </a:r>
            <a:r>
              <a:rPr lang="en-US" dirty="0"/>
              <a:t> is a standalone library that allows applications to recognize images, boxes, cylinders, text, and arbitrary objects in the environment.</a:t>
            </a:r>
          </a:p>
          <a:p>
            <a:r>
              <a:rPr lang="en-US" dirty="0"/>
              <a:t> Typically, </a:t>
            </a:r>
            <a:r>
              <a:rPr lang="en-US" dirty="0" err="1"/>
              <a:t>Vuforia</a:t>
            </a:r>
            <a:r>
              <a:rPr lang="en-US" dirty="0"/>
              <a:t> matches images caught from a camera with a pre-defined reference image.</a:t>
            </a:r>
          </a:p>
          <a:p>
            <a:r>
              <a:rPr lang="en-US" dirty="0"/>
              <a:t> If the majority of reference feature points are found on a camera frame, then the image is recognized as the marker.</a:t>
            </a:r>
          </a:p>
          <a:p>
            <a:r>
              <a:rPr lang="en-US" dirty="0" err="1"/>
              <a:t>Vuforia</a:t>
            </a:r>
            <a:r>
              <a:rPr lang="en-US" dirty="0"/>
              <a:t> is also capable of recognizing 3D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9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Vuforia</a:t>
            </a:r>
            <a:endParaRPr lang="en-US" dirty="0"/>
          </a:p>
          <a:p>
            <a:r>
              <a:rPr lang="en-US" dirty="0"/>
              <a:t>Unity5</a:t>
            </a:r>
          </a:p>
          <a:p>
            <a:r>
              <a:rPr lang="en-US" dirty="0"/>
              <a:t>Web camera</a:t>
            </a:r>
          </a:p>
          <a:p>
            <a:r>
              <a:rPr lang="en-US" dirty="0"/>
              <a:t>Objects for tracking</a:t>
            </a:r>
          </a:p>
          <a:p>
            <a:r>
              <a:rPr lang="en-US" dirty="0"/>
              <a:t>3d models of objects</a:t>
            </a:r>
          </a:p>
          <a:p>
            <a:r>
              <a:rPr lang="en-US" dirty="0"/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401020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3502025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Thank you!!</a:t>
            </a:r>
          </a:p>
        </p:txBody>
      </p:sp>
    </p:spTree>
    <p:extLst>
      <p:ext uri="{BB962C8B-B14F-4D97-AF65-F5344CB8AC3E}">
        <p14:creationId xmlns:p14="http://schemas.microsoft.com/office/powerpoint/2010/main" val="335020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Augmented Reality</vt:lpstr>
      <vt:lpstr>Object recognition and tracking </vt:lpstr>
      <vt:lpstr>features</vt:lpstr>
      <vt:lpstr>PowerPoint Presentation</vt:lpstr>
      <vt:lpstr>Requirements</vt:lpstr>
      <vt:lpstr>                          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</dc:title>
  <dc:creator>ptech-user</dc:creator>
  <cp:lastModifiedBy>ptech-user</cp:lastModifiedBy>
  <cp:revision>5</cp:revision>
  <dcterms:created xsi:type="dcterms:W3CDTF">2017-06-27T11:43:44Z</dcterms:created>
  <dcterms:modified xsi:type="dcterms:W3CDTF">2017-06-27T12:37:02Z</dcterms:modified>
</cp:coreProperties>
</file>