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85" r:id="rId3"/>
    <p:sldId id="280" r:id="rId4"/>
    <p:sldId id="258" r:id="rId5"/>
    <p:sldId id="259" r:id="rId6"/>
    <p:sldId id="260" r:id="rId7"/>
    <p:sldId id="261" r:id="rId8"/>
    <p:sldId id="262" r:id="rId9"/>
    <p:sldId id="283" r:id="rId10"/>
    <p:sldId id="286" r:id="rId11"/>
    <p:sldId id="266" r:id="rId12"/>
    <p:sldId id="270" r:id="rId13"/>
    <p:sldId id="281" r:id="rId14"/>
    <p:sldId id="282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E11700-75B8-556E-4515-97ED51FE5B90}" name="kakarlamudi Pavan kumar" initials="kPk" userId="9368d29a3ff0476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3C8B9-216C-4AE2-9D26-3BE9EE43BC7A}" v="4" dt="2022-12-25T14:56:57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u S, Shridevi" userId="2e51655f-0e73-45e7-85f5-d44443a4713f" providerId="ADAL" clId="{C2A3C8B9-216C-4AE2-9D26-3BE9EE43BC7A}"/>
    <pc:docChg chg="custSel delSld modSld">
      <pc:chgData name="Prabhu S, Shridevi" userId="2e51655f-0e73-45e7-85f5-d44443a4713f" providerId="ADAL" clId="{C2A3C8B9-216C-4AE2-9D26-3BE9EE43BC7A}" dt="2022-12-25T15:02:16.419" v="264" actId="47"/>
      <pc:docMkLst>
        <pc:docMk/>
      </pc:docMkLst>
      <pc:sldChg chg="modSp mod">
        <pc:chgData name="Prabhu S, Shridevi" userId="2e51655f-0e73-45e7-85f5-d44443a4713f" providerId="ADAL" clId="{C2A3C8B9-216C-4AE2-9D26-3BE9EE43BC7A}" dt="2022-12-25T14:39:18.708" v="59" actId="14100"/>
        <pc:sldMkLst>
          <pc:docMk/>
          <pc:sldMk cId="2690654597" sldId="258"/>
        </pc:sldMkLst>
        <pc:spChg chg="mod">
          <ac:chgData name="Prabhu S, Shridevi" userId="2e51655f-0e73-45e7-85f5-d44443a4713f" providerId="ADAL" clId="{C2A3C8B9-216C-4AE2-9D26-3BE9EE43BC7A}" dt="2022-12-25T14:36:43.725" v="38" actId="20577"/>
          <ac:spMkLst>
            <pc:docMk/>
            <pc:sldMk cId="2690654597" sldId="258"/>
            <ac:spMk id="2" creationId="{8E443DDB-650C-298D-9A82-B9D470166F41}"/>
          </ac:spMkLst>
        </pc:spChg>
        <pc:spChg chg="mod">
          <ac:chgData name="Prabhu S, Shridevi" userId="2e51655f-0e73-45e7-85f5-d44443a4713f" providerId="ADAL" clId="{C2A3C8B9-216C-4AE2-9D26-3BE9EE43BC7A}" dt="2022-12-25T14:39:12.596" v="58" actId="14100"/>
          <ac:spMkLst>
            <pc:docMk/>
            <pc:sldMk cId="2690654597" sldId="258"/>
            <ac:spMk id="3" creationId="{58124253-DA92-AE24-572B-BC6C02B95212}"/>
          </ac:spMkLst>
        </pc:spChg>
        <pc:picChg chg="mod">
          <ac:chgData name="Prabhu S, Shridevi" userId="2e51655f-0e73-45e7-85f5-d44443a4713f" providerId="ADAL" clId="{C2A3C8B9-216C-4AE2-9D26-3BE9EE43BC7A}" dt="2022-12-25T14:39:18.708" v="59" actId="14100"/>
          <ac:picMkLst>
            <pc:docMk/>
            <pc:sldMk cId="2690654597" sldId="258"/>
            <ac:picMk id="5" creationId="{3E8C8F85-8A7F-A04A-43F3-EBB98596314A}"/>
          </ac:picMkLst>
        </pc:picChg>
      </pc:sldChg>
      <pc:sldChg chg="modSp mod">
        <pc:chgData name="Prabhu S, Shridevi" userId="2e51655f-0e73-45e7-85f5-d44443a4713f" providerId="ADAL" clId="{C2A3C8B9-216C-4AE2-9D26-3BE9EE43BC7A}" dt="2022-12-25T14:40:51.554" v="71" actId="255"/>
        <pc:sldMkLst>
          <pc:docMk/>
          <pc:sldMk cId="2734442648" sldId="259"/>
        </pc:sldMkLst>
        <pc:spChg chg="mod">
          <ac:chgData name="Prabhu S, Shridevi" userId="2e51655f-0e73-45e7-85f5-d44443a4713f" providerId="ADAL" clId="{C2A3C8B9-216C-4AE2-9D26-3BE9EE43BC7A}" dt="2022-12-25T14:39:53.775" v="63" actId="14100"/>
          <ac:spMkLst>
            <pc:docMk/>
            <pc:sldMk cId="2734442648" sldId="259"/>
            <ac:spMk id="2" creationId="{0E64D43D-2C4A-ED1B-7825-A6BD5C3F4ACC}"/>
          </ac:spMkLst>
        </pc:spChg>
        <pc:spChg chg="mod">
          <ac:chgData name="Prabhu S, Shridevi" userId="2e51655f-0e73-45e7-85f5-d44443a4713f" providerId="ADAL" clId="{C2A3C8B9-216C-4AE2-9D26-3BE9EE43BC7A}" dt="2022-12-25T14:40:51.554" v="71" actId="255"/>
          <ac:spMkLst>
            <pc:docMk/>
            <pc:sldMk cId="2734442648" sldId="259"/>
            <ac:spMk id="3" creationId="{9922C750-2ECF-61A3-C4CC-F52B51DC5147}"/>
          </ac:spMkLst>
        </pc:spChg>
        <pc:picChg chg="mod">
          <ac:chgData name="Prabhu S, Shridevi" userId="2e51655f-0e73-45e7-85f5-d44443a4713f" providerId="ADAL" clId="{C2A3C8B9-216C-4AE2-9D26-3BE9EE43BC7A}" dt="2022-12-25T14:40:40.664" v="70" actId="1076"/>
          <ac:picMkLst>
            <pc:docMk/>
            <pc:sldMk cId="2734442648" sldId="259"/>
            <ac:picMk id="4098" creationId="{596F5E00-7345-8E71-1CF8-3DA42E3D4031}"/>
          </ac:picMkLst>
        </pc:picChg>
      </pc:sldChg>
      <pc:sldChg chg="addSp delSp modSp mod">
        <pc:chgData name="Prabhu S, Shridevi" userId="2e51655f-0e73-45e7-85f5-d44443a4713f" providerId="ADAL" clId="{C2A3C8B9-216C-4AE2-9D26-3BE9EE43BC7A}" dt="2022-12-25T14:48:06.304" v="180" actId="5793"/>
        <pc:sldMkLst>
          <pc:docMk/>
          <pc:sldMk cId="2027231488" sldId="260"/>
        </pc:sldMkLst>
        <pc:spChg chg="del mod">
          <ac:chgData name="Prabhu S, Shridevi" userId="2e51655f-0e73-45e7-85f5-d44443a4713f" providerId="ADAL" clId="{C2A3C8B9-216C-4AE2-9D26-3BE9EE43BC7A}" dt="2022-12-25T14:43:00.744" v="124" actId="478"/>
          <ac:spMkLst>
            <pc:docMk/>
            <pc:sldMk cId="2027231488" sldId="260"/>
            <ac:spMk id="2" creationId="{1D641FC3-A256-05F2-FA6E-CABF246926E2}"/>
          </ac:spMkLst>
        </pc:spChg>
        <pc:spChg chg="add mod">
          <ac:chgData name="Prabhu S, Shridevi" userId="2e51655f-0e73-45e7-85f5-d44443a4713f" providerId="ADAL" clId="{C2A3C8B9-216C-4AE2-9D26-3BE9EE43BC7A}" dt="2022-12-25T14:44:46.126" v="156" actId="14100"/>
          <ac:spMkLst>
            <pc:docMk/>
            <pc:sldMk cId="2027231488" sldId="260"/>
            <ac:spMk id="5" creationId="{F497D144-E617-45FD-A940-041E3B8A3307}"/>
          </ac:spMkLst>
        </pc:spChg>
        <pc:graphicFrameChg chg="mod modGraphic">
          <ac:chgData name="Prabhu S, Shridevi" userId="2e51655f-0e73-45e7-85f5-d44443a4713f" providerId="ADAL" clId="{C2A3C8B9-216C-4AE2-9D26-3BE9EE43BC7A}" dt="2022-12-25T14:48:06.304" v="180" actId="5793"/>
          <ac:graphicFrameMkLst>
            <pc:docMk/>
            <pc:sldMk cId="2027231488" sldId="260"/>
            <ac:graphicFrameMk id="4" creationId="{528BE11F-62CE-562C-3FB5-CFA5654102F4}"/>
          </ac:graphicFrameMkLst>
        </pc:graphicFrameChg>
      </pc:sldChg>
      <pc:sldChg chg="modSp mod">
        <pc:chgData name="Prabhu S, Shridevi" userId="2e51655f-0e73-45e7-85f5-d44443a4713f" providerId="ADAL" clId="{C2A3C8B9-216C-4AE2-9D26-3BE9EE43BC7A}" dt="2022-12-25T14:51:23.835" v="206" actId="20577"/>
        <pc:sldMkLst>
          <pc:docMk/>
          <pc:sldMk cId="3104827989" sldId="261"/>
        </pc:sldMkLst>
        <pc:spChg chg="mod">
          <ac:chgData name="Prabhu S, Shridevi" userId="2e51655f-0e73-45e7-85f5-d44443a4713f" providerId="ADAL" clId="{C2A3C8B9-216C-4AE2-9D26-3BE9EE43BC7A}" dt="2022-12-25T14:48:36.292" v="184" actId="14100"/>
          <ac:spMkLst>
            <pc:docMk/>
            <pc:sldMk cId="3104827989" sldId="261"/>
            <ac:spMk id="2" creationId="{3C7FF76B-F42E-E252-8539-F0ADA2FA0D8F}"/>
          </ac:spMkLst>
        </pc:spChg>
        <pc:spChg chg="mod">
          <ac:chgData name="Prabhu S, Shridevi" userId="2e51655f-0e73-45e7-85f5-d44443a4713f" providerId="ADAL" clId="{C2A3C8B9-216C-4AE2-9D26-3BE9EE43BC7A}" dt="2022-12-25T14:51:23.835" v="206" actId="20577"/>
          <ac:spMkLst>
            <pc:docMk/>
            <pc:sldMk cId="3104827989" sldId="261"/>
            <ac:spMk id="4" creationId="{15A4E4F2-6AF9-6F2F-2C65-E3A375529534}"/>
          </ac:spMkLst>
        </pc:spChg>
      </pc:sldChg>
      <pc:sldChg chg="modSp mod">
        <pc:chgData name="Prabhu S, Shridevi" userId="2e51655f-0e73-45e7-85f5-d44443a4713f" providerId="ADAL" clId="{C2A3C8B9-216C-4AE2-9D26-3BE9EE43BC7A}" dt="2022-12-25T14:54:05.878" v="227" actId="20577"/>
        <pc:sldMkLst>
          <pc:docMk/>
          <pc:sldMk cId="2083452087" sldId="262"/>
        </pc:sldMkLst>
        <pc:spChg chg="mod">
          <ac:chgData name="Prabhu S, Shridevi" userId="2e51655f-0e73-45e7-85f5-d44443a4713f" providerId="ADAL" clId="{C2A3C8B9-216C-4AE2-9D26-3BE9EE43BC7A}" dt="2022-12-25T14:53:07.103" v="214" actId="14100"/>
          <ac:spMkLst>
            <pc:docMk/>
            <pc:sldMk cId="2083452087" sldId="262"/>
            <ac:spMk id="2" creationId="{9E200A27-3AF1-650E-2570-088E736A54D4}"/>
          </ac:spMkLst>
        </pc:spChg>
        <pc:spChg chg="mod">
          <ac:chgData name="Prabhu S, Shridevi" userId="2e51655f-0e73-45e7-85f5-d44443a4713f" providerId="ADAL" clId="{C2A3C8B9-216C-4AE2-9D26-3BE9EE43BC7A}" dt="2022-12-25T14:54:05.878" v="227" actId="20577"/>
          <ac:spMkLst>
            <pc:docMk/>
            <pc:sldMk cId="2083452087" sldId="262"/>
            <ac:spMk id="4" creationId="{543B075B-0597-2A51-F89D-E74C82D05594}"/>
          </ac:spMkLst>
        </pc:spChg>
      </pc:sldChg>
      <pc:sldChg chg="modSp mod">
        <pc:chgData name="Prabhu S, Shridevi" userId="2e51655f-0e73-45e7-85f5-d44443a4713f" providerId="ADAL" clId="{C2A3C8B9-216C-4AE2-9D26-3BE9EE43BC7A}" dt="2022-12-25T14:55:58.567" v="238" actId="12"/>
        <pc:sldMkLst>
          <pc:docMk/>
          <pc:sldMk cId="2243162211" sldId="266"/>
        </pc:sldMkLst>
        <pc:spChg chg="mod">
          <ac:chgData name="Prabhu S, Shridevi" userId="2e51655f-0e73-45e7-85f5-d44443a4713f" providerId="ADAL" clId="{C2A3C8B9-216C-4AE2-9D26-3BE9EE43BC7A}" dt="2022-12-25T14:55:33.598" v="235" actId="14100"/>
          <ac:spMkLst>
            <pc:docMk/>
            <pc:sldMk cId="2243162211" sldId="266"/>
            <ac:spMk id="2" creationId="{D6D586BC-E63A-BE9F-D960-279BFCB6C514}"/>
          </ac:spMkLst>
        </pc:spChg>
        <pc:spChg chg="mod">
          <ac:chgData name="Prabhu S, Shridevi" userId="2e51655f-0e73-45e7-85f5-d44443a4713f" providerId="ADAL" clId="{C2A3C8B9-216C-4AE2-9D26-3BE9EE43BC7A}" dt="2022-12-25T14:55:58.567" v="238" actId="12"/>
          <ac:spMkLst>
            <pc:docMk/>
            <pc:sldMk cId="2243162211" sldId="266"/>
            <ac:spMk id="3" creationId="{7053A37A-BD39-3F2F-87EC-3609D72E97A2}"/>
          </ac:spMkLst>
        </pc:spChg>
      </pc:sldChg>
      <pc:sldChg chg="modSp mod">
        <pc:chgData name="Prabhu S, Shridevi" userId="2e51655f-0e73-45e7-85f5-d44443a4713f" providerId="ADAL" clId="{C2A3C8B9-216C-4AE2-9D26-3BE9EE43BC7A}" dt="2022-12-25T14:57:29.029" v="245" actId="12"/>
        <pc:sldMkLst>
          <pc:docMk/>
          <pc:sldMk cId="431922339" sldId="270"/>
        </pc:sldMkLst>
        <pc:spChg chg="mod">
          <ac:chgData name="Prabhu S, Shridevi" userId="2e51655f-0e73-45e7-85f5-d44443a4713f" providerId="ADAL" clId="{C2A3C8B9-216C-4AE2-9D26-3BE9EE43BC7A}" dt="2022-12-25T14:56:26.646" v="241" actId="14100"/>
          <ac:spMkLst>
            <pc:docMk/>
            <pc:sldMk cId="431922339" sldId="270"/>
            <ac:spMk id="4" creationId="{45220D7F-FF4A-47EE-A5A4-772944805CCA}"/>
          </ac:spMkLst>
        </pc:spChg>
        <pc:spChg chg="mod">
          <ac:chgData name="Prabhu S, Shridevi" userId="2e51655f-0e73-45e7-85f5-d44443a4713f" providerId="ADAL" clId="{C2A3C8B9-216C-4AE2-9D26-3BE9EE43BC7A}" dt="2022-12-25T14:57:29.029" v="245" actId="12"/>
          <ac:spMkLst>
            <pc:docMk/>
            <pc:sldMk cId="431922339" sldId="270"/>
            <ac:spMk id="5" creationId="{68EAA641-2653-4D3C-94B1-456AE9EFAC48}"/>
          </ac:spMkLst>
        </pc:spChg>
      </pc:sldChg>
      <pc:sldChg chg="modSp mod">
        <pc:chgData name="Prabhu S, Shridevi" userId="2e51655f-0e73-45e7-85f5-d44443a4713f" providerId="ADAL" clId="{C2A3C8B9-216C-4AE2-9D26-3BE9EE43BC7A}" dt="2022-12-25T15:02:10.114" v="263" actId="2711"/>
        <pc:sldMkLst>
          <pc:docMk/>
          <pc:sldMk cId="2067872164" sldId="279"/>
        </pc:sldMkLst>
        <pc:spChg chg="mod">
          <ac:chgData name="Prabhu S, Shridevi" userId="2e51655f-0e73-45e7-85f5-d44443a4713f" providerId="ADAL" clId="{C2A3C8B9-216C-4AE2-9D26-3BE9EE43BC7A}" dt="2022-12-25T15:02:10.114" v="263" actId="2711"/>
          <ac:spMkLst>
            <pc:docMk/>
            <pc:sldMk cId="2067872164" sldId="279"/>
            <ac:spMk id="2" creationId="{02152A02-5A85-B0F1-FB60-6154F3C94AE2}"/>
          </ac:spMkLst>
        </pc:spChg>
      </pc:sldChg>
      <pc:sldChg chg="modSp mod">
        <pc:chgData name="Prabhu S, Shridevi" userId="2e51655f-0e73-45e7-85f5-d44443a4713f" providerId="ADAL" clId="{C2A3C8B9-216C-4AE2-9D26-3BE9EE43BC7A}" dt="2022-12-25T14:35:12.220" v="33" actId="12"/>
        <pc:sldMkLst>
          <pc:docMk/>
          <pc:sldMk cId="804240144" sldId="280"/>
        </pc:sldMkLst>
        <pc:spChg chg="mod">
          <ac:chgData name="Prabhu S, Shridevi" userId="2e51655f-0e73-45e7-85f5-d44443a4713f" providerId="ADAL" clId="{C2A3C8B9-216C-4AE2-9D26-3BE9EE43BC7A}" dt="2022-12-25T14:29:21.900" v="7" actId="14100"/>
          <ac:spMkLst>
            <pc:docMk/>
            <pc:sldMk cId="804240144" sldId="280"/>
            <ac:spMk id="2" creationId="{EBC2E9DC-51ED-4E02-931E-DB374AC94D24}"/>
          </ac:spMkLst>
        </pc:spChg>
        <pc:spChg chg="mod">
          <ac:chgData name="Prabhu S, Shridevi" userId="2e51655f-0e73-45e7-85f5-d44443a4713f" providerId="ADAL" clId="{C2A3C8B9-216C-4AE2-9D26-3BE9EE43BC7A}" dt="2022-12-25T14:35:12.220" v="33" actId="12"/>
          <ac:spMkLst>
            <pc:docMk/>
            <pc:sldMk cId="804240144" sldId="280"/>
            <ac:spMk id="3" creationId="{DBFE8CE9-2715-44FB-98F4-D67E07076A6A}"/>
          </ac:spMkLst>
        </pc:spChg>
      </pc:sldChg>
      <pc:sldChg chg="modSp mod">
        <pc:chgData name="Prabhu S, Shridevi" userId="2e51655f-0e73-45e7-85f5-d44443a4713f" providerId="ADAL" clId="{C2A3C8B9-216C-4AE2-9D26-3BE9EE43BC7A}" dt="2022-12-25T14:58:38.514" v="254" actId="14100"/>
        <pc:sldMkLst>
          <pc:docMk/>
          <pc:sldMk cId="1466382041" sldId="281"/>
        </pc:sldMkLst>
        <pc:spChg chg="mod">
          <ac:chgData name="Prabhu S, Shridevi" userId="2e51655f-0e73-45e7-85f5-d44443a4713f" providerId="ADAL" clId="{C2A3C8B9-216C-4AE2-9D26-3BE9EE43BC7A}" dt="2022-12-25T14:58:01.126" v="249" actId="14100"/>
          <ac:spMkLst>
            <pc:docMk/>
            <pc:sldMk cId="1466382041" sldId="281"/>
            <ac:spMk id="2" creationId="{22A24D7B-5FA5-43F6-98F6-B96DCAA65AC8}"/>
          </ac:spMkLst>
        </pc:spChg>
        <pc:spChg chg="mod">
          <ac:chgData name="Prabhu S, Shridevi" userId="2e51655f-0e73-45e7-85f5-d44443a4713f" providerId="ADAL" clId="{C2A3C8B9-216C-4AE2-9D26-3BE9EE43BC7A}" dt="2022-12-25T14:58:38.514" v="254" actId="14100"/>
          <ac:spMkLst>
            <pc:docMk/>
            <pc:sldMk cId="1466382041" sldId="281"/>
            <ac:spMk id="3" creationId="{553BBDA1-16D3-4620-B346-AED850DCD229}"/>
          </ac:spMkLst>
        </pc:spChg>
      </pc:sldChg>
      <pc:sldChg chg="modSp mod">
        <pc:chgData name="Prabhu S, Shridevi" userId="2e51655f-0e73-45e7-85f5-d44443a4713f" providerId="ADAL" clId="{C2A3C8B9-216C-4AE2-9D26-3BE9EE43BC7A}" dt="2022-12-25T15:01:57.167" v="262" actId="255"/>
        <pc:sldMkLst>
          <pc:docMk/>
          <pc:sldMk cId="1887836107" sldId="282"/>
        </pc:sldMkLst>
        <pc:spChg chg="mod">
          <ac:chgData name="Prabhu S, Shridevi" userId="2e51655f-0e73-45e7-85f5-d44443a4713f" providerId="ADAL" clId="{C2A3C8B9-216C-4AE2-9D26-3BE9EE43BC7A}" dt="2022-12-25T15:01:30.812" v="259" actId="2711"/>
          <ac:spMkLst>
            <pc:docMk/>
            <pc:sldMk cId="1887836107" sldId="282"/>
            <ac:spMk id="2" creationId="{E384E870-39A1-4CD3-9192-6A17011FCCB9}"/>
          </ac:spMkLst>
        </pc:spChg>
        <pc:spChg chg="mod">
          <ac:chgData name="Prabhu S, Shridevi" userId="2e51655f-0e73-45e7-85f5-d44443a4713f" providerId="ADAL" clId="{C2A3C8B9-216C-4AE2-9D26-3BE9EE43BC7A}" dt="2022-12-25T15:01:57.167" v="262" actId="255"/>
          <ac:spMkLst>
            <pc:docMk/>
            <pc:sldMk cId="1887836107" sldId="282"/>
            <ac:spMk id="3" creationId="{11AA137D-EBBB-40DF-8C21-F7339D35B06C}"/>
          </ac:spMkLst>
        </pc:spChg>
      </pc:sldChg>
      <pc:sldChg chg="modSp mod">
        <pc:chgData name="Prabhu S, Shridevi" userId="2e51655f-0e73-45e7-85f5-d44443a4713f" providerId="ADAL" clId="{C2A3C8B9-216C-4AE2-9D26-3BE9EE43BC7A}" dt="2022-12-25T14:55:03.687" v="231" actId="14100"/>
        <pc:sldMkLst>
          <pc:docMk/>
          <pc:sldMk cId="1040649197" sldId="283"/>
        </pc:sldMkLst>
        <pc:spChg chg="mod">
          <ac:chgData name="Prabhu S, Shridevi" userId="2e51655f-0e73-45e7-85f5-d44443a4713f" providerId="ADAL" clId="{C2A3C8B9-216C-4AE2-9D26-3BE9EE43BC7A}" dt="2022-12-25T14:55:03.687" v="231" actId="14100"/>
          <ac:spMkLst>
            <pc:docMk/>
            <pc:sldMk cId="1040649197" sldId="283"/>
            <ac:spMk id="5" creationId="{0D3C8E69-91E7-4795-B4EE-3BD2A45C4F9A}"/>
          </ac:spMkLst>
        </pc:spChg>
      </pc:sldChg>
      <pc:sldChg chg="addSp delSp modSp del mod">
        <pc:chgData name="Prabhu S, Shridevi" userId="2e51655f-0e73-45e7-85f5-d44443a4713f" providerId="ADAL" clId="{C2A3C8B9-216C-4AE2-9D26-3BE9EE43BC7A}" dt="2022-12-25T15:02:16.419" v="264" actId="47"/>
        <pc:sldMkLst>
          <pc:docMk/>
          <pc:sldMk cId="2874051874" sldId="284"/>
        </pc:sldMkLst>
        <pc:spChg chg="del mod">
          <ac:chgData name="Prabhu S, Shridevi" userId="2e51655f-0e73-45e7-85f5-d44443a4713f" providerId="ADAL" clId="{C2A3C8B9-216C-4AE2-9D26-3BE9EE43BC7A}" dt="2022-12-25T14:33:45.444" v="11" actId="478"/>
          <ac:spMkLst>
            <pc:docMk/>
            <pc:sldMk cId="2874051874" sldId="284"/>
            <ac:spMk id="3" creationId="{29146D7B-7486-4128-968C-7D7623BEB9D9}"/>
          </ac:spMkLst>
        </pc:spChg>
        <pc:spChg chg="del mod">
          <ac:chgData name="Prabhu S, Shridevi" userId="2e51655f-0e73-45e7-85f5-d44443a4713f" providerId="ADAL" clId="{C2A3C8B9-216C-4AE2-9D26-3BE9EE43BC7A}" dt="2022-12-25T14:33:52.713" v="15" actId="478"/>
          <ac:spMkLst>
            <pc:docMk/>
            <pc:sldMk cId="2874051874" sldId="284"/>
            <ac:spMk id="4" creationId="{D9EC7F33-CB5B-4158-B74B-6DBD80228C46}"/>
          </ac:spMkLst>
        </pc:spChg>
        <pc:spChg chg="add del mod">
          <ac:chgData name="Prabhu S, Shridevi" userId="2e51655f-0e73-45e7-85f5-d44443a4713f" providerId="ADAL" clId="{C2A3C8B9-216C-4AE2-9D26-3BE9EE43BC7A}" dt="2022-12-25T14:34:02.287" v="19" actId="478"/>
          <ac:spMkLst>
            <pc:docMk/>
            <pc:sldMk cId="2874051874" sldId="284"/>
            <ac:spMk id="6" creationId="{CBC0DE4B-6945-4DB0-9AA3-CA19243EF9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C5453-9913-4733-93EC-8ECBA71CDA6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DD681-C751-42AF-AA45-462738FED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44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DD681-C751-42AF-AA45-462738FED5D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25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27C1-3094-DCE6-C633-1FC389D75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9959" y="1103586"/>
            <a:ext cx="7010400" cy="2869324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GROUP-2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SYSTEM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81D21E6-70E2-2A66-CA9E-833390EEE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6467"/>
          <a:stretch/>
        </p:blipFill>
        <p:spPr>
          <a:xfrm>
            <a:off x="893322" y="1483958"/>
            <a:ext cx="3413863" cy="34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8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E44-7B8D-4394-8D3F-920639E1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3" y="-347240"/>
            <a:ext cx="3402957" cy="190982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7121396-8C0F-4FAC-8A5B-F50D43377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04" t="13034" r="28575" b="8464"/>
          <a:stretch/>
        </p:blipFill>
        <p:spPr>
          <a:xfrm>
            <a:off x="575353" y="1356189"/>
            <a:ext cx="11085816" cy="5383658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6523720-E2C9-4E89-9652-31C588954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04" t="13034" r="28575" b="8464"/>
          <a:stretch/>
        </p:blipFill>
        <p:spPr>
          <a:xfrm>
            <a:off x="553092" y="1356189"/>
            <a:ext cx="11085816" cy="53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2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86BC-E63A-BE9F-D960-279BFCB6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881" y="1075765"/>
            <a:ext cx="3256908" cy="98163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A37A-BD39-3F2F-87EC-3609D72E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259" y="2194560"/>
            <a:ext cx="10820400" cy="40241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Module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Register Module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Module</a:t>
            </a:r>
          </a:p>
        </p:txBody>
      </p:sp>
    </p:spTree>
    <p:extLst>
      <p:ext uri="{BB962C8B-B14F-4D97-AF65-F5344CB8AC3E}">
        <p14:creationId xmlns:p14="http://schemas.microsoft.com/office/powerpoint/2010/main" val="224316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AA641-2653-4D3C-94B1-456AE9EF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Withdrawal and Payment facilities.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and Mobile Banking.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and Text Alert.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 with Money.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220D7F-FF4A-47EE-A5A4-77294480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59" y="753862"/>
            <a:ext cx="4584931" cy="123259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</p:txBody>
      </p:sp>
    </p:spTree>
    <p:extLst>
      <p:ext uri="{BB962C8B-B14F-4D97-AF65-F5344CB8AC3E}">
        <p14:creationId xmlns:p14="http://schemas.microsoft.com/office/powerpoint/2010/main" val="43192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4D7B-5FA5-43F6-98F6-B96DCAA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5" y="872359"/>
            <a:ext cx="4002137" cy="132220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BBDA1-16D3-4620-B346-AED850DCD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06894"/>
            <a:ext cx="10820400" cy="41815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Liquidity- It provides high liquidity especially when a person needs a ready pool of money for emergency purpose.</a:t>
            </a:r>
          </a:p>
        </p:txBody>
      </p:sp>
    </p:spTree>
    <p:extLst>
      <p:ext uri="{BB962C8B-B14F-4D97-AF65-F5344CB8AC3E}">
        <p14:creationId xmlns:p14="http://schemas.microsoft.com/office/powerpoint/2010/main" val="146638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E870-39A1-4CD3-9192-6A17011F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171" y="816925"/>
            <a:ext cx="3986374" cy="129302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137D-EBBB-40DF-8C21-F7339D35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holds a crucial role in our day-to-day life. Banking system is responsible for citizens.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banking sector is playing a vital segment of a modern economy.</a:t>
            </a:r>
          </a:p>
        </p:txBody>
      </p:sp>
    </p:spTree>
    <p:extLst>
      <p:ext uri="{BB962C8B-B14F-4D97-AF65-F5344CB8AC3E}">
        <p14:creationId xmlns:p14="http://schemas.microsoft.com/office/powerpoint/2010/main" val="188783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152A02-5A85-B0F1-FB60-6154F3C94AE2}"/>
              </a:ext>
            </a:extLst>
          </p:cNvPr>
          <p:cNvSpPr txBox="1"/>
          <p:nvPr/>
        </p:nvSpPr>
        <p:spPr>
          <a:xfrm>
            <a:off x="1945341" y="3059668"/>
            <a:ext cx="4715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919D5-F512-EBC5-7008-5C7913DB2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964" y="1431551"/>
            <a:ext cx="4715436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7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1130-A9DC-4EE1-ACBF-2E0568EF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4259" y="1563026"/>
            <a:ext cx="8239246" cy="19632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4400" dirty="0"/>
              <a:t>Presented</a:t>
            </a:r>
            <a:br>
              <a:rPr lang="en-IN" sz="4400" dirty="0"/>
            </a:br>
            <a:r>
              <a:rPr lang="en-IN" sz="4400" dirty="0"/>
              <a:t> by:-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AFB9232-0454-49B7-BD92-DAE245C9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5214" y="1759352"/>
            <a:ext cx="4920205" cy="3857450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Rachala Manisha(46281801)</a:t>
            </a:r>
          </a:p>
          <a:p>
            <a:r>
              <a:rPr lang="en-IN" dirty="0"/>
              <a:t>Aishwarya Palled(46282510)</a:t>
            </a:r>
          </a:p>
          <a:p>
            <a:r>
              <a:rPr lang="en-IN" dirty="0"/>
              <a:t>Swathi B.R.           (46282511)</a:t>
            </a:r>
          </a:p>
          <a:p>
            <a:r>
              <a:rPr lang="en-IN" dirty="0"/>
              <a:t>Shridevi  Prabhu S(46282519)</a:t>
            </a:r>
          </a:p>
          <a:p>
            <a:r>
              <a:rPr lang="en-IN" dirty="0" err="1"/>
              <a:t>Geethanjali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Goddumarri</a:t>
            </a:r>
            <a:r>
              <a:rPr lang="en-IN" dirty="0"/>
              <a:t>(46282520)</a:t>
            </a:r>
          </a:p>
          <a:p>
            <a:r>
              <a:rPr lang="en-IN" dirty="0"/>
              <a:t>Mallela Reddy </a:t>
            </a:r>
            <a:r>
              <a:rPr lang="en-IN" dirty="0" err="1"/>
              <a:t>priya</a:t>
            </a:r>
            <a:r>
              <a:rPr lang="en-IN" dirty="0"/>
              <a:t>(46282530)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17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E9DC-51ED-4E02-931E-DB374AC9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598" y="764373"/>
            <a:ext cx="2804845" cy="99250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E8CE9-2715-44FB-98F4-D67E0707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24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3DDB-650C-298D-9A82-B9D4701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51" y="764373"/>
            <a:ext cx="4274049" cy="129302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4253-DA92-AE24-572B-BC6C02B9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8" y="1921268"/>
            <a:ext cx="7078894" cy="4297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  System is a software for solving financial applications of a user in banking environment in order to nature the needs of an end banking admin by providing various ways to perform banking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banking system is an application for maintaining to sore all data in sorted order of account number or customer number, to access to view all accounts , update details, deposit, withdraw the cash and also check balance.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as customer, where customer id should be auto generated in the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C8F85-8A7F-A04A-43F3-EBB98596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554" y="2194560"/>
            <a:ext cx="4613097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5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D43D-2C4A-ED1B-7825-A6BD5C3F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6" y="764373"/>
            <a:ext cx="4148543" cy="129302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C750-2ECF-61A3-C4CC-F52B51DC5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360779"/>
            <a:ext cx="6692153" cy="38579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6F5E00-7345-8E71-1CF8-3DA42E3D4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78" y="1797997"/>
            <a:ext cx="5493684" cy="385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44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8BE11F-62CE-562C-3FB5-CFA565410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383745"/>
              </p:ext>
            </p:extLst>
          </p:nvPr>
        </p:nvGraphicFramePr>
        <p:xfrm>
          <a:off x="568961" y="2702560"/>
          <a:ext cx="10301097" cy="3711195"/>
        </p:xfrm>
        <a:graphic>
          <a:graphicData uri="http://schemas.openxmlformats.org/drawingml/2006/table">
            <a:tbl>
              <a:tblPr/>
              <a:tblGrid>
                <a:gridCol w="10301097">
                  <a:extLst>
                    <a:ext uri="{9D8B030D-6E8A-4147-A177-3AD203B41FA5}">
                      <a16:colId xmlns:a16="http://schemas.microsoft.com/office/drawing/2014/main" val="2708829815"/>
                    </a:ext>
                  </a:extLst>
                </a:gridCol>
              </a:tblGrid>
              <a:tr h="924501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Banking System is a simple console application without graphics.</a:t>
                      </a:r>
                    </a:p>
                    <a:p>
                      <a:pPr marL="342900" indent="-342900" algn="l" fontAlgn="b">
                        <a:buFont typeface="Wingdings" panose="05000000000000000000" pitchFamily="2" charset="2"/>
                        <a:buChar char="Ø"/>
                      </a:pPr>
                      <a:endParaRPr lang="en-US" sz="2400" baseline="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similar to the one we use in real time by visiting banks where, any customer can make truncations and can owe multiple accounts with the same bank.</a:t>
                      </a:r>
                      <a:endParaRPr lang="en-US" sz="2400" b="0" i="0" u="none" strike="noStrike" baseline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181628"/>
                  </a:ext>
                </a:extLst>
              </a:tr>
              <a:tr h="582539">
                <a:tc>
                  <a:txBody>
                    <a:bodyPr/>
                    <a:lstStyle/>
                    <a:p>
                      <a:pPr marL="0" indent="0" algn="l" fontAlgn="b">
                        <a:buFont typeface="Wingdings" panose="05000000000000000000" pitchFamily="2" charset="2"/>
                        <a:buNone/>
                      </a:pPr>
                      <a:endParaRPr lang="en-US" sz="2400" b="0" i="0" u="none" strike="noStrike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263511"/>
                  </a:ext>
                </a:extLst>
              </a:tr>
              <a:tr h="448107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334122"/>
                  </a:ext>
                </a:extLst>
              </a:tr>
              <a:tr h="448107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20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54239"/>
                  </a:ext>
                </a:extLst>
              </a:tr>
              <a:tr h="448107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015819"/>
                  </a:ext>
                </a:extLst>
              </a:tr>
              <a:tr h="313675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923614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F497D144-E617-45FD-A940-041E3B8A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66" y="990404"/>
            <a:ext cx="5753528" cy="129302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</p:spTree>
    <p:extLst>
      <p:ext uri="{BB962C8B-B14F-4D97-AF65-F5344CB8AC3E}">
        <p14:creationId xmlns:p14="http://schemas.microsoft.com/office/powerpoint/2010/main" val="202723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F76B-F42E-E252-8539-F0ADA2FA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43" y="802641"/>
            <a:ext cx="8496729" cy="1254760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4E4F2-6AF9-6F2F-2C65-E3A375529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1542"/>
            <a:ext cx="10820400" cy="428714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records are saved in a file. 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 features of the system are: 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as admin: there exists only one admin for the system.</a:t>
            </a:r>
          </a:p>
          <a:p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 as new customer: Any new customer should be allowed to register for opening an account.</a:t>
            </a:r>
          </a:p>
          <a:p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as customer: existing customer can login and perform transaction, update details for any of his/her multiple accounts.</a:t>
            </a: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82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0A27-3AF1-650E-2570-088E736A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34" y="1066799"/>
            <a:ext cx="8024117" cy="99060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B075B-0597-2A51-F89D-E74C82D0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data-structures for storing data before adding it to file (i.e. Linked list).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Validation should be implemented where length of the phone no. should be 10 , email id must contain @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you store date then check if the date is valid or not before storing in the file.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optimized logic for searching as time complexity should not get increased while searching any information.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this you can store all data in sorted order of account number or customer number. 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5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AAED9B7-EFA0-4CF7-AB38-C7CBBB79F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54" t="13536" r="36154" b="17857"/>
          <a:stretch/>
        </p:blipFill>
        <p:spPr>
          <a:xfrm>
            <a:off x="1222625" y="708917"/>
            <a:ext cx="10191963" cy="6030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C8E69-91E7-4795-B4EE-3BD2A45C4F9A}"/>
              </a:ext>
            </a:extLst>
          </p:cNvPr>
          <p:cNvSpPr txBox="1"/>
          <p:nvPr/>
        </p:nvSpPr>
        <p:spPr>
          <a:xfrm>
            <a:off x="297950" y="66782"/>
            <a:ext cx="335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CHART:</a:t>
            </a:r>
          </a:p>
        </p:txBody>
      </p:sp>
    </p:spTree>
    <p:extLst>
      <p:ext uri="{BB962C8B-B14F-4D97-AF65-F5344CB8AC3E}">
        <p14:creationId xmlns:p14="http://schemas.microsoft.com/office/powerpoint/2010/main" val="10406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492</Words>
  <Application>Microsoft Office PowerPoint</Application>
  <PresentationFormat>Widescreen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Vapor Trail</vt:lpstr>
      <vt:lpstr>      GROUP-2 BANKING SYSTEM</vt:lpstr>
      <vt:lpstr>      Presented  by:-</vt:lpstr>
      <vt:lpstr>CONTENTS:</vt:lpstr>
      <vt:lpstr>Introduction:</vt:lpstr>
      <vt:lpstr>Requirements:</vt:lpstr>
      <vt:lpstr>Problem statement:</vt:lpstr>
      <vt:lpstr> functional specifications:</vt:lpstr>
      <vt:lpstr>Technical specifications:</vt:lpstr>
      <vt:lpstr>PowerPoint Presentation</vt:lpstr>
      <vt:lpstr>ER DIAGRAM:</vt:lpstr>
      <vt:lpstr>MODULES:</vt:lpstr>
      <vt:lpstr>FeaTURES:</vt:lpstr>
      <vt:lpstr>BENEFITS: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BANK MANAGEMNET SYSTEM</dc:title>
  <dc:creator>Mannem</dc:creator>
  <cp:lastModifiedBy>Prabhu S, Shridevi</cp:lastModifiedBy>
  <cp:revision>9</cp:revision>
  <dcterms:created xsi:type="dcterms:W3CDTF">2022-10-26T10:01:46Z</dcterms:created>
  <dcterms:modified xsi:type="dcterms:W3CDTF">2022-12-26T12:18:23Z</dcterms:modified>
</cp:coreProperties>
</file>