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21"/>
  </p:notesMasterIdLst>
  <p:handoutMasterIdLst>
    <p:handoutMasterId r:id="rId22"/>
  </p:handoutMasterIdLst>
  <p:sldIdLst>
    <p:sldId id="1042" r:id="rId5"/>
    <p:sldId id="2145706641" r:id="rId6"/>
    <p:sldId id="2145706642" r:id="rId7"/>
    <p:sldId id="2145706639" r:id="rId8"/>
    <p:sldId id="2145706643" r:id="rId9"/>
    <p:sldId id="1049" r:id="rId10"/>
    <p:sldId id="2145706655" r:id="rId11"/>
    <p:sldId id="2145706645" r:id="rId12"/>
    <p:sldId id="2145706646" r:id="rId13"/>
    <p:sldId id="2145706647" r:id="rId14"/>
    <p:sldId id="2145706654" r:id="rId15"/>
    <p:sldId id="2145706653" r:id="rId16"/>
    <p:sldId id="2145706656" r:id="rId17"/>
    <p:sldId id="2145706648" r:id="rId18"/>
    <p:sldId id="2145706652" r:id="rId19"/>
    <p:sldId id="1041" r:id="rId20"/>
  </p:sldIdLst>
  <p:sldSz cx="12192000" cy="6858000"/>
  <p:notesSz cx="6858000" cy="9144000"/>
  <p:embeddedFontLst>
    <p:embeddedFont>
      <p:font typeface="Ubuntu" panose="020B0504030602030204" pitchFamily="34" charset="0"/>
      <p:regular r:id="rId23"/>
      <p:bold r:id="rId24"/>
      <p:italic r:id="rId25"/>
      <p:boldItalic r:id="rId26"/>
    </p:embeddedFont>
    <p:embeddedFont>
      <p:font typeface="Ubuntu Light" panose="020B0304030602030204" pitchFamily="34" charset="0"/>
      <p:regular r:id="rId27"/>
      <p:italic r:id="rId28"/>
    </p:embeddedFont>
    <p:embeddedFont>
      <p:font typeface="Ubuntu Medium" panose="020B0604030602030204" pitchFamily="34" charset="0"/>
      <p:regular r:id="rId29"/>
      <p:italic r:id="rId30"/>
    </p:embeddedFont>
  </p:embeddedFontLst>
  <p:custDataLst>
    <p:tags r:id="rId3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78C3D"/>
    <a:srgbClr val="272936"/>
    <a:srgbClr val="173340"/>
    <a:srgbClr val="ECECEC"/>
    <a:srgbClr val="D9D9D9"/>
    <a:srgbClr val="2B0A3D"/>
    <a:srgbClr val="0070AD"/>
    <a:srgbClr val="1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94735-AB2A-437C-952E-3002F9853507}" v="4" dt="2023-01-18T12:00:56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6988" autoAdjust="0"/>
  </p:normalViewPr>
  <p:slideViewPr>
    <p:cSldViewPr snapToObjects="1">
      <p:cViewPr varScale="1">
        <p:scale>
          <a:sx n="67" d="100"/>
          <a:sy n="67" d="100"/>
        </p:scale>
        <p:origin x="756" y="44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18/01/2023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18/01/2023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5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1ECB5-DB51-4283-B8B9-FBB99B30DD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023" y="622911"/>
            <a:ext cx="2231297" cy="501650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8307B4-0823-4CCD-9A0B-FC8313B6A1C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F37526-68C2-4CC7-BFA8-D9A1ECDD5F8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D688A-C2B9-40DF-8BDB-7397CB9DF4C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8CDC8B-4E52-45D7-922E-07333CE529A6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5A298-0196-4231-B123-8DDB35B79DA6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184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23693" r="10370" b="21576"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2022.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7" r:id="rId19"/>
    <p:sldLayoutId id="2147483984" r:id="rId20"/>
    <p:sldLayoutId id="2147483985" r:id="rId2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8D696E-B4E9-4F10-824F-B9B79E98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5960" y="404664"/>
            <a:ext cx="7128792" cy="532859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GROUP-2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FA3B6-43E1-B45C-7D76-6CDABDE9E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" y="1916832"/>
            <a:ext cx="520474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C9A2-D807-4477-FEF3-2B31637E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260648"/>
            <a:ext cx="10153129" cy="716711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857630-3F04-4A33-A94C-06E4D14D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1268760"/>
            <a:ext cx="870857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3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3CC8-10C4-B1E5-B39E-FFF3A0BF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74" y="314446"/>
            <a:ext cx="10947772" cy="716711"/>
          </a:xfrm>
        </p:spPr>
        <p:txBody>
          <a:bodyPr/>
          <a:lstStyle/>
          <a:p>
            <a:r>
              <a:rPr lang="en-US" sz="4000" dirty="0">
                <a:latin typeface="Times New Roman"/>
                <a:cs typeface="Times New Roman"/>
              </a:rPr>
              <a:t>USE CASE DIAGRAM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4BC4B7C-68CF-B258-517E-04E3E486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56" y="1121186"/>
            <a:ext cx="9146457" cy="51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23EE-E177-EFCD-F572-F2FE2EA1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14" y="419942"/>
            <a:ext cx="10947772" cy="71671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8E05C90-1297-A338-D24D-6AFC78B3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5" y="1367540"/>
            <a:ext cx="10822641" cy="47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7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17B351-7AA1-34F5-2ACF-6CA60779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7" y="548680"/>
            <a:ext cx="10585177" cy="556219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70FA7-67AA-D3F7-748C-094695BCC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384" y="1628800"/>
            <a:ext cx="11379201" cy="5022612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Valgrind :  It is memory checking tool to detect memory leaks and it majorly focus on dynamic memory.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Makefile :  Tool used for run and compile program automatically in more efficient way. 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Unit testing: Unit testing is used to test a particular code or  for to a particular function 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testing: IT testing is used to test for enter code after the integration is done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17B351-7AA1-34F5-2ACF-6CA60779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7" y="548680"/>
            <a:ext cx="10585177" cy="556219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70FA7-67AA-D3F7-748C-094695BCC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05" y="1447200"/>
            <a:ext cx="11379201" cy="50226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user time in searching a Room.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Organization resources and expenses.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effective and saves time and cost of users.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useful as it calculates an exact cost of room for requested number of days.</a:t>
            </a:r>
          </a:p>
        </p:txBody>
      </p:sp>
    </p:spTree>
    <p:extLst>
      <p:ext uri="{BB962C8B-B14F-4D97-AF65-F5344CB8AC3E}">
        <p14:creationId xmlns:p14="http://schemas.microsoft.com/office/powerpoint/2010/main" val="307166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2F76-6C94-5872-5950-5CF9E3A4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88188"/>
            <a:ext cx="10441161" cy="716711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F0D1-C1EC-2D8C-CCE4-992CBDA7A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70720"/>
            <a:ext cx="11379201" cy="50226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“Hotel Management System” is aimed to develop to maintain the day-to-day state of admission/Vacation of Residents.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solution for hotel to manage most of their work using computerized process.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application will help admin to handle customers information, room allocation details, payment details, billing information etc.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6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1" y="1001031"/>
            <a:ext cx="8816231" cy="4210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912B5C-573D-F8F6-22AA-F38B71B82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4DD30-B7A4-D7A4-9590-5294E5F7F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2060848"/>
            <a:ext cx="2038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C5F3B5-5A1A-2952-538F-C5DE7E41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5760" y="2425760"/>
            <a:ext cx="5832648" cy="4099584"/>
          </a:xfrm>
        </p:spPr>
        <p:txBody>
          <a:bodyPr/>
          <a:lstStyle/>
          <a:p>
            <a:pPr fontAlgn="base"/>
            <a:r>
              <a:rPr lang="en-IN" sz="2400" b="0" dirty="0">
                <a:solidFill>
                  <a:srgbClr val="FFFFFF"/>
                </a:solidFill>
                <a:latin typeface="Times New Roman"/>
                <a:cs typeface="Times New Roman"/>
              </a:rPr>
              <a:t>* 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Rachala Manisha</a:t>
            </a:r>
            <a:r>
              <a:rPr lang="en-IN"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                    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 (46281801)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​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* 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Aishwarya Palled</a:t>
            </a:r>
            <a:r>
              <a:rPr lang="en-IN"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                    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 (46282510)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​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* 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Swathi B.R         </a:t>
            </a:r>
            <a:r>
              <a:rPr lang="en-IN"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                            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 (46282511)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​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* 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Shridevi  Prabhu S</a:t>
            </a:r>
            <a:r>
              <a:rPr lang="en-IN"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                   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 (46282519)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​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* 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Geethanjali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​</a:t>
            </a:r>
            <a:r>
              <a:rPr lang="en-US"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Goddumarri</a:t>
            </a:r>
            <a:r>
              <a:rPr lang="en-IN"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   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 (46282520)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​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* 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Mallela </a:t>
            </a:r>
            <a:r>
              <a:rPr lang="en-IN" sz="2000" b="0" dirty="0" err="1">
                <a:solidFill>
                  <a:srgbClr val="FFFFFF"/>
                </a:solidFill>
                <a:latin typeface="Times New Roman"/>
                <a:cs typeface="Times New Roman"/>
              </a:rPr>
              <a:t>ReddyPriya</a:t>
            </a:r>
            <a:r>
              <a:rPr lang="en-IN"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             </a:t>
            </a:r>
            <a:r>
              <a:rPr lang="en-IN" sz="2000" b="0" i="0" u="none" strike="noStrike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 (46282530)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​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​</a:t>
            </a:r>
            <a:b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​</a:t>
            </a:r>
            <a:b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245FD5-4F88-D4A7-701E-C87F2FFDB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2253774"/>
            <a:ext cx="3312368" cy="1231106"/>
          </a:xfrm>
        </p:spPr>
        <p:txBody>
          <a:bodyPr/>
          <a:lstStyle/>
          <a:p>
            <a:r>
              <a:rPr lang="en-IN" sz="4000" b="0" i="0" u="none" strike="noStrike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IN" sz="4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br>
              <a:rPr lang="en-IN" sz="4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u="none" strike="noStrike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BY:-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0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13D8-69BC-BABD-666C-B2F1806F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16632"/>
            <a:ext cx="10225137" cy="720080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1BBC7-39FE-6D5A-B8C4-E3D8DC4F5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416" y="836712"/>
            <a:ext cx="11227769" cy="590465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CONCLUSION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2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3C9028-75D2-EB82-DB43-7EBF4F82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B05A6-8229-54AC-C0C2-408222BBB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13684"/>
            <a:ext cx="6843316" cy="5201053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 system is a system that allows us to reserving rooms, checking whether the rooms are vacant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not by using this this system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the information regarding the different rooms and facilities.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hotel management system purpose is to make the room bookings simple</a:t>
            </a: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6709E-5A61-D1B6-A870-A9D17B924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68" y="1414800"/>
            <a:ext cx="4643904" cy="43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77FB-E456-CFBE-6A65-578D07BF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3" y="337388"/>
            <a:ext cx="10369152" cy="1075388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240A-CF37-A4F7-8504-224A9D1FD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1" y="1988840"/>
            <a:ext cx="6552729" cy="388843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the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9791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AA1B58-8928-CB35-AD2A-024496DE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39" y="388188"/>
            <a:ext cx="10297145" cy="1096596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29A27E-BA01-7D96-8190-BAF1C67ED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90" y="1844824"/>
            <a:ext cx="11160621" cy="4336956"/>
          </a:xfrm>
        </p:spPr>
        <p:txBody>
          <a:bodyPr/>
          <a:lstStyle/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project is to build an application program to reduce the manual work for managing hotel room Bookings.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application will help in accessing the information regarding the available hotel rooms and gives admin the power and flexibility to manage the entire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hotel management system makes booking easy and simple.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88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AA1B58-8928-CB35-AD2A-024496DE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39" y="388188"/>
            <a:ext cx="10297145" cy="1096596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29A27E-BA01-7D96-8190-BAF1C67ED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90" y="1484784"/>
            <a:ext cx="11160621" cy="4824536"/>
          </a:xfrm>
        </p:spPr>
        <p:txBody>
          <a:bodyPr/>
          <a:lstStyle/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records are saved in a file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system are: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   Login as admin: there exists only one admin for the system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  Perform the operations such as add , display, modify rooms , search and view 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customer details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  Customer must register to the system and can perform the operations such as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book, search and checkout.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IN" sz="24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05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A116DB7-82F6-9C97-ADD1-50FFA8E2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1" y="388188"/>
            <a:ext cx="10369153" cy="808564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A21763-2A5B-2973-8414-E69DFAA64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Linux.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: Ubuntu/C++.</a:t>
            </a:r>
          </a:p>
        </p:txBody>
      </p:sp>
    </p:spTree>
    <p:extLst>
      <p:ext uri="{BB962C8B-B14F-4D97-AF65-F5344CB8AC3E}">
        <p14:creationId xmlns:p14="http://schemas.microsoft.com/office/powerpoint/2010/main" val="144837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0560-CAB0-B851-19F8-F25DB266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32657"/>
            <a:ext cx="11307812" cy="648072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67E3415-569C-4EBC-9459-BF2300CC0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4" t="17850" r="34644" b="9702"/>
          <a:stretch/>
        </p:blipFill>
        <p:spPr>
          <a:xfrm>
            <a:off x="1919536" y="908720"/>
            <a:ext cx="8424936" cy="56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39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2.pptx" id="{4E267CF8-9105-4C04-8A4B-7AEE8CF5A090}" vid="{CF555E12-DAD9-47F9-A47B-5AD9CFEEC164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9" ma:contentTypeDescription="Crée un document." ma:contentTypeScope="" ma:versionID="c4b8dcacc5dda4acca8dbac7a1e3a0c9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7537925aab904629113bea5a06b0675c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Props1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70F2B7-4FFD-4DEA-A979-A7A73CB803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65F6DA-EDFD-4C3F-B2EB-EDE359E124E2}">
  <ds:schemaRefs>
    <ds:schemaRef ds:uri="http://schemas.microsoft.com/office/2006/documentManagement/types"/>
    <ds:schemaRef ds:uri="866c9c41-2c2c-4d95-92e3-745332f54785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85ebd0df-9687-47ef-b5a5-617eb7dd465e"/>
    <ds:schemaRef ds:uri="http://schemas.openxmlformats.org/package/2006/metadata/core-properties"/>
    <ds:schemaRef ds:uri="http://www.w3.org/XML/1998/namespace"/>
    <ds:schemaRef ds:uri="http://purl.org/dc/terms/"/>
    <ds:schemaRef ds:uri="f1122fed-4606-4ec8-90ef-13536176a3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template-Standard-2022</Template>
  <TotalTime>566</TotalTime>
  <Words>509</Words>
  <Application>Microsoft Office PowerPoint</Application>
  <PresentationFormat>Widescreen</PresentationFormat>
  <Paragraphs>70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Ubuntu Medium</vt:lpstr>
      <vt:lpstr>Times New Roman</vt:lpstr>
      <vt:lpstr>-apple-system</vt:lpstr>
      <vt:lpstr>Wingdings</vt:lpstr>
      <vt:lpstr>Arial</vt:lpstr>
      <vt:lpstr>Ubuntu Light</vt:lpstr>
      <vt:lpstr>Ubuntu</vt:lpstr>
      <vt:lpstr>Capgemini2021</vt:lpstr>
      <vt:lpstr>GROUP-2 hotel management SYSTEM</vt:lpstr>
      <vt:lpstr>* Rachala Manisha                     (46281801)​  * Aishwarya Palled                     (46282510)​  * Swathi B.R                                      (46282511)​  * Shridevi  Prabhu S                    (46282519)​  * Geethanjali​ Goddumarri    (46282520)​  * Mallela ReddyPriya              (46282530)​ ​ ​ </vt:lpstr>
      <vt:lpstr>CONTENT</vt:lpstr>
      <vt:lpstr>       INTRODUCTION</vt:lpstr>
      <vt:lpstr>REQUIREMENTS</vt:lpstr>
      <vt:lpstr>Project purpose</vt:lpstr>
      <vt:lpstr>FUNCTIONAL REQUIREMENTS</vt:lpstr>
      <vt:lpstr>SOFTWARE REQUIREMENTS</vt:lpstr>
      <vt:lpstr>FLOW CHART</vt:lpstr>
      <vt:lpstr>ER DIAGRAM</vt:lpstr>
      <vt:lpstr>USE CASE DIAGRAM</vt:lpstr>
      <vt:lpstr>SEQUENCE DIAGRAM</vt:lpstr>
      <vt:lpstr>TOOLS</vt:lpstr>
      <vt:lpstr>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GROUP-2 hotel management SYSTEM</dc:title>
  <dc:subject>Capgemini template</dc:subject>
  <dc:creator>., Rachala Manisha</dc:creator>
  <cp:lastModifiedBy>Palled, Aishwarya</cp:lastModifiedBy>
  <cp:revision>38</cp:revision>
  <dcterms:created xsi:type="dcterms:W3CDTF">2023-01-17T04:41:41Z</dcterms:created>
  <dcterms:modified xsi:type="dcterms:W3CDTF">2023-01-18T13:00:34Z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