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0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96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33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99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9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68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8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2F48-E3B2-445D-AB9D-2D3155CB246B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C423-70E7-45E3-937A-A9613444AE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44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-10244"/>
            <a:ext cx="7772400" cy="1470025"/>
          </a:xfrm>
        </p:spPr>
        <p:txBody>
          <a:bodyPr/>
          <a:lstStyle/>
          <a:p>
            <a:r>
              <a:rPr lang="de-DE" dirty="0" smtClean="0"/>
              <a:t>Customer Information System 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D:\CustomerInformation\Images\Ho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067" b="44660"/>
          <a:stretch/>
        </p:blipFill>
        <p:spPr bwMode="auto">
          <a:xfrm>
            <a:off x="1187624" y="1196752"/>
            <a:ext cx="7056784" cy="533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78797"/>
            <a:ext cx="8452139" cy="64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1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6480720"/>
          </a:xfrm>
        </p:spPr>
        <p:txBody>
          <a:bodyPr>
            <a:normAutofit/>
          </a:bodyPr>
          <a:lstStyle/>
          <a:p>
            <a:r>
              <a:rPr lang="en-US" dirty="0" smtClean="0"/>
              <a:t>LINQ</a:t>
            </a:r>
            <a:br>
              <a:rPr lang="en-US" dirty="0" smtClean="0"/>
            </a:b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Extension Method </a:t>
            </a:r>
            <a:br>
              <a:rPr lang="en-US" dirty="0" smtClean="0"/>
            </a:br>
            <a:r>
              <a:rPr lang="en-US" dirty="0" smtClean="0"/>
              <a:t>Static Class static constructor </a:t>
            </a:r>
            <a:br>
              <a:rPr lang="en-US" dirty="0" smtClean="0"/>
            </a:br>
            <a:r>
              <a:rPr lang="en-US" dirty="0" smtClean="0"/>
              <a:t>Static Constructor</a:t>
            </a:r>
            <a:br>
              <a:rPr lang="en-US" dirty="0" smtClean="0"/>
            </a:br>
            <a:r>
              <a:rPr lang="en-US" sz="3600" dirty="0" smtClean="0"/>
              <a:t>@inject </a:t>
            </a:r>
            <a:r>
              <a:rPr lang="en-US" sz="3600" dirty="0" err="1" smtClean="0"/>
              <a:t>JSRuntime</a:t>
            </a:r>
            <a:r>
              <a:rPr lang="en-US" sz="3600" dirty="0" smtClean="0"/>
              <a:t> and </a:t>
            </a:r>
            <a:r>
              <a:rPr lang="de-DE" sz="3600" dirty="0" err="1"/>
              <a:t>NavigationManager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@binding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198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Customer Information System </vt:lpstr>
      <vt:lpstr>PowerPoint Presentation</vt:lpstr>
      <vt:lpstr>LINQ List Extension Method  Static Class static constructor  Static Constructor @inject JSRuntime and NavigationManager @binding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Information System</dc:title>
  <dc:creator>Wandare, Laxmi</dc:creator>
  <cp:lastModifiedBy>Wandare, Laxmi</cp:lastModifiedBy>
  <cp:revision>9</cp:revision>
  <dcterms:created xsi:type="dcterms:W3CDTF">2025-01-10T04:12:06Z</dcterms:created>
  <dcterms:modified xsi:type="dcterms:W3CDTF">2025-01-10T04:55:48Z</dcterms:modified>
</cp:coreProperties>
</file>