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48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29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4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4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4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4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8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526D-4AFC-4508-9DBC-E9D120CA7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076-6FA7-E5CC-125C-2D86ACAE4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7200" dirty="0"/>
              <a:t>Sales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D348-E046-B363-3FAC-C7EEB000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4731968"/>
            <a:ext cx="2733243" cy="1958081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By</a:t>
            </a:r>
          </a:p>
          <a:p>
            <a:pPr algn="l"/>
            <a:r>
              <a:rPr lang="en-IN" dirty="0"/>
              <a:t>Umer Mujawar</a:t>
            </a:r>
          </a:p>
          <a:p>
            <a:pPr algn="l"/>
            <a:r>
              <a:rPr lang="en-IN" dirty="0"/>
              <a:t>Amit Patil </a:t>
            </a:r>
          </a:p>
          <a:p>
            <a:pPr algn="l"/>
            <a:r>
              <a:rPr lang="en-IN" dirty="0" err="1"/>
              <a:t>Rushikesh</a:t>
            </a:r>
            <a:r>
              <a:rPr lang="en-IN" dirty="0"/>
              <a:t> Kate</a:t>
            </a:r>
          </a:p>
          <a:p>
            <a:pPr algn="l"/>
            <a:r>
              <a:rPr lang="en-IN" dirty="0"/>
              <a:t>Laxmi </a:t>
            </a:r>
            <a:r>
              <a:rPr lang="en-IN" dirty="0" err="1"/>
              <a:t>Wandare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1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7DBB-3FB6-DA0D-D306-79389F5C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16555"/>
          </a:xfrm>
        </p:spPr>
        <p:txBody>
          <a:bodyPr>
            <a:normAutofit/>
          </a:bodyPr>
          <a:lstStyle/>
          <a:p>
            <a:r>
              <a:rPr lang="en-IN" dirty="0"/>
              <a:t>Problem Statement – </a:t>
            </a:r>
            <a:br>
              <a:rPr lang="en-IN" dirty="0"/>
            </a:br>
            <a:br>
              <a:rPr lang="en-IN" dirty="0"/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Build a Predictive Model 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Forecast future sales based on historical Data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- Seasonal Trends 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- Promotional Activities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- Other Relevant Factor 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This can help Businesses Optimize Their Inventory Management and Resource Allocation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4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FC2A2-B487-C43F-38D7-31305B9E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9" y="1663644"/>
            <a:ext cx="11124230" cy="40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5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55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Sales Forecasting </vt:lpstr>
      <vt:lpstr>Problem Statement –   Build a Predictive Model    Forecast future sales based on historical Data - Seasonal Trends  - Promotional Activities - Other Relevant Factor  This can help Businesses Optimize Their Inventory Management and Resource Allocation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Forcating </dc:title>
  <dc:creator>Umer Mujawar</dc:creator>
  <cp:lastModifiedBy>Umer Mujawar</cp:lastModifiedBy>
  <cp:revision>5</cp:revision>
  <dcterms:created xsi:type="dcterms:W3CDTF">2024-03-23T05:18:36Z</dcterms:created>
  <dcterms:modified xsi:type="dcterms:W3CDTF">2024-03-23T05:34:09Z</dcterms:modified>
</cp:coreProperties>
</file>