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6" r:id="rId1"/>
  </p:sldMasterIdLst>
  <p:notesMasterIdLst>
    <p:notesMasterId r:id="rId27"/>
  </p:notesMasterIdLst>
  <p:sldIdLst>
    <p:sldId id="256" r:id="rId2"/>
    <p:sldId id="257" r:id="rId3"/>
    <p:sldId id="259" r:id="rId4"/>
    <p:sldId id="260" r:id="rId5"/>
    <p:sldId id="261" r:id="rId6"/>
    <p:sldId id="262" r:id="rId7"/>
    <p:sldId id="263" r:id="rId8"/>
    <p:sldId id="264" r:id="rId9"/>
    <p:sldId id="266" r:id="rId10"/>
    <p:sldId id="268" r:id="rId11"/>
    <p:sldId id="269" r:id="rId12"/>
    <p:sldId id="270" r:id="rId13"/>
    <p:sldId id="272" r:id="rId14"/>
    <p:sldId id="273" r:id="rId15"/>
    <p:sldId id="274" r:id="rId16"/>
    <p:sldId id="275" r:id="rId17"/>
    <p:sldId id="276" r:id="rId18"/>
    <p:sldId id="277" r:id="rId19"/>
    <p:sldId id="283" r:id="rId20"/>
    <p:sldId id="284" r:id="rId21"/>
    <p:sldId id="278" r:id="rId22"/>
    <p:sldId id="280" r:id="rId23"/>
    <p:sldId id="281" r:id="rId24"/>
    <p:sldId id="282" r:id="rId25"/>
    <p:sldId id="285"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Objects="1">
      <p:cViewPr varScale="1">
        <p:scale>
          <a:sx n="66" d="100"/>
          <a:sy n="66" d="100"/>
        </p:scale>
        <p:origin x="0" y="0"/>
      </p:cViewPr>
      <p:guideLst/>
    </p:cSldViewPr>
  </p:slide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notesMaster" Target="notesMasters/notesMaster1.xml"/><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E17584-7108-BD45-A0DE-E3C0A5D5AE41}" type="datetimeFigureOut">
              <a:rPr lang="en-GB" smtClean="0"/>
              <a:t>07/07/2017</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1B2ECD-2A02-3C43-A504-5633EA5AB655}" type="slidenum">
              <a:rPr lang="en-GB" smtClean="0"/>
              <a:t>‹#›</a:t>
            </a:fld>
            <a:endParaRPr lang="en-GB"/>
          </a:p>
        </p:txBody>
      </p:sp>
    </p:spTree>
    <p:extLst>
      <p:ext uri="{BB962C8B-B14F-4D97-AF65-F5344CB8AC3E}">
        <p14:creationId xmlns:p14="http://schemas.microsoft.com/office/powerpoint/2010/main" val="2521471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101B2ECD-2A02-3C43-A504-5633EA5AB655}" type="slidenum">
              <a:rPr lang="en-GB" smtClean="0"/>
              <a:t>11</a:t>
            </a:fld>
            <a:endParaRPr lang="en-GB"/>
          </a:p>
        </p:txBody>
      </p:sp>
    </p:spTree>
    <p:extLst>
      <p:ext uri="{BB962C8B-B14F-4D97-AF65-F5344CB8AC3E}">
        <p14:creationId xmlns:p14="http://schemas.microsoft.com/office/powerpoint/2010/main" val="8511582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dirty="0"/>
              <a:t>Click to edit Master title style</a:t>
            </a:r>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48A87A34-81AB-432B-8DAE-1953F412C126}" type="datetimeFigureOut">
              <a:rPr lang="en-US" smtClean="0"/>
              <a:t>7/7/17</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smtClean="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783042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8A87A34-81AB-432B-8DAE-1953F412C126}" type="datetimeFigureOut">
              <a:rPr lang="en-US" smtClean="0"/>
              <a:t>7/7/17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954215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dirty="0"/>
              <a:t>Click to edit Master title style</a:t>
            </a:r>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8A87A34-81AB-432B-8DAE-1953F412C126}" type="datetimeFigureOut">
              <a:rPr lang="en-US" smtClean="0"/>
              <a:t>7/7/17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11996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cho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8A87A34-81AB-432B-8DAE-1953F412C126}" type="datetimeFigureOut">
              <a:rPr lang="en-US" smtClean="0"/>
              <a:t>7/7/17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036171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dirty="0"/>
              <a:t>Click to edit Master title style</a:t>
            </a:r>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7/7/17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29260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dirty="0"/>
              <a:t>Click to edit Master title style</a:t>
            </a:r>
          </a:p>
        </p:txBody>
      </p:sp>
      <p:sp>
        <p:nvSpPr>
          <p:cNvPr id="3" name="Content Placeholder 2"/>
          <p:cNvSpPr>
            <a:spLocks noGrp="1"/>
          </p:cNvSpPr>
          <p:nvPr>
            <p:ph sz="half" idx="1"/>
          </p:nvPr>
        </p:nvSpPr>
        <p:spPr>
          <a:xfrm>
            <a:off x="1447331" y="2010878"/>
            <a:ext cx="4645152" cy="344859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413771" y="2017343"/>
            <a:ext cx="4645152" cy="344152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48A87A34-81AB-432B-8DAE-1953F412C126}" type="datetimeFigureOut">
              <a:rPr lang="en-US" smtClean="0"/>
              <a:t>7/7/17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541898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dirty="0"/>
              <a:t>Click to edit Master title style</a:t>
            </a:r>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8A87A34-81AB-432B-8DAE-1953F412C126}" type="datetimeFigureOut">
              <a:rPr lang="en-US" smtClean="0"/>
              <a:t>7/7/17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95802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48A87A34-81AB-432B-8DAE-1953F412C126}" type="datetimeFigureOut">
              <a:rPr lang="en-US" smtClean="0"/>
              <a:t>7/7/17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593630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7/7/17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986418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dirty="0"/>
              <a:t>Click to edit Master title style</a:t>
            </a:r>
          </a:p>
        </p:txBody>
      </p:sp>
      <p:sp>
        <p:nvSpPr>
          <p:cNvPr id="3" name="Content Placeholder 2"/>
          <p:cNvSpPr>
            <a:spLocks noGrp="1"/>
          </p:cNvSpPr>
          <p:nvPr>
            <p:ph idx="1"/>
          </p:nvPr>
        </p:nvSpPr>
        <p:spPr>
          <a:xfrm>
            <a:off x="5043714" y="798974"/>
            <a:ext cx="6012470" cy="4658826"/>
          </a:xfrm>
        </p:spPr>
        <p:txBody>
          <a:bodyPr anchor="ct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7/7/17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04617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smtClean="0"/>
              <a:pPr/>
              <a:t>7/7/17</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9117310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smtClean="0"/>
              <a:pPr/>
              <a:t>7/7/17</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smtClean="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7672765"/>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35278" y="874793"/>
            <a:ext cx="10656722" cy="2541431"/>
          </a:xfrm>
        </p:spPr>
        <p:txBody>
          <a:bodyPr/>
          <a:lstStyle/>
          <a:p>
            <a:pPr algn="ctr"/>
            <a:r>
              <a:rPr lang="en-GB" dirty="0" smtClean="0"/>
              <a:t>AMAzon cAMPUS MENTORSHIP SerIES</a:t>
            </a:r>
          </a:p>
          <a:p>
            <a:pPr algn="ctr"/>
            <a:r>
              <a:rPr lang="en-GB" dirty="0" smtClean="0"/>
              <a:t>(ACMS)</a:t>
            </a:r>
            <a:endParaRPr lang="en-GB" dirty="0"/>
          </a:p>
        </p:txBody>
      </p:sp>
      <p:pic>
        <p:nvPicPr>
          <p:cNvPr id="4" name="Picture 3"/>
          <p:cNvPicPr>
            <a:picLocks noChangeAspect="1"/>
          </p:cNvPicPr>
          <p:nvPr/>
        </p:nvPicPr>
        <p:blipFill>
          <a:blip r:embed="rId2"/>
          <a:stretch>
            <a:fillRect/>
          </a:stretch>
        </p:blipFill>
        <p:spPr>
          <a:xfrm>
            <a:off x="5354520" y="2952241"/>
            <a:ext cx="3018237" cy="3018237"/>
          </a:xfrm>
          <a:prstGeom prst="rect">
            <a:avLst/>
          </a:prstGeom>
        </p:spPr>
      </p:pic>
    </p:spTree>
    <p:extLst>
      <p:ext uri="{BB962C8B-B14F-4D97-AF65-F5344CB8AC3E}">
        <p14:creationId xmlns:p14="http://schemas.microsoft.com/office/powerpoint/2010/main" val="573775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t>Benefits of  vendors</a:t>
            </a:r>
            <a:endParaRPr lang="en-GB" dirty="0"/>
          </a:p>
        </p:txBody>
      </p:sp>
      <p:sp>
        <p:nvSpPr>
          <p:cNvPr id="3" name="Content Placeholder 2"/>
          <p:cNvSpPr>
            <a:spLocks noGrp="1"/>
          </p:cNvSpPr>
          <p:nvPr>
            <p:ph idx="1"/>
          </p:nvPr>
        </p:nvSpPr>
        <p:spPr/>
        <p:txBody>
          <a:bodyPr/>
          <a:lstStyle/>
          <a:p>
            <a:pPr marL="0" indent="0">
              <a:buNone/>
            </a:pPr>
            <a:r>
              <a:rPr lang="en-GB" dirty="0" smtClean="0"/>
              <a:t>   </a:t>
            </a:r>
            <a:r>
              <a:rPr lang="en-GB" dirty="0"/>
              <a:t>Their basic requirement is the automatic billing system where the bill will be generated for each and every customer at end of every month.The payment will be made online so that there is no need for the vendors to go house by house to collect the money. The main usage of this application is that requirement of the supplies will be updated each day for the vendors so that it will be easy for them as it saves their time on the delivery. </a:t>
            </a:r>
          </a:p>
        </p:txBody>
      </p:sp>
    </p:spTree>
    <p:extLst>
      <p:ext uri="{BB962C8B-B14F-4D97-AF65-F5344CB8AC3E}">
        <p14:creationId xmlns:p14="http://schemas.microsoft.com/office/powerpoint/2010/main" val="18447653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t>Benefits of customers</a:t>
            </a:r>
            <a:endParaRPr lang="en-GB" dirty="0"/>
          </a:p>
        </p:txBody>
      </p:sp>
      <p:sp>
        <p:nvSpPr>
          <p:cNvPr id="3" name="Content Placeholder 2"/>
          <p:cNvSpPr>
            <a:spLocks noGrp="1"/>
          </p:cNvSpPr>
          <p:nvPr>
            <p:ph idx="1"/>
          </p:nvPr>
        </p:nvSpPr>
        <p:spPr/>
        <p:txBody>
          <a:bodyPr/>
          <a:lstStyle/>
          <a:p>
            <a:pPr marL="0" indent="0">
              <a:buNone/>
            </a:pPr>
            <a:r>
              <a:rPr lang="en-GB" dirty="0"/>
              <a:t>Their basic requirement of the customers is their online payment system and easy access to different vendors. This helps them pick their needed product and the vendors in their finger tip. The payment is very easy and can be done whenever they find just 2 minutes of time </a:t>
            </a:r>
          </a:p>
        </p:txBody>
      </p:sp>
    </p:spTree>
    <p:extLst>
      <p:ext uri="{BB962C8B-B14F-4D97-AF65-F5344CB8AC3E}">
        <p14:creationId xmlns:p14="http://schemas.microsoft.com/office/powerpoint/2010/main" val="17354006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t>SYSTEM REQUIREMENTS</a:t>
            </a:r>
            <a:endParaRPr lang="en-GB" dirty="0"/>
          </a:p>
        </p:txBody>
      </p:sp>
      <p:sp>
        <p:nvSpPr>
          <p:cNvPr id="3" name="Content Placeholder 2"/>
          <p:cNvSpPr>
            <a:spLocks noGrp="1"/>
          </p:cNvSpPr>
          <p:nvPr>
            <p:ph idx="1"/>
          </p:nvPr>
        </p:nvSpPr>
        <p:spPr/>
        <p:txBody>
          <a:bodyPr/>
          <a:lstStyle/>
          <a:p>
            <a:pPr marL="0" indent="0">
              <a:buNone/>
            </a:pPr>
            <a:r>
              <a:rPr lang="en-GB" dirty="0"/>
              <a:t>The system requires  a database that maintains the details of both the customers and the vendors separately. The database is updated periodically and the bills of each customer will be updated. The system meets the requirements of both the customer and the vendor side.</a:t>
            </a:r>
          </a:p>
        </p:txBody>
      </p:sp>
    </p:spTree>
    <p:extLst>
      <p:ext uri="{BB962C8B-B14F-4D97-AF65-F5344CB8AC3E}">
        <p14:creationId xmlns:p14="http://schemas.microsoft.com/office/powerpoint/2010/main" val="16669219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t>EXTENSIONS</a:t>
            </a:r>
            <a:endParaRPr lang="en-GB" dirty="0"/>
          </a:p>
        </p:txBody>
      </p:sp>
      <p:sp>
        <p:nvSpPr>
          <p:cNvPr id="3" name="Content Placeholder 2"/>
          <p:cNvSpPr>
            <a:spLocks noGrp="1"/>
          </p:cNvSpPr>
          <p:nvPr>
            <p:ph idx="1"/>
          </p:nvPr>
        </p:nvSpPr>
        <p:spPr/>
        <p:txBody>
          <a:bodyPr/>
          <a:lstStyle/>
          <a:p>
            <a:pPr marL="0" indent="0">
              <a:buNone/>
            </a:pPr>
            <a:r>
              <a:rPr lang="en-GB" dirty="0"/>
              <a:t>First starting with the newspaper supply management this project can be extended to milk supply, magazine supply, water supply and even to the supply of vegetables and fruits.  </a:t>
            </a:r>
          </a:p>
        </p:txBody>
      </p:sp>
    </p:spTree>
    <p:extLst>
      <p:ext uri="{BB962C8B-B14F-4D97-AF65-F5344CB8AC3E}">
        <p14:creationId xmlns:p14="http://schemas.microsoft.com/office/powerpoint/2010/main" val="19960539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GB" dirty="0" smtClean="0"/>
              <a:t>ScREENSHOTS of application</a:t>
            </a:r>
            <a:endParaRPr lang="en-GB" dirty="0"/>
          </a:p>
        </p:txBody>
      </p:sp>
    </p:spTree>
    <p:extLst>
      <p:ext uri="{BB962C8B-B14F-4D97-AF65-F5344CB8AC3E}">
        <p14:creationId xmlns:p14="http://schemas.microsoft.com/office/powerpoint/2010/main" val="7381453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Initial screen </a:t>
            </a:r>
            <a:endParaRPr lang="en-GB" dirty="0"/>
          </a:p>
        </p:txBody>
      </p:sp>
      <p:pic>
        <p:nvPicPr>
          <p:cNvPr id="5" name="Picture Placeholder 4"/>
          <p:cNvPicPr>
            <a:picLocks noGrp="1" noChangeAspect="1"/>
          </p:cNvPicPr>
          <p:nvPr>
            <p:ph type="pic" idx="1"/>
          </p:nvPr>
        </p:nvPicPr>
        <p:blipFill>
          <a:blip r:embed="rId2"/>
          <a:srcRect t="11028" b="11028"/>
          <a:stretch>
            <a:fillRect/>
          </a:stretch>
        </p:blipFill>
        <p:spPr/>
      </p:pic>
    </p:spTree>
    <p:extLst>
      <p:ext uri="{BB962C8B-B14F-4D97-AF65-F5344CB8AC3E}">
        <p14:creationId xmlns:p14="http://schemas.microsoft.com/office/powerpoint/2010/main" val="20281238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Sign up page</a:t>
            </a:r>
            <a:endParaRPr lang="en-GB" dirty="0"/>
          </a:p>
        </p:txBody>
      </p:sp>
      <p:pic>
        <p:nvPicPr>
          <p:cNvPr id="6" name="Picture Placeholder 5"/>
          <p:cNvPicPr>
            <a:picLocks noGrp="1" noChangeAspect="1"/>
          </p:cNvPicPr>
          <p:nvPr>
            <p:ph type="pic" idx="1"/>
          </p:nvPr>
        </p:nvPicPr>
        <p:blipFill>
          <a:blip r:embed="rId2"/>
          <a:srcRect t="1519" b="1519"/>
          <a:stretch>
            <a:fillRect/>
          </a:stretch>
        </p:blipFill>
        <p:spPr/>
      </p:pic>
      <p:sp>
        <p:nvSpPr>
          <p:cNvPr id="4" name="Text Placeholder 3"/>
          <p:cNvSpPr>
            <a:spLocks noGrp="1"/>
          </p:cNvSpPr>
          <p:nvPr>
            <p:ph type="body" sz="half" idx="2"/>
          </p:nvPr>
        </p:nvSpPr>
        <p:spPr/>
        <p:txBody>
          <a:bodyPr/>
          <a:lstStyle/>
          <a:p>
            <a:r>
              <a:rPr lang="en-GB" dirty="0" smtClean="0"/>
              <a:t>Here the address is fetched through "GPS "in the corresponding mobile phone for accuracy</a:t>
            </a:r>
            <a:endParaRPr lang="en-GB" dirty="0"/>
          </a:p>
        </p:txBody>
      </p:sp>
    </p:spTree>
    <p:extLst>
      <p:ext uri="{BB962C8B-B14F-4D97-AF65-F5344CB8AC3E}">
        <p14:creationId xmlns:p14="http://schemas.microsoft.com/office/powerpoint/2010/main" val="8878737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Customer login</a:t>
            </a:r>
            <a:endParaRPr lang="en-GB" dirty="0"/>
          </a:p>
        </p:txBody>
      </p:sp>
      <p:pic>
        <p:nvPicPr>
          <p:cNvPr id="6" name="Picture 5"/>
          <p:cNvPicPr>
            <a:picLocks noChangeAspect="1"/>
          </p:cNvPicPr>
          <p:nvPr/>
        </p:nvPicPr>
        <p:blipFill>
          <a:blip r:embed="rId2"/>
          <a:stretch>
            <a:fillRect/>
          </a:stretch>
        </p:blipFill>
        <p:spPr>
          <a:xfrm>
            <a:off x="7396389" y="840660"/>
            <a:ext cx="4235382" cy="4610664"/>
          </a:xfrm>
          <a:prstGeom prst="rect">
            <a:avLst/>
          </a:prstGeom>
        </p:spPr>
      </p:pic>
    </p:spTree>
    <p:extLst>
      <p:ext uri="{BB962C8B-B14F-4D97-AF65-F5344CB8AC3E}">
        <p14:creationId xmlns:p14="http://schemas.microsoft.com/office/powerpoint/2010/main" val="1663956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Vertical Text Placeholder 6"/>
          <p:cNvSpPr>
            <a:spLocks noGrp="1"/>
          </p:cNvSpPr>
          <p:nvPr>
            <p:ph type="body" orient="vert" idx="1"/>
          </p:nvPr>
        </p:nvSpPr>
        <p:spPr/>
        <p:txBody>
          <a:bodyPr/>
          <a:lstStyle/>
          <a:p>
            <a:endParaRPr lang="en-GB"/>
          </a:p>
        </p:txBody>
      </p:sp>
      <p:pic>
        <p:nvPicPr>
          <p:cNvPr id="9" name="Picture 8"/>
          <p:cNvPicPr>
            <a:picLocks noChangeAspect="1"/>
          </p:cNvPicPr>
          <p:nvPr/>
        </p:nvPicPr>
        <p:blipFill>
          <a:blip r:embed="rId2"/>
          <a:stretch>
            <a:fillRect/>
          </a:stretch>
        </p:blipFill>
        <p:spPr>
          <a:xfrm>
            <a:off x="1072779" y="697216"/>
            <a:ext cx="10058400" cy="4863402"/>
          </a:xfrm>
          <a:prstGeom prst="rect">
            <a:avLst/>
          </a:prstGeom>
        </p:spPr>
      </p:pic>
    </p:spTree>
    <p:extLst>
      <p:ext uri="{BB962C8B-B14F-4D97-AF65-F5344CB8AC3E}">
        <p14:creationId xmlns:p14="http://schemas.microsoft.com/office/powerpoint/2010/main" val="7453594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SUBSCRIPTION Selection </a:t>
            </a:r>
            <a:endParaRPr lang="en-GB" dirty="0"/>
          </a:p>
        </p:txBody>
      </p:sp>
      <p:pic>
        <p:nvPicPr>
          <p:cNvPr id="8" name="Picture Placeholder 7"/>
          <p:cNvPicPr>
            <a:picLocks noGrp="1" noChangeAspect="1"/>
          </p:cNvPicPr>
          <p:nvPr>
            <p:ph type="pic" idx="1"/>
          </p:nvPr>
        </p:nvPicPr>
        <p:blipFill>
          <a:blip r:embed="rId2"/>
          <a:srcRect t="1824" b="1824"/>
          <a:stretch>
            <a:fillRect/>
          </a:stretch>
        </p:blipFill>
        <p:spPr/>
      </p:pic>
    </p:spTree>
    <p:extLst>
      <p:ext uri="{BB962C8B-B14F-4D97-AF65-F5344CB8AC3E}">
        <p14:creationId xmlns:p14="http://schemas.microsoft.com/office/powerpoint/2010/main" val="3154112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t>PROJECT NAME :  SUPPLY MANAGEMENT PORTAL</a:t>
            </a:r>
            <a:endParaRPr lang="en-GB" dirty="0"/>
          </a:p>
        </p:txBody>
      </p:sp>
      <p:sp>
        <p:nvSpPr>
          <p:cNvPr id="3" name="Content Placeholder 2"/>
          <p:cNvSpPr>
            <a:spLocks noGrp="1"/>
          </p:cNvSpPr>
          <p:nvPr>
            <p:ph idx="1"/>
          </p:nvPr>
        </p:nvSpPr>
        <p:spPr>
          <a:xfrm>
            <a:off x="1573580" y="2044726"/>
            <a:ext cx="9603275" cy="3450613"/>
          </a:xfrm>
        </p:spPr>
        <p:txBody>
          <a:bodyPr/>
          <a:lstStyle/>
          <a:p>
            <a:pPr marL="0" indent="0">
              <a:buNone/>
            </a:pPr>
            <a:r>
              <a:rPr lang="en-GB" b="1" dirty="0" smtClean="0"/>
              <a:t>TEAM MEMBERS:</a:t>
            </a:r>
          </a:p>
          <a:p>
            <a:pPr marL="0" indent="0">
              <a:buNone/>
            </a:pPr>
            <a:r>
              <a:rPr lang="en-GB" dirty="0" smtClean="0"/>
              <a:t>1) Manisha </a:t>
            </a:r>
            <a:r>
              <a:rPr lang="en-GB" dirty="0" err="1" smtClean="0"/>
              <a:t>Satheesh</a:t>
            </a:r>
            <a:endParaRPr lang="en-GB" dirty="0" smtClean="0"/>
          </a:p>
          <a:p>
            <a:pPr marL="0" indent="0">
              <a:buNone/>
            </a:pPr>
            <a:r>
              <a:rPr lang="en-GB" dirty="0" smtClean="0"/>
              <a:t>2) </a:t>
            </a:r>
            <a:r>
              <a:rPr lang="en-GB" dirty="0" err="1" smtClean="0"/>
              <a:t>Raaghavi</a:t>
            </a:r>
            <a:r>
              <a:rPr lang="en-GB" dirty="0" smtClean="0"/>
              <a:t> </a:t>
            </a:r>
            <a:r>
              <a:rPr lang="en-GB" dirty="0" err="1" smtClean="0"/>
              <a:t>Shanmugasundaram</a:t>
            </a:r>
            <a:endParaRPr lang="en-GB" dirty="0" smtClean="0"/>
          </a:p>
          <a:p>
            <a:pPr marL="0" indent="0">
              <a:buNone/>
            </a:pPr>
            <a:r>
              <a:rPr lang="en-GB" dirty="0" smtClean="0"/>
              <a:t>3) Swathi ChandraSekaran</a:t>
            </a:r>
          </a:p>
          <a:p>
            <a:pPr marL="0" indent="0">
              <a:buNone/>
            </a:pPr>
            <a:r>
              <a:rPr lang="en-GB" dirty="0" smtClean="0"/>
              <a:t>4) </a:t>
            </a:r>
            <a:r>
              <a:rPr lang="en-GB" dirty="0" err="1" smtClean="0"/>
              <a:t>Manimozhi</a:t>
            </a:r>
            <a:r>
              <a:rPr lang="en-GB" dirty="0" smtClean="0"/>
              <a:t> </a:t>
            </a:r>
            <a:r>
              <a:rPr lang="en-GB" dirty="0" err="1" smtClean="0"/>
              <a:t>Sadasivam</a:t>
            </a:r>
            <a:endParaRPr lang="en-GB" dirty="0" smtClean="0"/>
          </a:p>
          <a:p>
            <a:pPr marL="0" indent="0">
              <a:buNone/>
            </a:pPr>
            <a:r>
              <a:rPr lang="en-GB" dirty="0" smtClean="0"/>
              <a:t>5) Aishwarya Sathyakumar </a:t>
            </a:r>
            <a:endParaRPr lang="en-GB" dirty="0"/>
          </a:p>
        </p:txBody>
      </p:sp>
      <p:sp>
        <p:nvSpPr>
          <p:cNvPr id="4" name="TextBox 3"/>
          <p:cNvSpPr txBox="1"/>
          <p:nvPr/>
        </p:nvSpPr>
        <p:spPr>
          <a:xfrm>
            <a:off x="6375218" y="2250450"/>
            <a:ext cx="4679636" cy="2308324"/>
          </a:xfrm>
          <a:prstGeom prst="rect">
            <a:avLst/>
          </a:prstGeom>
          <a:noFill/>
        </p:spPr>
        <p:txBody>
          <a:bodyPr wrap="square" rtlCol="0">
            <a:spAutoFit/>
          </a:bodyPr>
          <a:lstStyle/>
          <a:p>
            <a:r>
              <a:rPr lang="en-GB" b="1" dirty="0" smtClean="0"/>
              <a:t>UNIVERSITY:</a:t>
            </a:r>
            <a:endParaRPr lang="en-GB" dirty="0" smtClean="0"/>
          </a:p>
          <a:p>
            <a:r>
              <a:rPr lang="en-GB" dirty="0" smtClean="0"/>
              <a:t>COLLEGE OF ENGINEERING GUINDY,</a:t>
            </a:r>
          </a:p>
          <a:p>
            <a:r>
              <a:rPr lang="en-GB" dirty="0" smtClean="0"/>
              <a:t>ANNA UNIVERSITY(CEG) </a:t>
            </a:r>
          </a:p>
          <a:p>
            <a:endParaRPr lang="en-GB" dirty="0"/>
          </a:p>
          <a:p>
            <a:endParaRPr lang="en-GB" dirty="0" smtClean="0"/>
          </a:p>
          <a:p>
            <a:r>
              <a:rPr lang="en-GB" b="1" dirty="0" smtClean="0"/>
              <a:t>MENTOR:</a:t>
            </a:r>
          </a:p>
          <a:p>
            <a:r>
              <a:rPr lang="en-GB" b="1" dirty="0" err="1" smtClean="0"/>
              <a:t>Jayanthan</a:t>
            </a:r>
            <a:endParaRPr lang="en-GB" dirty="0" smtClean="0"/>
          </a:p>
          <a:p>
            <a:endParaRPr lang="en-GB" dirty="0"/>
          </a:p>
        </p:txBody>
      </p:sp>
    </p:spTree>
    <p:extLst>
      <p:ext uri="{BB962C8B-B14F-4D97-AF65-F5344CB8AC3E}">
        <p14:creationId xmlns:p14="http://schemas.microsoft.com/office/powerpoint/2010/main" val="21257809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SELECTION FROM AVAILABLE OPTIONS</a:t>
            </a:r>
            <a:endParaRPr lang="en-GB" dirty="0"/>
          </a:p>
        </p:txBody>
      </p:sp>
      <p:pic>
        <p:nvPicPr>
          <p:cNvPr id="5" name="Picture Placeholder 4"/>
          <p:cNvPicPr>
            <a:picLocks noGrp="1" noChangeAspect="1"/>
          </p:cNvPicPr>
          <p:nvPr>
            <p:ph type="pic" idx="1"/>
          </p:nvPr>
        </p:nvPicPr>
        <p:blipFill>
          <a:blip r:embed="rId2"/>
          <a:srcRect t="4286" b="4286"/>
          <a:stretch>
            <a:fillRect/>
          </a:stretch>
        </p:blipFill>
        <p:spPr/>
      </p:pic>
    </p:spTree>
    <p:extLst>
      <p:ext uri="{BB962C8B-B14F-4D97-AF65-F5344CB8AC3E}">
        <p14:creationId xmlns:p14="http://schemas.microsoft.com/office/powerpoint/2010/main" val="8956085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To view their subscription</a:t>
            </a:r>
            <a:endParaRPr lang="en-GB" dirty="0"/>
          </a:p>
        </p:txBody>
      </p:sp>
      <p:pic>
        <p:nvPicPr>
          <p:cNvPr id="7" name="Picture Placeholder 6"/>
          <p:cNvPicPr>
            <a:picLocks noGrp="1" noChangeAspect="1"/>
          </p:cNvPicPr>
          <p:nvPr>
            <p:ph type="pic" idx="1"/>
          </p:nvPr>
        </p:nvPicPr>
        <p:blipFill>
          <a:blip r:embed="rId2"/>
          <a:srcRect t="881" b="881"/>
          <a:stretch>
            <a:fillRect/>
          </a:stretch>
        </p:blipFill>
        <p:spPr/>
      </p:pic>
    </p:spTree>
    <p:extLst>
      <p:ext uri="{BB962C8B-B14F-4D97-AF65-F5344CB8AC3E}">
        <p14:creationId xmlns:p14="http://schemas.microsoft.com/office/powerpoint/2010/main" val="6632450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To edit their subscriptions</a:t>
            </a:r>
            <a:endParaRPr lang="en-GB" dirty="0"/>
          </a:p>
        </p:txBody>
      </p:sp>
      <p:pic>
        <p:nvPicPr>
          <p:cNvPr id="15" name="Picture 14"/>
          <p:cNvPicPr>
            <a:picLocks noChangeAspect="1"/>
          </p:cNvPicPr>
          <p:nvPr/>
        </p:nvPicPr>
        <p:blipFill>
          <a:blip r:embed="rId2"/>
          <a:stretch>
            <a:fillRect/>
          </a:stretch>
        </p:blipFill>
        <p:spPr>
          <a:xfrm>
            <a:off x="8025199" y="851789"/>
            <a:ext cx="2917711" cy="4297945"/>
          </a:xfrm>
          <a:prstGeom prst="rect">
            <a:avLst/>
          </a:prstGeom>
        </p:spPr>
      </p:pic>
    </p:spTree>
    <p:extLst>
      <p:ext uri="{BB962C8B-B14F-4D97-AF65-F5344CB8AC3E}">
        <p14:creationId xmlns:p14="http://schemas.microsoft.com/office/powerpoint/2010/main" val="11945330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To edit their details such as address</a:t>
            </a:r>
            <a:endParaRPr lang="en-GB" dirty="0"/>
          </a:p>
        </p:txBody>
      </p:sp>
      <p:pic>
        <p:nvPicPr>
          <p:cNvPr id="5" name="Picture 4"/>
          <p:cNvPicPr>
            <a:picLocks noChangeAspect="1"/>
          </p:cNvPicPr>
          <p:nvPr/>
        </p:nvPicPr>
        <p:blipFill>
          <a:blip r:embed="rId2"/>
          <a:stretch>
            <a:fillRect/>
          </a:stretch>
        </p:blipFill>
        <p:spPr>
          <a:xfrm>
            <a:off x="8102019" y="913293"/>
            <a:ext cx="2807680" cy="4236441"/>
          </a:xfrm>
          <a:prstGeom prst="rect">
            <a:avLst/>
          </a:prstGeom>
        </p:spPr>
      </p:pic>
    </p:spTree>
    <p:extLst>
      <p:ext uri="{BB962C8B-B14F-4D97-AF65-F5344CB8AC3E}">
        <p14:creationId xmlns:p14="http://schemas.microsoft.com/office/powerpoint/2010/main" val="18082646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To manage their subscriptions</a:t>
            </a:r>
            <a:endParaRPr lang="en-GB" dirty="0"/>
          </a:p>
        </p:txBody>
      </p:sp>
      <p:pic>
        <p:nvPicPr>
          <p:cNvPr id="5" name="Picture Placeholder 4"/>
          <p:cNvPicPr>
            <a:picLocks noGrp="1" noChangeAspect="1"/>
          </p:cNvPicPr>
          <p:nvPr>
            <p:ph type="pic" idx="1"/>
          </p:nvPr>
        </p:nvPicPr>
        <p:blipFill>
          <a:blip r:embed="rId2"/>
          <a:srcRect t="3994" b="3994"/>
          <a:stretch>
            <a:fillRect/>
          </a:stretch>
        </p:blipFill>
        <p:spPr/>
      </p:pic>
    </p:spTree>
    <p:extLst>
      <p:ext uri="{BB962C8B-B14F-4D97-AF65-F5344CB8AC3E}">
        <p14:creationId xmlns:p14="http://schemas.microsoft.com/office/powerpoint/2010/main" val="6759441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Thank you</a:t>
            </a:r>
            <a:endParaRPr lang="en-GB" dirty="0"/>
          </a:p>
        </p:txBody>
      </p:sp>
    </p:spTree>
    <p:extLst>
      <p:ext uri="{BB962C8B-B14F-4D97-AF65-F5344CB8AC3E}">
        <p14:creationId xmlns:p14="http://schemas.microsoft.com/office/powerpoint/2010/main" val="909915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t>PROJECT DESCRIPTION</a:t>
            </a:r>
            <a:endParaRPr lang="en-GB" dirty="0"/>
          </a:p>
        </p:txBody>
      </p:sp>
      <p:sp>
        <p:nvSpPr>
          <p:cNvPr id="3" name="Content Placeholder 2"/>
          <p:cNvSpPr>
            <a:spLocks noGrp="1"/>
          </p:cNvSpPr>
          <p:nvPr>
            <p:ph idx="1"/>
          </p:nvPr>
        </p:nvSpPr>
        <p:spPr>
          <a:xfrm>
            <a:off x="1451579" y="2015732"/>
            <a:ext cx="9603275" cy="3890679"/>
          </a:xfrm>
        </p:spPr>
        <p:txBody>
          <a:bodyPr/>
          <a:lstStyle/>
          <a:p>
            <a:pPr marL="0" indent="0">
              <a:buNone/>
            </a:pPr>
            <a:r>
              <a:rPr lang="en-GB" dirty="0"/>
              <a:t>This project aims at providing a </a:t>
            </a:r>
            <a:r>
              <a:rPr lang="en-GB" dirty="0" smtClean="0"/>
              <a:t>mobile application that </a:t>
            </a:r>
            <a:r>
              <a:rPr lang="en-GB" dirty="0"/>
              <a:t>allows the customer  to manage their daily needs such  as newspaper, milk ,magazines and water subscription digitally. The customer has to sign up for the first time by providing his/her personal details like name, age, email-id, residential address .The customer has to manage his/her account securely. So the customer is asked to enter a password and on successful completion of account creation he/she is generated a unique account id.</a:t>
            </a:r>
          </a:p>
          <a:p>
            <a:pPr marL="0" indent="0">
              <a:buNone/>
            </a:pPr>
            <a:r>
              <a:rPr lang="en-GB" dirty="0"/>
              <a:t>Once the customer gets on boarded to the portal ,the customer can manage his/her  preference regarding the requirement of daily supplies. This will be periodically  reported  to the respective vendor ac-cumulatively. This project allows the customer to opt-in or opt-out of the subscription on the daily basis.  </a:t>
            </a:r>
          </a:p>
        </p:txBody>
      </p:sp>
    </p:spTree>
    <p:extLst>
      <p:ext uri="{BB962C8B-B14F-4D97-AF65-F5344CB8AC3E}">
        <p14:creationId xmlns:p14="http://schemas.microsoft.com/office/powerpoint/2010/main" val="18790234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t>PROBLEM STATEMENT</a:t>
            </a:r>
            <a:endParaRPr lang="en-GB" dirty="0"/>
          </a:p>
        </p:txBody>
      </p:sp>
      <p:sp>
        <p:nvSpPr>
          <p:cNvPr id="3" name="Content Placeholder 2"/>
          <p:cNvSpPr>
            <a:spLocks noGrp="1"/>
          </p:cNvSpPr>
          <p:nvPr>
            <p:ph idx="1"/>
          </p:nvPr>
        </p:nvSpPr>
        <p:spPr/>
        <p:txBody>
          <a:bodyPr/>
          <a:lstStyle/>
          <a:p>
            <a:pPr marL="0" indent="0">
              <a:buNone/>
            </a:pPr>
            <a:r>
              <a:rPr lang="en-GB" dirty="0"/>
              <a:t>In the present world, there are so many  applications such as online ticket booking app, movie  booking  app, online banking portal and so on. The presence of these applications makes our daily life easier.</a:t>
            </a:r>
          </a:p>
          <a:p>
            <a:pPr marL="0" indent="0">
              <a:buNone/>
            </a:pPr>
            <a:r>
              <a:rPr lang="en-GB" dirty="0"/>
              <a:t>Till this day, there haven't been any software developed to manage the daily supplements like milk, news paper  and  water .Even though we are able to book the flight tickets from home, we are not able to </a:t>
            </a:r>
            <a:r>
              <a:rPr lang="en-GB" dirty="0" err="1"/>
              <a:t>customize</a:t>
            </a:r>
            <a:r>
              <a:rPr lang="en-GB" dirty="0"/>
              <a:t> our daily needs.</a:t>
            </a:r>
          </a:p>
        </p:txBody>
      </p:sp>
    </p:spTree>
    <p:extLst>
      <p:ext uri="{BB962C8B-B14F-4D97-AF65-F5344CB8AC3E}">
        <p14:creationId xmlns:p14="http://schemas.microsoft.com/office/powerpoint/2010/main" val="1848285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t>SOLUTION</a:t>
            </a:r>
            <a:endParaRPr lang="en-GB" dirty="0"/>
          </a:p>
        </p:txBody>
      </p:sp>
      <p:sp>
        <p:nvSpPr>
          <p:cNvPr id="3" name="Content Placeholder 2"/>
          <p:cNvSpPr>
            <a:spLocks noGrp="1"/>
          </p:cNvSpPr>
          <p:nvPr>
            <p:ph idx="1"/>
          </p:nvPr>
        </p:nvSpPr>
        <p:spPr/>
        <p:txBody>
          <a:bodyPr/>
          <a:lstStyle/>
          <a:p>
            <a:pPr marL="0" indent="0">
              <a:buNone/>
            </a:pPr>
            <a:r>
              <a:rPr lang="en-GB" dirty="0" smtClean="0"/>
              <a:t>Our </a:t>
            </a:r>
            <a:r>
              <a:rPr lang="en-GB" dirty="0"/>
              <a:t>project  "SUPPLY MANAGEMENT PORTAL"  which aims at helping out the customers in </a:t>
            </a:r>
            <a:r>
              <a:rPr lang="en-GB" dirty="0" err="1"/>
              <a:t>customizing</a:t>
            </a:r>
            <a:r>
              <a:rPr lang="en-GB" dirty="0"/>
              <a:t> their daily needs from their home.</a:t>
            </a:r>
          </a:p>
          <a:p>
            <a:pPr marL="0" indent="0">
              <a:buNone/>
            </a:pPr>
            <a:r>
              <a:rPr lang="en-GB" dirty="0"/>
              <a:t>Anyone can use this particular application provided they  have created their account successfully. According to the area the customer lives ,the vendors </a:t>
            </a:r>
            <a:r>
              <a:rPr lang="en-GB" dirty="0" smtClean="0"/>
              <a:t>and their details like supply rates etc.,will </a:t>
            </a:r>
            <a:r>
              <a:rPr lang="en-GB" dirty="0"/>
              <a:t>be displayed for various </a:t>
            </a:r>
            <a:r>
              <a:rPr lang="en-GB" dirty="0" smtClean="0"/>
              <a:t>services. </a:t>
            </a:r>
            <a:r>
              <a:rPr lang="en-GB" dirty="0"/>
              <a:t>And it is the customer's wish to choose  between the various vendors. </a:t>
            </a:r>
          </a:p>
        </p:txBody>
      </p:sp>
    </p:spTree>
    <p:extLst>
      <p:ext uri="{BB962C8B-B14F-4D97-AF65-F5344CB8AC3E}">
        <p14:creationId xmlns:p14="http://schemas.microsoft.com/office/powerpoint/2010/main" val="16190569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Product </a:t>
            </a:r>
            <a:r>
              <a:rPr lang="en-GB" dirty="0" smtClean="0"/>
              <a:t>Functions</a:t>
            </a:r>
            <a:endParaRPr lang="en-GB" dirty="0"/>
          </a:p>
          <a:p>
            <a:pPr algn="ctr"/>
            <a:endParaRPr lang="en-GB" dirty="0"/>
          </a:p>
        </p:txBody>
      </p:sp>
      <p:sp>
        <p:nvSpPr>
          <p:cNvPr id="3" name="Content Placeholder 2"/>
          <p:cNvSpPr>
            <a:spLocks noGrp="1"/>
          </p:cNvSpPr>
          <p:nvPr>
            <p:ph idx="1"/>
          </p:nvPr>
        </p:nvSpPr>
        <p:spPr>
          <a:xfrm>
            <a:off x="1451579" y="1974038"/>
            <a:ext cx="9603275" cy="3992766"/>
          </a:xfrm>
        </p:spPr>
        <p:txBody>
          <a:bodyPr/>
          <a:lstStyle/>
          <a:p>
            <a:pPr marL="0" indent="0">
              <a:buNone/>
            </a:pPr>
            <a:r>
              <a:rPr lang="en-GB" b="1" dirty="0" smtClean="0"/>
              <a:t>For </a:t>
            </a:r>
            <a:r>
              <a:rPr lang="en-GB" b="1" dirty="0"/>
              <a:t>the customer portal:</a:t>
            </a:r>
          </a:p>
          <a:p>
            <a:pPr marL="0" indent="0">
              <a:buNone/>
            </a:pPr>
            <a:r>
              <a:rPr lang="en-GB" dirty="0"/>
              <a:t>Customer  can sign up for the first time by entering his details like name, email id, address.</a:t>
            </a:r>
          </a:p>
          <a:p>
            <a:pPr marL="0" indent="0">
              <a:buNone/>
            </a:pPr>
            <a:r>
              <a:rPr lang="en-GB" dirty="0"/>
              <a:t>Customer  can set up the password for that particular customer id generated</a:t>
            </a:r>
            <a:r>
              <a:rPr lang="en-GB" dirty="0" smtClean="0"/>
              <a:t>.</a:t>
            </a:r>
            <a:endParaRPr lang="en-GB" dirty="0"/>
          </a:p>
          <a:p>
            <a:pPr marL="0" indent="0">
              <a:buNone/>
            </a:pPr>
            <a:r>
              <a:rPr lang="en-GB" dirty="0"/>
              <a:t>The application lists out the vendors in that particular area.(by taking the address)</a:t>
            </a:r>
          </a:p>
          <a:p>
            <a:pPr marL="0" indent="0">
              <a:buNone/>
            </a:pPr>
            <a:r>
              <a:rPr lang="en-GB" dirty="0"/>
              <a:t>The customer can choose the vendor by clicking on it. The vendor's details will be shown to the customer. And the corresponding vendor gets the information about the customer</a:t>
            </a:r>
            <a:r>
              <a:rPr lang="en-GB" dirty="0" smtClean="0"/>
              <a:t>.</a:t>
            </a:r>
          </a:p>
          <a:p>
            <a:pPr marL="0" indent="0">
              <a:buNone/>
            </a:pPr>
            <a:r>
              <a:rPr lang="en-GB" dirty="0"/>
              <a:t>The customer can choose various vendor for various supplies. </a:t>
            </a:r>
          </a:p>
          <a:p>
            <a:pPr marL="0" indent="0">
              <a:buNone/>
            </a:pPr>
            <a:endParaRPr lang="en-GB" dirty="0"/>
          </a:p>
        </p:txBody>
      </p:sp>
    </p:spTree>
    <p:extLst>
      <p:ext uri="{BB962C8B-B14F-4D97-AF65-F5344CB8AC3E}">
        <p14:creationId xmlns:p14="http://schemas.microsoft.com/office/powerpoint/2010/main" val="8510833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CONTINUED</a:t>
            </a:r>
            <a:endParaRPr lang="en-GB" dirty="0"/>
          </a:p>
        </p:txBody>
      </p:sp>
      <p:sp>
        <p:nvSpPr>
          <p:cNvPr id="3" name="Content Placeholder 2"/>
          <p:cNvSpPr>
            <a:spLocks noGrp="1"/>
          </p:cNvSpPr>
          <p:nvPr>
            <p:ph idx="1"/>
          </p:nvPr>
        </p:nvSpPr>
        <p:spPr/>
        <p:txBody>
          <a:bodyPr/>
          <a:lstStyle/>
          <a:p>
            <a:pPr marL="0" indent="0">
              <a:buNone/>
            </a:pPr>
            <a:r>
              <a:rPr lang="en-GB" dirty="0"/>
              <a:t>The customer's needed regular supply is recorded  by the vendor for milk, newspaper and water</a:t>
            </a:r>
          </a:p>
          <a:p>
            <a:pPr marL="0" indent="0">
              <a:buNone/>
            </a:pPr>
            <a:r>
              <a:rPr lang="en-GB" dirty="0" smtClean="0"/>
              <a:t>The </a:t>
            </a:r>
            <a:r>
              <a:rPr lang="en-GB" dirty="0"/>
              <a:t>customer can </a:t>
            </a:r>
            <a:r>
              <a:rPr lang="en-GB" dirty="0" err="1"/>
              <a:t>customize</a:t>
            </a:r>
            <a:r>
              <a:rPr lang="en-GB" dirty="0"/>
              <a:t> the supplies needed a </a:t>
            </a:r>
            <a:r>
              <a:rPr lang="en-GB" dirty="0" smtClean="0"/>
              <a:t>week before.</a:t>
            </a:r>
            <a:endParaRPr lang="en-GB" dirty="0"/>
          </a:p>
          <a:p>
            <a:pPr marL="0" indent="0">
              <a:buNone/>
            </a:pPr>
            <a:r>
              <a:rPr lang="en-GB" dirty="0"/>
              <a:t>If the customer is going out of station, there is a particular option in which he can fill in the details like how many days he won't be home and so on</a:t>
            </a:r>
            <a:r>
              <a:rPr lang="en-GB" dirty="0" smtClean="0"/>
              <a:t>.</a:t>
            </a:r>
            <a:endParaRPr lang="en-GB" dirty="0"/>
          </a:p>
          <a:p>
            <a:pPr marL="0" indent="0">
              <a:buNone/>
            </a:pPr>
            <a:r>
              <a:rPr lang="en-GB" dirty="0"/>
              <a:t>At the end of the month, the customer will be generated  a bill</a:t>
            </a:r>
            <a:r>
              <a:rPr lang="en-GB" dirty="0" smtClean="0"/>
              <a:t>. </a:t>
            </a:r>
          </a:p>
          <a:p>
            <a:pPr marL="0" indent="0">
              <a:buNone/>
            </a:pPr>
            <a:r>
              <a:rPr lang="en-GB" dirty="0" smtClean="0"/>
              <a:t>The app is linked to </a:t>
            </a:r>
            <a:r>
              <a:rPr lang="en-GB" dirty="0" err="1" smtClean="0"/>
              <a:t>Paytm</a:t>
            </a:r>
            <a:r>
              <a:rPr lang="en-GB" dirty="0" smtClean="0"/>
              <a:t> where the customers can pay their bills .</a:t>
            </a:r>
            <a:endParaRPr lang="en-GB" dirty="0"/>
          </a:p>
        </p:txBody>
      </p:sp>
    </p:spTree>
    <p:extLst>
      <p:ext uri="{BB962C8B-B14F-4D97-AF65-F5344CB8AC3E}">
        <p14:creationId xmlns:p14="http://schemas.microsoft.com/office/powerpoint/2010/main" val="7461519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For the Vendor </a:t>
            </a:r>
            <a:r>
              <a:rPr lang="en-GB" dirty="0" smtClean="0"/>
              <a:t>Portal</a:t>
            </a:r>
            <a:endParaRPr lang="en-GB" dirty="0"/>
          </a:p>
        </p:txBody>
      </p:sp>
      <p:sp>
        <p:nvSpPr>
          <p:cNvPr id="3" name="Content Placeholder 2"/>
          <p:cNvSpPr>
            <a:spLocks noGrp="1"/>
          </p:cNvSpPr>
          <p:nvPr>
            <p:ph idx="1"/>
          </p:nvPr>
        </p:nvSpPr>
        <p:spPr>
          <a:xfrm>
            <a:off x="1451579" y="1853754"/>
            <a:ext cx="9603275" cy="4080268"/>
          </a:xfrm>
        </p:spPr>
        <p:txBody>
          <a:bodyPr/>
          <a:lstStyle/>
          <a:p>
            <a:pPr marL="0" indent="0">
              <a:buNone/>
            </a:pPr>
            <a:r>
              <a:rPr lang="en-GB" dirty="0"/>
              <a:t>The vendors must first register themselves along with their domain name in this </a:t>
            </a:r>
            <a:r>
              <a:rPr lang="en-GB" dirty="0" smtClean="0"/>
              <a:t>portal.They </a:t>
            </a:r>
            <a:r>
              <a:rPr lang="en-GB" dirty="0"/>
              <a:t>will get their domain id once they have registered and validated.</a:t>
            </a:r>
          </a:p>
          <a:p>
            <a:pPr marL="0" indent="0">
              <a:buNone/>
            </a:pPr>
            <a:r>
              <a:rPr lang="en-GB" dirty="0"/>
              <a:t>During the registration process they must provide the address and the area in which they will provide their service.</a:t>
            </a:r>
          </a:p>
          <a:p>
            <a:pPr marL="0" indent="0">
              <a:buNone/>
            </a:pPr>
            <a:r>
              <a:rPr lang="en-GB" dirty="0"/>
              <a:t>They must mention the products they sell with the quantity and should mention the quoted price for the product.</a:t>
            </a:r>
          </a:p>
          <a:p>
            <a:pPr marL="0" indent="0">
              <a:buNone/>
            </a:pPr>
            <a:r>
              <a:rPr lang="en-GB" dirty="0"/>
              <a:t>The bill for each customer will be generated automatically and copy of it will be sent to the vendor where the payment will be made </a:t>
            </a:r>
            <a:r>
              <a:rPr lang="en-GB" dirty="0" smtClean="0"/>
              <a:t>online.Obviously </a:t>
            </a:r>
            <a:r>
              <a:rPr lang="en-GB" dirty="0"/>
              <a:t>the vendor should have a bank account to receive the payment and should mention their account details during the registration process.  </a:t>
            </a:r>
          </a:p>
        </p:txBody>
      </p:sp>
    </p:spTree>
    <p:extLst>
      <p:ext uri="{BB962C8B-B14F-4D97-AF65-F5344CB8AC3E}">
        <p14:creationId xmlns:p14="http://schemas.microsoft.com/office/powerpoint/2010/main" val="13359882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t>ASSUMPTIONS AND DEPENDENCIES</a:t>
            </a:r>
            <a:endParaRPr lang="en-GB" dirty="0"/>
          </a:p>
        </p:txBody>
      </p:sp>
      <p:sp>
        <p:nvSpPr>
          <p:cNvPr id="3" name="Content Placeholder 2"/>
          <p:cNvSpPr>
            <a:spLocks noGrp="1"/>
          </p:cNvSpPr>
          <p:nvPr>
            <p:ph idx="1"/>
          </p:nvPr>
        </p:nvSpPr>
        <p:spPr/>
        <p:txBody>
          <a:bodyPr/>
          <a:lstStyle/>
          <a:p>
            <a:pPr marL="457200" indent="-457200">
              <a:buAutoNum type="arabicParenR"/>
            </a:pPr>
            <a:r>
              <a:rPr lang="en-GB" dirty="0" smtClean="0"/>
              <a:t>For </a:t>
            </a:r>
            <a:r>
              <a:rPr lang="en-GB" dirty="0"/>
              <a:t>now, the finished project would be in the form of an application</a:t>
            </a:r>
            <a:r>
              <a:rPr lang="en-GB" dirty="0" smtClean="0"/>
              <a:t>.</a:t>
            </a:r>
            <a:endParaRPr lang="en-GB" dirty="0"/>
          </a:p>
          <a:p>
            <a:pPr marL="457200" indent="-457200">
              <a:buAutoNum type="arabicParenR"/>
            </a:pPr>
            <a:r>
              <a:rPr lang="en-GB" dirty="0" smtClean="0"/>
              <a:t>The </a:t>
            </a:r>
            <a:r>
              <a:rPr lang="en-GB" dirty="0"/>
              <a:t>queries of the users will be updated only when the user is online. </a:t>
            </a:r>
            <a:endParaRPr lang="en-GB" dirty="0" smtClean="0"/>
          </a:p>
          <a:p>
            <a:pPr marL="457200" indent="-457200">
              <a:buAutoNum type="arabicParenR"/>
            </a:pPr>
            <a:r>
              <a:rPr lang="en-GB" dirty="0" smtClean="0"/>
              <a:t>For the ease of customers we had idea of integrating for managing the users subscriptions.</a:t>
            </a:r>
            <a:endParaRPr lang="en-GB" dirty="0"/>
          </a:p>
          <a:p>
            <a:pPr marL="0" indent="0">
              <a:buNone/>
            </a:pPr>
            <a:endParaRPr lang="en-GB" dirty="0"/>
          </a:p>
        </p:txBody>
      </p:sp>
    </p:spTree>
    <p:extLst>
      <p:ext uri="{BB962C8B-B14F-4D97-AF65-F5344CB8AC3E}">
        <p14:creationId xmlns:p14="http://schemas.microsoft.com/office/powerpoint/2010/main" val="1903167001"/>
      </p:ext>
    </p:extLst>
  </p:cSld>
  <p:clrMapOvr>
    <a:masterClrMapping/>
  </p:clrMapOvr>
  <p:timing>
    <p:tnLst>
      <p:par>
        <p:cTn id="1" dur="indefinite" restart="never" nodeType="tmRoot"/>
      </p:par>
    </p:tn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Gallery_16x9</Template>
  <TotalTime>854</TotalTime>
  <Application>Microsoft Macintosh PowerPoint</Application>
  <PresentationFormat>Widescreen</PresentationFormat>
  <Slides>25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Gill Sans MT</vt:lpstr>
      <vt:lpstr>Gallery</vt:lpstr>
      <vt:lpstr>AMAzon cAMPUS MENTORSHIP SerIES (ACMS)</vt:lpstr>
      <vt:lpstr>PROJECT NAME :  SUPPLY MANAGEMENT PORTAL</vt:lpstr>
      <vt:lpstr>PROJECT DESCRIPTION</vt:lpstr>
      <vt:lpstr>PROBLEM STATEMENT</vt:lpstr>
      <vt:lpstr>SOLUTION</vt:lpstr>
      <vt:lpstr>Product Functions </vt:lpstr>
      <vt:lpstr>CONTINUED</vt:lpstr>
      <vt:lpstr>For the Vendor Portal</vt:lpstr>
      <vt:lpstr>ASSUMPTIONS AND DEPENDENCIES</vt:lpstr>
      <vt:lpstr>Benefits of  vendors</vt:lpstr>
      <vt:lpstr>Benefits of customers</vt:lpstr>
      <vt:lpstr>SYSTEM REQUIREMENTS</vt:lpstr>
      <vt:lpstr>EXTENSIONS</vt:lpstr>
      <vt:lpstr>ScREENSHOTS of application</vt:lpstr>
      <vt:lpstr>Initial screen </vt:lpstr>
      <vt:lpstr>Sign up page</vt:lpstr>
      <vt:lpstr>Customer login</vt:lpstr>
      <vt:lpstr>PowerPoint Presentation</vt:lpstr>
      <vt:lpstr>SUBSCRIPTION Selection </vt:lpstr>
      <vt:lpstr>SELECTION FROM AVAILABLE OPTIONS</vt:lpstr>
      <vt:lpstr>To view their subscription</vt:lpstr>
      <vt:lpstr>To edit their subscriptions</vt:lpstr>
      <vt:lpstr>To edit their details such as address</vt:lpstr>
      <vt:lpstr>To manage their subscriptions</vt:lpstr>
      <vt:lpstr>Thank you</vt:lpstr>
    </vt:vector>
  </TitlesOfParts>
  <LinksUpToDate>false</LinksUpToDate>
  <SharedDoc>false</SharedDoc>
  <HyperlinksChanged>false</HyperlinksChanged>
  <AppVersion>15.0023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aishwarya sathyakumar</dc:creator>
  <cp:lastModifiedBy>aishwarya sathyakumar</cp:lastModifiedBy>
  <cp:revision>89</cp:revision>
  <dcterms:created xsi:type="dcterms:W3CDTF">2017-07-05T18:30:23Z</dcterms:created>
  <dcterms:modified xsi:type="dcterms:W3CDTF">2017-07-07T02:44:01Z</dcterms:modified>
</cp:coreProperties>
</file>