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2" r:id="rId3"/>
    <p:sldMasterId id="2147483673" r:id="rId4"/>
  </p:sldMasterIdLst>
  <p:notesMasterIdLst>
    <p:notesMasterId r:id="rId5"/>
  </p:notesMasterIdLst>
  <p:sldIdLst>
    <p:sldId id="256" r:id="rId6"/>
    <p:sldId id="257" r:id="rId7"/>
    <p:sldId id="258" r:id="rId8"/>
    <p:sldId id="259" r:id="rId9"/>
    <p:sldId id="260" r:id="rId10"/>
    <p:sldId id="261" r:id="rId11"/>
    <p:sldId id="262" r:id="rId12"/>
  </p:sldIdLst>
  <p:sldSz cy="7559675" cx="10080625"/>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p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p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p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p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p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p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p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12" name="Shape 12"/>
        <p:cNvGrpSpPr/>
        <p:nvPr/>
      </p:nvGrpSpPr>
      <p:grpSpPr>
        <a:xfrm>
          <a:off x="0" y="0"/>
          <a:ext cx="0" cy="0"/>
          <a:chOff x="0" y="0"/>
          <a:chExt cx="0" cy="0"/>
        </a:xfrm>
      </p:grpSpPr>
      <p:sp>
        <p:nvSpPr>
          <p:cNvPr id="13" name="Google Shape;13;p2"/>
          <p:cNvSpPr txBox="1"/>
          <p:nvPr>
            <p:ph type="title"/>
          </p:nvPr>
        </p:nvSpPr>
        <p:spPr>
          <a:xfrm>
            <a:off x="504000" y="576000"/>
            <a:ext cx="7200000" cy="720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 type="subTitle"/>
          </p:nvPr>
        </p:nvSpPr>
        <p:spPr>
          <a:xfrm>
            <a:off x="504000" y="1800000"/>
            <a:ext cx="9072000" cy="4384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42" name="Shape 42"/>
        <p:cNvGrpSpPr/>
        <p:nvPr/>
      </p:nvGrpSpPr>
      <p:grpSpPr>
        <a:xfrm>
          <a:off x="0" y="0"/>
          <a:ext cx="0" cy="0"/>
          <a:chOff x="0" y="0"/>
          <a:chExt cx="0" cy="0"/>
        </a:xfrm>
      </p:grpSpPr>
      <p:sp>
        <p:nvSpPr>
          <p:cNvPr id="43" name="Google Shape;43;p11"/>
          <p:cNvSpPr txBox="1"/>
          <p:nvPr>
            <p:ph type="title"/>
          </p:nvPr>
        </p:nvSpPr>
        <p:spPr>
          <a:xfrm>
            <a:off x="504000" y="576000"/>
            <a:ext cx="7200000" cy="720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1"/>
          <p:cNvSpPr txBox="1"/>
          <p:nvPr>
            <p:ph idx="1" type="body"/>
          </p:nvPr>
        </p:nvSpPr>
        <p:spPr>
          <a:xfrm>
            <a:off x="504000" y="1800000"/>
            <a:ext cx="907200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11"/>
          <p:cNvSpPr txBox="1"/>
          <p:nvPr>
            <p:ph idx="2" type="body"/>
          </p:nvPr>
        </p:nvSpPr>
        <p:spPr>
          <a:xfrm>
            <a:off x="504000" y="4090320"/>
            <a:ext cx="907200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46" name="Shape 46"/>
        <p:cNvGrpSpPr/>
        <p:nvPr/>
      </p:nvGrpSpPr>
      <p:grpSpPr>
        <a:xfrm>
          <a:off x="0" y="0"/>
          <a:ext cx="0" cy="0"/>
          <a:chOff x="0" y="0"/>
          <a:chExt cx="0" cy="0"/>
        </a:xfrm>
      </p:grpSpPr>
      <p:sp>
        <p:nvSpPr>
          <p:cNvPr id="47" name="Google Shape;47;p12"/>
          <p:cNvSpPr txBox="1"/>
          <p:nvPr>
            <p:ph type="title"/>
          </p:nvPr>
        </p:nvSpPr>
        <p:spPr>
          <a:xfrm>
            <a:off x="504000" y="576000"/>
            <a:ext cx="7200000" cy="720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2"/>
          <p:cNvSpPr txBox="1"/>
          <p:nvPr>
            <p:ph idx="1" type="body"/>
          </p:nvPr>
        </p:nvSpPr>
        <p:spPr>
          <a:xfrm>
            <a:off x="504000" y="180000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9" name="Google Shape;49;p12"/>
          <p:cNvSpPr txBox="1"/>
          <p:nvPr>
            <p:ph idx="2" type="body"/>
          </p:nvPr>
        </p:nvSpPr>
        <p:spPr>
          <a:xfrm>
            <a:off x="5152680" y="180000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0" name="Google Shape;50;p12"/>
          <p:cNvSpPr txBox="1"/>
          <p:nvPr>
            <p:ph idx="3" type="body"/>
          </p:nvPr>
        </p:nvSpPr>
        <p:spPr>
          <a:xfrm>
            <a:off x="504000" y="409032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1" name="Google Shape;51;p12"/>
          <p:cNvSpPr txBox="1"/>
          <p:nvPr>
            <p:ph idx="4" type="body"/>
          </p:nvPr>
        </p:nvSpPr>
        <p:spPr>
          <a:xfrm>
            <a:off x="5152680" y="409032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52" name="Shape 52"/>
        <p:cNvGrpSpPr/>
        <p:nvPr/>
      </p:nvGrpSpPr>
      <p:grpSpPr>
        <a:xfrm>
          <a:off x="0" y="0"/>
          <a:ext cx="0" cy="0"/>
          <a:chOff x="0" y="0"/>
          <a:chExt cx="0" cy="0"/>
        </a:xfrm>
      </p:grpSpPr>
      <p:sp>
        <p:nvSpPr>
          <p:cNvPr id="53" name="Google Shape;53;p13"/>
          <p:cNvSpPr txBox="1"/>
          <p:nvPr>
            <p:ph type="title"/>
          </p:nvPr>
        </p:nvSpPr>
        <p:spPr>
          <a:xfrm>
            <a:off x="504000" y="576000"/>
            <a:ext cx="7200000" cy="720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3"/>
          <p:cNvSpPr txBox="1"/>
          <p:nvPr>
            <p:ph idx="1" type="body"/>
          </p:nvPr>
        </p:nvSpPr>
        <p:spPr>
          <a:xfrm>
            <a:off x="504000" y="1800000"/>
            <a:ext cx="292104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13"/>
          <p:cNvSpPr txBox="1"/>
          <p:nvPr>
            <p:ph idx="2" type="body"/>
          </p:nvPr>
        </p:nvSpPr>
        <p:spPr>
          <a:xfrm>
            <a:off x="3571560" y="1800000"/>
            <a:ext cx="292104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 name="Google Shape;56;p13"/>
          <p:cNvSpPr txBox="1"/>
          <p:nvPr>
            <p:ph idx="3" type="body"/>
          </p:nvPr>
        </p:nvSpPr>
        <p:spPr>
          <a:xfrm>
            <a:off x="6639120" y="1800000"/>
            <a:ext cx="292104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7" name="Google Shape;57;p13"/>
          <p:cNvSpPr txBox="1"/>
          <p:nvPr>
            <p:ph idx="4" type="body"/>
          </p:nvPr>
        </p:nvSpPr>
        <p:spPr>
          <a:xfrm>
            <a:off x="504000" y="4090320"/>
            <a:ext cx="292104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8" name="Google Shape;58;p13"/>
          <p:cNvSpPr txBox="1"/>
          <p:nvPr>
            <p:ph idx="5" type="body"/>
          </p:nvPr>
        </p:nvSpPr>
        <p:spPr>
          <a:xfrm>
            <a:off x="3571560" y="4090320"/>
            <a:ext cx="292104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9" name="Google Shape;59;p13"/>
          <p:cNvSpPr txBox="1"/>
          <p:nvPr>
            <p:ph idx="6" type="body"/>
          </p:nvPr>
        </p:nvSpPr>
        <p:spPr>
          <a:xfrm>
            <a:off x="6639120" y="4090320"/>
            <a:ext cx="292104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66" name="Shape 66"/>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67" name="Shape 67"/>
        <p:cNvGrpSpPr/>
        <p:nvPr/>
      </p:nvGrpSpPr>
      <p:grpSpPr>
        <a:xfrm>
          <a:off x="0" y="0"/>
          <a:ext cx="0" cy="0"/>
          <a:chOff x="0" y="0"/>
          <a:chExt cx="0" cy="0"/>
        </a:xfrm>
      </p:grpSpPr>
      <p:sp>
        <p:nvSpPr>
          <p:cNvPr id="68" name="Google Shape;68;p16"/>
          <p:cNvSpPr txBox="1"/>
          <p:nvPr>
            <p:ph type="title"/>
          </p:nvPr>
        </p:nvSpPr>
        <p:spPr>
          <a:xfrm>
            <a:off x="504000" y="576000"/>
            <a:ext cx="7200000" cy="720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6"/>
          <p:cNvSpPr txBox="1"/>
          <p:nvPr>
            <p:ph idx="1" type="subTitle"/>
          </p:nvPr>
        </p:nvSpPr>
        <p:spPr>
          <a:xfrm>
            <a:off x="504000" y="1800000"/>
            <a:ext cx="9072000" cy="4384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70" name="Shape 70"/>
        <p:cNvGrpSpPr/>
        <p:nvPr/>
      </p:nvGrpSpPr>
      <p:grpSpPr>
        <a:xfrm>
          <a:off x="0" y="0"/>
          <a:ext cx="0" cy="0"/>
          <a:chOff x="0" y="0"/>
          <a:chExt cx="0" cy="0"/>
        </a:xfrm>
      </p:grpSpPr>
      <p:sp>
        <p:nvSpPr>
          <p:cNvPr id="71" name="Google Shape;71;p17"/>
          <p:cNvSpPr txBox="1"/>
          <p:nvPr>
            <p:ph type="title"/>
          </p:nvPr>
        </p:nvSpPr>
        <p:spPr>
          <a:xfrm>
            <a:off x="504000" y="576000"/>
            <a:ext cx="7200000" cy="720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7"/>
          <p:cNvSpPr txBox="1"/>
          <p:nvPr>
            <p:ph idx="1" type="body"/>
          </p:nvPr>
        </p:nvSpPr>
        <p:spPr>
          <a:xfrm>
            <a:off x="504000" y="1800000"/>
            <a:ext cx="9072000" cy="43844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73" name="Shape 73"/>
        <p:cNvGrpSpPr/>
        <p:nvPr/>
      </p:nvGrpSpPr>
      <p:grpSpPr>
        <a:xfrm>
          <a:off x="0" y="0"/>
          <a:ext cx="0" cy="0"/>
          <a:chOff x="0" y="0"/>
          <a:chExt cx="0" cy="0"/>
        </a:xfrm>
      </p:grpSpPr>
      <p:sp>
        <p:nvSpPr>
          <p:cNvPr id="74" name="Google Shape;74;p18"/>
          <p:cNvSpPr txBox="1"/>
          <p:nvPr>
            <p:ph type="title"/>
          </p:nvPr>
        </p:nvSpPr>
        <p:spPr>
          <a:xfrm>
            <a:off x="504000" y="576000"/>
            <a:ext cx="7200000" cy="720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8"/>
          <p:cNvSpPr txBox="1"/>
          <p:nvPr>
            <p:ph idx="1" type="body"/>
          </p:nvPr>
        </p:nvSpPr>
        <p:spPr>
          <a:xfrm>
            <a:off x="504000" y="1800000"/>
            <a:ext cx="4426920" cy="43844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6" name="Google Shape;76;p18"/>
          <p:cNvSpPr txBox="1"/>
          <p:nvPr>
            <p:ph idx="2" type="body"/>
          </p:nvPr>
        </p:nvSpPr>
        <p:spPr>
          <a:xfrm>
            <a:off x="5152680" y="1800000"/>
            <a:ext cx="4426920" cy="43844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7" name="Shape 77"/>
        <p:cNvGrpSpPr/>
        <p:nvPr/>
      </p:nvGrpSpPr>
      <p:grpSpPr>
        <a:xfrm>
          <a:off x="0" y="0"/>
          <a:ext cx="0" cy="0"/>
          <a:chOff x="0" y="0"/>
          <a:chExt cx="0" cy="0"/>
        </a:xfrm>
      </p:grpSpPr>
      <p:sp>
        <p:nvSpPr>
          <p:cNvPr id="78" name="Google Shape;78;p19"/>
          <p:cNvSpPr txBox="1"/>
          <p:nvPr>
            <p:ph type="title"/>
          </p:nvPr>
        </p:nvSpPr>
        <p:spPr>
          <a:xfrm>
            <a:off x="504000" y="576000"/>
            <a:ext cx="7200000" cy="720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79" name="Shape 79"/>
        <p:cNvGrpSpPr/>
        <p:nvPr/>
      </p:nvGrpSpPr>
      <p:grpSpPr>
        <a:xfrm>
          <a:off x="0" y="0"/>
          <a:ext cx="0" cy="0"/>
          <a:chOff x="0" y="0"/>
          <a:chExt cx="0" cy="0"/>
        </a:xfrm>
      </p:grpSpPr>
      <p:sp>
        <p:nvSpPr>
          <p:cNvPr id="80" name="Google Shape;80;p20"/>
          <p:cNvSpPr txBox="1"/>
          <p:nvPr>
            <p:ph idx="1" type="subTitle"/>
          </p:nvPr>
        </p:nvSpPr>
        <p:spPr>
          <a:xfrm>
            <a:off x="504000" y="576000"/>
            <a:ext cx="7200000" cy="3338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81" name="Shape 81"/>
        <p:cNvGrpSpPr/>
        <p:nvPr/>
      </p:nvGrpSpPr>
      <p:grpSpPr>
        <a:xfrm>
          <a:off x="0" y="0"/>
          <a:ext cx="0" cy="0"/>
          <a:chOff x="0" y="0"/>
          <a:chExt cx="0" cy="0"/>
        </a:xfrm>
      </p:grpSpPr>
      <p:sp>
        <p:nvSpPr>
          <p:cNvPr id="82" name="Google Shape;82;p21"/>
          <p:cNvSpPr txBox="1"/>
          <p:nvPr>
            <p:ph type="title"/>
          </p:nvPr>
        </p:nvSpPr>
        <p:spPr>
          <a:xfrm>
            <a:off x="504000" y="576000"/>
            <a:ext cx="7200000" cy="720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1"/>
          <p:cNvSpPr txBox="1"/>
          <p:nvPr>
            <p:ph idx="1" type="body"/>
          </p:nvPr>
        </p:nvSpPr>
        <p:spPr>
          <a:xfrm>
            <a:off x="504000" y="180000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4" name="Google Shape;84;p21"/>
          <p:cNvSpPr txBox="1"/>
          <p:nvPr>
            <p:ph idx="2" type="body"/>
          </p:nvPr>
        </p:nvSpPr>
        <p:spPr>
          <a:xfrm>
            <a:off x="5152680" y="1800000"/>
            <a:ext cx="4426920" cy="43844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5" name="Google Shape;85;p21"/>
          <p:cNvSpPr txBox="1"/>
          <p:nvPr>
            <p:ph idx="3" type="body"/>
          </p:nvPr>
        </p:nvSpPr>
        <p:spPr>
          <a:xfrm>
            <a:off x="504000" y="409032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15" name="Shape 15"/>
        <p:cNvGrpSpPr/>
        <p:nvPr/>
      </p:nvGrpSpPr>
      <p:grpSpPr>
        <a:xfrm>
          <a:off x="0" y="0"/>
          <a:ext cx="0" cy="0"/>
          <a:chOff x="0" y="0"/>
          <a:chExt cx="0" cy="0"/>
        </a:xfrm>
      </p:grpSpPr>
      <p:sp>
        <p:nvSpPr>
          <p:cNvPr id="16" name="Google Shape;16;p3"/>
          <p:cNvSpPr txBox="1"/>
          <p:nvPr>
            <p:ph type="title"/>
          </p:nvPr>
        </p:nvSpPr>
        <p:spPr>
          <a:xfrm>
            <a:off x="504000" y="576000"/>
            <a:ext cx="7200000" cy="720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3"/>
          <p:cNvSpPr txBox="1"/>
          <p:nvPr>
            <p:ph idx="1" type="body"/>
          </p:nvPr>
        </p:nvSpPr>
        <p:spPr>
          <a:xfrm>
            <a:off x="504000" y="1800000"/>
            <a:ext cx="9072000" cy="43844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86" name="Shape 86"/>
        <p:cNvGrpSpPr/>
        <p:nvPr/>
      </p:nvGrpSpPr>
      <p:grpSpPr>
        <a:xfrm>
          <a:off x="0" y="0"/>
          <a:ext cx="0" cy="0"/>
          <a:chOff x="0" y="0"/>
          <a:chExt cx="0" cy="0"/>
        </a:xfrm>
      </p:grpSpPr>
      <p:sp>
        <p:nvSpPr>
          <p:cNvPr id="87" name="Google Shape;87;p22"/>
          <p:cNvSpPr txBox="1"/>
          <p:nvPr>
            <p:ph type="title"/>
          </p:nvPr>
        </p:nvSpPr>
        <p:spPr>
          <a:xfrm>
            <a:off x="504000" y="576000"/>
            <a:ext cx="7200000" cy="720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2"/>
          <p:cNvSpPr txBox="1"/>
          <p:nvPr>
            <p:ph idx="1" type="body"/>
          </p:nvPr>
        </p:nvSpPr>
        <p:spPr>
          <a:xfrm>
            <a:off x="504000" y="1800000"/>
            <a:ext cx="4426920" cy="43844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9" name="Google Shape;89;p22"/>
          <p:cNvSpPr txBox="1"/>
          <p:nvPr>
            <p:ph idx="2" type="body"/>
          </p:nvPr>
        </p:nvSpPr>
        <p:spPr>
          <a:xfrm>
            <a:off x="5152680" y="180000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0" name="Google Shape;90;p22"/>
          <p:cNvSpPr txBox="1"/>
          <p:nvPr>
            <p:ph idx="3" type="body"/>
          </p:nvPr>
        </p:nvSpPr>
        <p:spPr>
          <a:xfrm>
            <a:off x="5152680" y="409032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91" name="Shape 91"/>
        <p:cNvGrpSpPr/>
        <p:nvPr/>
      </p:nvGrpSpPr>
      <p:grpSpPr>
        <a:xfrm>
          <a:off x="0" y="0"/>
          <a:ext cx="0" cy="0"/>
          <a:chOff x="0" y="0"/>
          <a:chExt cx="0" cy="0"/>
        </a:xfrm>
      </p:grpSpPr>
      <p:sp>
        <p:nvSpPr>
          <p:cNvPr id="92" name="Google Shape;92;p23"/>
          <p:cNvSpPr txBox="1"/>
          <p:nvPr>
            <p:ph type="title"/>
          </p:nvPr>
        </p:nvSpPr>
        <p:spPr>
          <a:xfrm>
            <a:off x="504000" y="576000"/>
            <a:ext cx="7200000" cy="720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3"/>
          <p:cNvSpPr txBox="1"/>
          <p:nvPr>
            <p:ph idx="1" type="body"/>
          </p:nvPr>
        </p:nvSpPr>
        <p:spPr>
          <a:xfrm>
            <a:off x="504000" y="180000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4" name="Google Shape;94;p23"/>
          <p:cNvSpPr txBox="1"/>
          <p:nvPr>
            <p:ph idx="2" type="body"/>
          </p:nvPr>
        </p:nvSpPr>
        <p:spPr>
          <a:xfrm>
            <a:off x="5152680" y="180000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5" name="Google Shape;95;p23"/>
          <p:cNvSpPr txBox="1"/>
          <p:nvPr>
            <p:ph idx="3" type="body"/>
          </p:nvPr>
        </p:nvSpPr>
        <p:spPr>
          <a:xfrm>
            <a:off x="504000" y="4090320"/>
            <a:ext cx="907200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96" name="Shape 96"/>
        <p:cNvGrpSpPr/>
        <p:nvPr/>
      </p:nvGrpSpPr>
      <p:grpSpPr>
        <a:xfrm>
          <a:off x="0" y="0"/>
          <a:ext cx="0" cy="0"/>
          <a:chOff x="0" y="0"/>
          <a:chExt cx="0" cy="0"/>
        </a:xfrm>
      </p:grpSpPr>
      <p:sp>
        <p:nvSpPr>
          <p:cNvPr id="97" name="Google Shape;97;p24"/>
          <p:cNvSpPr txBox="1"/>
          <p:nvPr>
            <p:ph type="title"/>
          </p:nvPr>
        </p:nvSpPr>
        <p:spPr>
          <a:xfrm>
            <a:off x="504000" y="576000"/>
            <a:ext cx="7200000" cy="720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4"/>
          <p:cNvSpPr txBox="1"/>
          <p:nvPr>
            <p:ph idx="1" type="body"/>
          </p:nvPr>
        </p:nvSpPr>
        <p:spPr>
          <a:xfrm>
            <a:off x="504000" y="1800000"/>
            <a:ext cx="907200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9" name="Google Shape;99;p24"/>
          <p:cNvSpPr txBox="1"/>
          <p:nvPr>
            <p:ph idx="2" type="body"/>
          </p:nvPr>
        </p:nvSpPr>
        <p:spPr>
          <a:xfrm>
            <a:off x="504000" y="4090320"/>
            <a:ext cx="907200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100" name="Shape 100"/>
        <p:cNvGrpSpPr/>
        <p:nvPr/>
      </p:nvGrpSpPr>
      <p:grpSpPr>
        <a:xfrm>
          <a:off x="0" y="0"/>
          <a:ext cx="0" cy="0"/>
          <a:chOff x="0" y="0"/>
          <a:chExt cx="0" cy="0"/>
        </a:xfrm>
      </p:grpSpPr>
      <p:sp>
        <p:nvSpPr>
          <p:cNvPr id="101" name="Google Shape;101;p25"/>
          <p:cNvSpPr txBox="1"/>
          <p:nvPr>
            <p:ph type="title"/>
          </p:nvPr>
        </p:nvSpPr>
        <p:spPr>
          <a:xfrm>
            <a:off x="504000" y="576000"/>
            <a:ext cx="7200000" cy="720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5"/>
          <p:cNvSpPr txBox="1"/>
          <p:nvPr>
            <p:ph idx="1" type="body"/>
          </p:nvPr>
        </p:nvSpPr>
        <p:spPr>
          <a:xfrm>
            <a:off x="504000" y="180000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3" name="Google Shape;103;p25"/>
          <p:cNvSpPr txBox="1"/>
          <p:nvPr>
            <p:ph idx="2" type="body"/>
          </p:nvPr>
        </p:nvSpPr>
        <p:spPr>
          <a:xfrm>
            <a:off x="5152680" y="180000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4" name="Google Shape;104;p25"/>
          <p:cNvSpPr txBox="1"/>
          <p:nvPr>
            <p:ph idx="3" type="body"/>
          </p:nvPr>
        </p:nvSpPr>
        <p:spPr>
          <a:xfrm>
            <a:off x="504000" y="409032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5" name="Google Shape;105;p25"/>
          <p:cNvSpPr txBox="1"/>
          <p:nvPr>
            <p:ph idx="4" type="body"/>
          </p:nvPr>
        </p:nvSpPr>
        <p:spPr>
          <a:xfrm>
            <a:off x="5152680" y="409032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106" name="Shape 106"/>
        <p:cNvGrpSpPr/>
        <p:nvPr/>
      </p:nvGrpSpPr>
      <p:grpSpPr>
        <a:xfrm>
          <a:off x="0" y="0"/>
          <a:ext cx="0" cy="0"/>
          <a:chOff x="0" y="0"/>
          <a:chExt cx="0" cy="0"/>
        </a:xfrm>
      </p:grpSpPr>
      <p:sp>
        <p:nvSpPr>
          <p:cNvPr id="107" name="Google Shape;107;p26"/>
          <p:cNvSpPr txBox="1"/>
          <p:nvPr>
            <p:ph type="title"/>
          </p:nvPr>
        </p:nvSpPr>
        <p:spPr>
          <a:xfrm>
            <a:off x="504000" y="576000"/>
            <a:ext cx="7200000" cy="720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26"/>
          <p:cNvSpPr txBox="1"/>
          <p:nvPr>
            <p:ph idx="1" type="body"/>
          </p:nvPr>
        </p:nvSpPr>
        <p:spPr>
          <a:xfrm>
            <a:off x="504000" y="1800000"/>
            <a:ext cx="292104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9" name="Google Shape;109;p26"/>
          <p:cNvSpPr txBox="1"/>
          <p:nvPr>
            <p:ph idx="2" type="body"/>
          </p:nvPr>
        </p:nvSpPr>
        <p:spPr>
          <a:xfrm>
            <a:off x="3571560" y="1800000"/>
            <a:ext cx="292104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0" name="Google Shape;110;p26"/>
          <p:cNvSpPr txBox="1"/>
          <p:nvPr>
            <p:ph idx="3" type="body"/>
          </p:nvPr>
        </p:nvSpPr>
        <p:spPr>
          <a:xfrm>
            <a:off x="6639120" y="1800000"/>
            <a:ext cx="292104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1" name="Google Shape;111;p26"/>
          <p:cNvSpPr txBox="1"/>
          <p:nvPr>
            <p:ph idx="4" type="body"/>
          </p:nvPr>
        </p:nvSpPr>
        <p:spPr>
          <a:xfrm>
            <a:off x="504000" y="4090320"/>
            <a:ext cx="292104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2" name="Google Shape;112;p26"/>
          <p:cNvSpPr txBox="1"/>
          <p:nvPr>
            <p:ph idx="5" type="body"/>
          </p:nvPr>
        </p:nvSpPr>
        <p:spPr>
          <a:xfrm>
            <a:off x="3571560" y="4090320"/>
            <a:ext cx="292104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3" name="Google Shape;113;p26"/>
          <p:cNvSpPr txBox="1"/>
          <p:nvPr>
            <p:ph idx="6" type="body"/>
          </p:nvPr>
        </p:nvSpPr>
        <p:spPr>
          <a:xfrm>
            <a:off x="6639120" y="4090320"/>
            <a:ext cx="292104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18" name="Shape 18"/>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19" name="Shape 19"/>
        <p:cNvGrpSpPr/>
        <p:nvPr/>
      </p:nvGrpSpPr>
      <p:grpSpPr>
        <a:xfrm>
          <a:off x="0" y="0"/>
          <a:ext cx="0" cy="0"/>
          <a:chOff x="0" y="0"/>
          <a:chExt cx="0" cy="0"/>
        </a:xfrm>
      </p:grpSpPr>
      <p:sp>
        <p:nvSpPr>
          <p:cNvPr id="20" name="Google Shape;20;p5"/>
          <p:cNvSpPr txBox="1"/>
          <p:nvPr>
            <p:ph type="title"/>
          </p:nvPr>
        </p:nvSpPr>
        <p:spPr>
          <a:xfrm>
            <a:off x="504000" y="576000"/>
            <a:ext cx="7200000" cy="720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5"/>
          <p:cNvSpPr txBox="1"/>
          <p:nvPr>
            <p:ph idx="1" type="body"/>
          </p:nvPr>
        </p:nvSpPr>
        <p:spPr>
          <a:xfrm>
            <a:off x="504000" y="1800000"/>
            <a:ext cx="4426920" cy="43844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2" name="Google Shape;22;p5"/>
          <p:cNvSpPr txBox="1"/>
          <p:nvPr>
            <p:ph idx="2" type="body"/>
          </p:nvPr>
        </p:nvSpPr>
        <p:spPr>
          <a:xfrm>
            <a:off x="5152680" y="1800000"/>
            <a:ext cx="4426920" cy="43844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3" name="Shape 23"/>
        <p:cNvGrpSpPr/>
        <p:nvPr/>
      </p:nvGrpSpPr>
      <p:grpSpPr>
        <a:xfrm>
          <a:off x="0" y="0"/>
          <a:ext cx="0" cy="0"/>
          <a:chOff x="0" y="0"/>
          <a:chExt cx="0" cy="0"/>
        </a:xfrm>
      </p:grpSpPr>
      <p:sp>
        <p:nvSpPr>
          <p:cNvPr id="24" name="Google Shape;24;p6"/>
          <p:cNvSpPr txBox="1"/>
          <p:nvPr>
            <p:ph type="title"/>
          </p:nvPr>
        </p:nvSpPr>
        <p:spPr>
          <a:xfrm>
            <a:off x="504000" y="576000"/>
            <a:ext cx="7200000" cy="720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25" name="Shape 25"/>
        <p:cNvGrpSpPr/>
        <p:nvPr/>
      </p:nvGrpSpPr>
      <p:grpSpPr>
        <a:xfrm>
          <a:off x="0" y="0"/>
          <a:ext cx="0" cy="0"/>
          <a:chOff x="0" y="0"/>
          <a:chExt cx="0" cy="0"/>
        </a:xfrm>
      </p:grpSpPr>
      <p:sp>
        <p:nvSpPr>
          <p:cNvPr id="26" name="Google Shape;26;p7"/>
          <p:cNvSpPr txBox="1"/>
          <p:nvPr>
            <p:ph idx="1" type="subTitle"/>
          </p:nvPr>
        </p:nvSpPr>
        <p:spPr>
          <a:xfrm>
            <a:off x="504000" y="576000"/>
            <a:ext cx="7200000" cy="33386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27" name="Shape 27"/>
        <p:cNvGrpSpPr/>
        <p:nvPr/>
      </p:nvGrpSpPr>
      <p:grpSpPr>
        <a:xfrm>
          <a:off x="0" y="0"/>
          <a:ext cx="0" cy="0"/>
          <a:chOff x="0" y="0"/>
          <a:chExt cx="0" cy="0"/>
        </a:xfrm>
      </p:grpSpPr>
      <p:sp>
        <p:nvSpPr>
          <p:cNvPr id="28" name="Google Shape;28;p8"/>
          <p:cNvSpPr txBox="1"/>
          <p:nvPr>
            <p:ph type="title"/>
          </p:nvPr>
        </p:nvSpPr>
        <p:spPr>
          <a:xfrm>
            <a:off x="504000" y="576000"/>
            <a:ext cx="7200000" cy="720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8"/>
          <p:cNvSpPr txBox="1"/>
          <p:nvPr>
            <p:ph idx="1" type="body"/>
          </p:nvPr>
        </p:nvSpPr>
        <p:spPr>
          <a:xfrm>
            <a:off x="504000" y="180000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 name="Google Shape;30;p8"/>
          <p:cNvSpPr txBox="1"/>
          <p:nvPr>
            <p:ph idx="2" type="body"/>
          </p:nvPr>
        </p:nvSpPr>
        <p:spPr>
          <a:xfrm>
            <a:off x="5152680" y="1800000"/>
            <a:ext cx="4426920" cy="43844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 name="Google Shape;31;p8"/>
          <p:cNvSpPr txBox="1"/>
          <p:nvPr>
            <p:ph idx="3" type="body"/>
          </p:nvPr>
        </p:nvSpPr>
        <p:spPr>
          <a:xfrm>
            <a:off x="504000" y="409032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32" name="Shape 32"/>
        <p:cNvGrpSpPr/>
        <p:nvPr/>
      </p:nvGrpSpPr>
      <p:grpSpPr>
        <a:xfrm>
          <a:off x="0" y="0"/>
          <a:ext cx="0" cy="0"/>
          <a:chOff x="0" y="0"/>
          <a:chExt cx="0" cy="0"/>
        </a:xfrm>
      </p:grpSpPr>
      <p:sp>
        <p:nvSpPr>
          <p:cNvPr id="33" name="Google Shape;33;p9"/>
          <p:cNvSpPr txBox="1"/>
          <p:nvPr>
            <p:ph type="title"/>
          </p:nvPr>
        </p:nvSpPr>
        <p:spPr>
          <a:xfrm>
            <a:off x="504000" y="576000"/>
            <a:ext cx="7200000" cy="720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9"/>
          <p:cNvSpPr txBox="1"/>
          <p:nvPr>
            <p:ph idx="1" type="body"/>
          </p:nvPr>
        </p:nvSpPr>
        <p:spPr>
          <a:xfrm>
            <a:off x="504000" y="1800000"/>
            <a:ext cx="4426920" cy="43844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9"/>
          <p:cNvSpPr txBox="1"/>
          <p:nvPr>
            <p:ph idx="2" type="body"/>
          </p:nvPr>
        </p:nvSpPr>
        <p:spPr>
          <a:xfrm>
            <a:off x="5152680" y="180000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9"/>
          <p:cNvSpPr txBox="1"/>
          <p:nvPr>
            <p:ph idx="3" type="body"/>
          </p:nvPr>
        </p:nvSpPr>
        <p:spPr>
          <a:xfrm>
            <a:off x="5152680" y="409032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37" name="Shape 37"/>
        <p:cNvGrpSpPr/>
        <p:nvPr/>
      </p:nvGrpSpPr>
      <p:grpSpPr>
        <a:xfrm>
          <a:off x="0" y="0"/>
          <a:ext cx="0" cy="0"/>
          <a:chOff x="0" y="0"/>
          <a:chExt cx="0" cy="0"/>
        </a:xfrm>
      </p:grpSpPr>
      <p:sp>
        <p:nvSpPr>
          <p:cNvPr id="38" name="Google Shape;38;p10"/>
          <p:cNvSpPr txBox="1"/>
          <p:nvPr>
            <p:ph type="title"/>
          </p:nvPr>
        </p:nvSpPr>
        <p:spPr>
          <a:xfrm>
            <a:off x="504000" y="576000"/>
            <a:ext cx="7200000" cy="7200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0"/>
          <p:cNvSpPr txBox="1"/>
          <p:nvPr>
            <p:ph idx="1" type="body"/>
          </p:nvPr>
        </p:nvSpPr>
        <p:spPr>
          <a:xfrm>
            <a:off x="504000" y="180000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10"/>
          <p:cNvSpPr txBox="1"/>
          <p:nvPr>
            <p:ph idx="2" type="body"/>
          </p:nvPr>
        </p:nvSpPr>
        <p:spPr>
          <a:xfrm>
            <a:off x="5152680" y="180000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10"/>
          <p:cNvSpPr txBox="1"/>
          <p:nvPr>
            <p:ph idx="3" type="body"/>
          </p:nvPr>
        </p:nvSpPr>
        <p:spPr>
          <a:xfrm>
            <a:off x="504000" y="4090320"/>
            <a:ext cx="907200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3.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1">
            <a:alphaModFix/>
          </a:blip>
          <a:srcRect b="0" l="0" r="0" t="0"/>
          <a:stretch/>
        </p:blipFill>
        <p:spPr>
          <a:xfrm>
            <a:off x="720" y="720"/>
            <a:ext cx="10079640" cy="7559640"/>
          </a:xfrm>
          <a:prstGeom prst="rect">
            <a:avLst/>
          </a:prstGeom>
          <a:noFill/>
          <a:ln>
            <a:noFill/>
          </a:ln>
        </p:spPr>
      </p:pic>
      <p:sp>
        <p:nvSpPr>
          <p:cNvPr id="7" name="Google Shape;7;p1"/>
          <p:cNvSpPr txBox="1"/>
          <p:nvPr>
            <p:ph type="title"/>
          </p:nvPr>
        </p:nvSpPr>
        <p:spPr>
          <a:xfrm>
            <a:off x="504000" y="576000"/>
            <a:ext cx="7200000" cy="7200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p1"/>
          <p:cNvSpPr txBox="1"/>
          <p:nvPr>
            <p:ph idx="1" type="body"/>
          </p:nvPr>
        </p:nvSpPr>
        <p:spPr>
          <a:xfrm>
            <a:off x="504000" y="1800000"/>
            <a:ext cx="9072000" cy="438444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9" name="Google Shape;9;p1"/>
          <p:cNvSpPr txBox="1"/>
          <p:nvPr>
            <p:ph idx="10" type="dt"/>
          </p:nvPr>
        </p:nvSpPr>
        <p:spPr>
          <a:xfrm>
            <a:off x="504000" y="6887160"/>
            <a:ext cx="2348280" cy="52128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 name="Google Shape;10;p1"/>
          <p:cNvSpPr txBox="1"/>
          <p:nvPr>
            <p:ph idx="11" type="ftr"/>
          </p:nvPr>
        </p:nvSpPr>
        <p:spPr>
          <a:xfrm>
            <a:off x="3447360" y="6887160"/>
            <a:ext cx="3195000" cy="52128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 name="Google Shape;11;p1"/>
          <p:cNvSpPr txBox="1"/>
          <p:nvPr>
            <p:ph idx="12" type="sldNum"/>
          </p:nvPr>
        </p:nvSpPr>
        <p:spPr>
          <a:xfrm>
            <a:off x="7227000" y="6887160"/>
            <a:ext cx="2348280" cy="521280"/>
          </a:xfrm>
          <a:prstGeom prst="rect">
            <a:avLst/>
          </a:prstGeom>
          <a:noFill/>
          <a:ln>
            <a:noFill/>
          </a:ln>
        </p:spPr>
        <p:txBody>
          <a:bodyPr anchorCtr="0" anchor="t" bIns="0" lIns="0" spcFirstLastPara="1" rIns="0" wrap="square" tIns="0">
            <a:noAutofit/>
          </a:bodyPr>
          <a:lstStyle>
            <a:lvl1pPr indent="0" lvl="0" marL="0" marR="0" rtl="0" algn="r">
              <a:spcBef>
                <a:spcPts val="0"/>
              </a:spcBef>
              <a:buNone/>
              <a:defRPr b="0" i="0" sz="1400" u="none" cap="none" strike="noStrike">
                <a:latin typeface="Times New Roman"/>
                <a:ea typeface="Times New Roman"/>
                <a:cs typeface="Times New Roman"/>
                <a:sym typeface="Times New Roman"/>
              </a:defRPr>
            </a:lvl1pPr>
            <a:lvl2pPr indent="0" lvl="1" marL="0" marR="0" rtl="0" algn="r">
              <a:spcBef>
                <a:spcPts val="0"/>
              </a:spcBef>
              <a:buNone/>
              <a:defRPr b="0" i="0" sz="1400" u="none" cap="none" strike="noStrike">
                <a:latin typeface="Times New Roman"/>
                <a:ea typeface="Times New Roman"/>
                <a:cs typeface="Times New Roman"/>
                <a:sym typeface="Times New Roman"/>
              </a:defRPr>
            </a:lvl2pPr>
            <a:lvl3pPr indent="0" lvl="2" marL="0" marR="0" rtl="0" algn="r">
              <a:spcBef>
                <a:spcPts val="0"/>
              </a:spcBef>
              <a:buNone/>
              <a:defRPr b="0" i="0" sz="1400" u="none" cap="none" strike="noStrike">
                <a:latin typeface="Times New Roman"/>
                <a:ea typeface="Times New Roman"/>
                <a:cs typeface="Times New Roman"/>
                <a:sym typeface="Times New Roman"/>
              </a:defRPr>
            </a:lvl3pPr>
            <a:lvl4pPr indent="0" lvl="3" marL="0" marR="0" rtl="0" algn="r">
              <a:spcBef>
                <a:spcPts val="0"/>
              </a:spcBef>
              <a:buNone/>
              <a:defRPr b="0" i="0" sz="1400" u="none" cap="none" strike="noStrike">
                <a:latin typeface="Times New Roman"/>
                <a:ea typeface="Times New Roman"/>
                <a:cs typeface="Times New Roman"/>
                <a:sym typeface="Times New Roman"/>
              </a:defRPr>
            </a:lvl4pPr>
            <a:lvl5pPr indent="0" lvl="4" marL="0" marR="0" rtl="0" algn="r">
              <a:spcBef>
                <a:spcPts val="0"/>
              </a:spcBef>
              <a:buNone/>
              <a:defRPr b="0" i="0" sz="1400" u="none" cap="none" strike="noStrike">
                <a:latin typeface="Times New Roman"/>
                <a:ea typeface="Times New Roman"/>
                <a:cs typeface="Times New Roman"/>
                <a:sym typeface="Times New Roman"/>
              </a:defRPr>
            </a:lvl5pPr>
            <a:lvl6pPr indent="0" lvl="5" marL="0" marR="0" rtl="0" algn="r">
              <a:spcBef>
                <a:spcPts val="0"/>
              </a:spcBef>
              <a:buNone/>
              <a:defRPr b="0" i="0" sz="1400" u="none" cap="none" strike="noStrike">
                <a:latin typeface="Times New Roman"/>
                <a:ea typeface="Times New Roman"/>
                <a:cs typeface="Times New Roman"/>
                <a:sym typeface="Times New Roman"/>
              </a:defRPr>
            </a:lvl6pPr>
            <a:lvl7pPr indent="0" lvl="6" marL="0" marR="0" rtl="0" algn="r">
              <a:spcBef>
                <a:spcPts val="0"/>
              </a:spcBef>
              <a:buNone/>
              <a:defRPr b="0" i="0" sz="1400" u="none" cap="none" strike="noStrike">
                <a:latin typeface="Times New Roman"/>
                <a:ea typeface="Times New Roman"/>
                <a:cs typeface="Times New Roman"/>
                <a:sym typeface="Times New Roman"/>
              </a:defRPr>
            </a:lvl7pPr>
            <a:lvl8pPr indent="0" lvl="7" marL="0" marR="0" rtl="0" algn="r">
              <a:spcBef>
                <a:spcPts val="0"/>
              </a:spcBef>
              <a:buNone/>
              <a:defRPr b="0" i="0" sz="1400" u="none" cap="none" strike="noStrike">
                <a:latin typeface="Times New Roman"/>
                <a:ea typeface="Times New Roman"/>
                <a:cs typeface="Times New Roman"/>
                <a:sym typeface="Times New Roman"/>
              </a:defRPr>
            </a:lvl8pPr>
            <a:lvl9pPr indent="0" lvl="8" marL="0" marR="0" rtl="0" algn="r">
              <a:spcBef>
                <a:spcPts val="0"/>
              </a:spcBef>
              <a:buNone/>
              <a:defRPr b="0" i="0" sz="1400" u="none" cap="none" strike="noStrike">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2" name="Google Shape;62;p14"/>
          <p:cNvSpPr txBox="1"/>
          <p:nvPr>
            <p:ph idx="1" type="body"/>
          </p:nvPr>
        </p:nvSpPr>
        <p:spPr>
          <a:xfrm>
            <a:off x="504000" y="1769040"/>
            <a:ext cx="9071640" cy="438444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63" name="Google Shape;63;p14"/>
          <p:cNvSpPr txBox="1"/>
          <p:nvPr>
            <p:ph idx="10" type="dt"/>
          </p:nvPr>
        </p:nvSpPr>
        <p:spPr>
          <a:xfrm>
            <a:off x="504000" y="6887160"/>
            <a:ext cx="2348280" cy="52128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sz="1800"/>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4" name="Google Shape;64;p14"/>
          <p:cNvSpPr txBox="1"/>
          <p:nvPr>
            <p:ph idx="11" type="ftr"/>
          </p:nvPr>
        </p:nvSpPr>
        <p:spPr>
          <a:xfrm>
            <a:off x="3447360" y="6887160"/>
            <a:ext cx="3195000" cy="52128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sz="1800"/>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5" name="Google Shape;65;p14"/>
          <p:cNvSpPr txBox="1"/>
          <p:nvPr>
            <p:ph idx="12" type="sldNum"/>
          </p:nvPr>
        </p:nvSpPr>
        <p:spPr>
          <a:xfrm>
            <a:off x="7227360" y="6887160"/>
            <a:ext cx="2348280" cy="521280"/>
          </a:xfrm>
          <a:prstGeom prst="rect">
            <a:avLst/>
          </a:prstGeom>
          <a:noFill/>
          <a:ln>
            <a:noFill/>
          </a:ln>
        </p:spPr>
        <p:txBody>
          <a:bodyPr anchorCtr="0" anchor="t" bIns="0" lIns="0" spcFirstLastPara="1" rIns="0" wrap="square" tIns="0">
            <a:noAutofit/>
          </a:bodyPr>
          <a:lstStyle>
            <a:lvl1pPr indent="0" lvl="0" marL="0" marR="0" rtl="0" algn="r">
              <a:spcBef>
                <a:spcPts val="0"/>
              </a:spcBef>
              <a:buNone/>
              <a:defRPr b="0" sz="1400" strike="noStrike">
                <a:latin typeface="Times New Roman"/>
                <a:ea typeface="Times New Roman"/>
                <a:cs typeface="Times New Roman"/>
                <a:sym typeface="Times New Roman"/>
              </a:defRPr>
            </a:lvl1pPr>
            <a:lvl2pPr indent="0" lvl="1" marL="0" marR="0" rtl="0" algn="r">
              <a:spcBef>
                <a:spcPts val="0"/>
              </a:spcBef>
              <a:buNone/>
              <a:defRPr b="0" sz="1400" strike="noStrike">
                <a:latin typeface="Times New Roman"/>
                <a:ea typeface="Times New Roman"/>
                <a:cs typeface="Times New Roman"/>
                <a:sym typeface="Times New Roman"/>
              </a:defRPr>
            </a:lvl2pPr>
            <a:lvl3pPr indent="0" lvl="2" marL="0" marR="0" rtl="0" algn="r">
              <a:spcBef>
                <a:spcPts val="0"/>
              </a:spcBef>
              <a:buNone/>
              <a:defRPr b="0" sz="1400" strike="noStrike">
                <a:latin typeface="Times New Roman"/>
                <a:ea typeface="Times New Roman"/>
                <a:cs typeface="Times New Roman"/>
                <a:sym typeface="Times New Roman"/>
              </a:defRPr>
            </a:lvl3pPr>
            <a:lvl4pPr indent="0" lvl="3" marL="0" marR="0" rtl="0" algn="r">
              <a:spcBef>
                <a:spcPts val="0"/>
              </a:spcBef>
              <a:buNone/>
              <a:defRPr b="0" sz="1400" strike="noStrike">
                <a:latin typeface="Times New Roman"/>
                <a:ea typeface="Times New Roman"/>
                <a:cs typeface="Times New Roman"/>
                <a:sym typeface="Times New Roman"/>
              </a:defRPr>
            </a:lvl4pPr>
            <a:lvl5pPr indent="0" lvl="4" marL="0" marR="0" rtl="0" algn="r">
              <a:spcBef>
                <a:spcPts val="0"/>
              </a:spcBef>
              <a:buNone/>
              <a:defRPr b="0" sz="1400" strike="noStrike">
                <a:latin typeface="Times New Roman"/>
                <a:ea typeface="Times New Roman"/>
                <a:cs typeface="Times New Roman"/>
                <a:sym typeface="Times New Roman"/>
              </a:defRPr>
            </a:lvl5pPr>
            <a:lvl6pPr indent="0" lvl="5" marL="0" marR="0" rtl="0" algn="r">
              <a:spcBef>
                <a:spcPts val="0"/>
              </a:spcBef>
              <a:buNone/>
              <a:defRPr b="0" sz="1400" strike="noStrike">
                <a:latin typeface="Times New Roman"/>
                <a:ea typeface="Times New Roman"/>
                <a:cs typeface="Times New Roman"/>
                <a:sym typeface="Times New Roman"/>
              </a:defRPr>
            </a:lvl6pPr>
            <a:lvl7pPr indent="0" lvl="6" marL="0" marR="0" rtl="0" algn="r">
              <a:spcBef>
                <a:spcPts val="0"/>
              </a:spcBef>
              <a:buNone/>
              <a:defRPr b="0" sz="1400" strike="noStrike">
                <a:latin typeface="Times New Roman"/>
                <a:ea typeface="Times New Roman"/>
                <a:cs typeface="Times New Roman"/>
                <a:sym typeface="Times New Roman"/>
              </a:defRPr>
            </a:lvl7pPr>
            <a:lvl8pPr indent="0" lvl="7" marL="0" marR="0" rtl="0" algn="r">
              <a:spcBef>
                <a:spcPts val="0"/>
              </a:spcBef>
              <a:buNone/>
              <a:defRPr b="0" sz="1400" strike="noStrike">
                <a:latin typeface="Times New Roman"/>
                <a:ea typeface="Times New Roman"/>
                <a:cs typeface="Times New Roman"/>
                <a:sym typeface="Times New Roman"/>
              </a:defRPr>
            </a:lvl8pPr>
            <a:lvl9pPr indent="0" lvl="8" marL="0" marR="0" rtl="0" algn="r">
              <a:spcBef>
                <a:spcPts val="0"/>
              </a:spcBef>
              <a:buNone/>
              <a:defRPr b="0" sz="1400" strike="noStrike">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7"/>
          <p:cNvSpPr txBox="1"/>
          <p:nvPr/>
        </p:nvSpPr>
        <p:spPr>
          <a:xfrm>
            <a:off x="648000" y="701280"/>
            <a:ext cx="8100000" cy="23292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i="0" lang="en-IN" sz="2400" u="none" cap="none" strike="noStrike">
                <a:solidFill>
                  <a:srgbClr val="000000"/>
                </a:solidFill>
                <a:latin typeface="Arial"/>
                <a:ea typeface="Arial"/>
                <a:cs typeface="Arial"/>
                <a:sym typeface="Arial"/>
              </a:rPr>
              <a:t>Creative and Innovative project</a:t>
            </a:r>
            <a:br>
              <a:rPr b="0" i="0" lang="en-IN" sz="1800" u="none" cap="none" strike="noStrike"/>
            </a:br>
            <a:br>
              <a:rPr b="0" i="0" lang="en-IN" sz="1800" u="none" cap="none" strike="noStrike"/>
            </a:br>
            <a:br>
              <a:rPr b="0" i="0" lang="en-IN" sz="1800" u="none" cap="none" strike="noStrike"/>
            </a:br>
            <a:br>
              <a:rPr b="0" i="0" lang="en-IN" sz="1800" u="none" cap="none" strike="noStrike"/>
            </a:br>
            <a:endParaRPr b="0" sz="2400" strike="noStrike">
              <a:latin typeface="Arial"/>
              <a:ea typeface="Arial"/>
              <a:cs typeface="Arial"/>
              <a:sym typeface="Arial"/>
            </a:endParaRPr>
          </a:p>
        </p:txBody>
      </p:sp>
      <p:sp>
        <p:nvSpPr>
          <p:cNvPr id="119" name="Google Shape;119;p27"/>
          <p:cNvSpPr txBox="1"/>
          <p:nvPr/>
        </p:nvSpPr>
        <p:spPr>
          <a:xfrm>
            <a:off x="1692000" y="9072000"/>
            <a:ext cx="8100000" cy="226764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sz="3200" strike="noStrike">
              <a:latin typeface="Arial"/>
              <a:ea typeface="Arial"/>
              <a:cs typeface="Arial"/>
              <a:sym typeface="Arial"/>
            </a:endParaRPr>
          </a:p>
        </p:txBody>
      </p:sp>
      <p:sp>
        <p:nvSpPr>
          <p:cNvPr id="120" name="Google Shape;120;p27"/>
          <p:cNvSpPr txBox="1"/>
          <p:nvPr/>
        </p:nvSpPr>
        <p:spPr>
          <a:xfrm>
            <a:off x="2160000" y="2304000"/>
            <a:ext cx="6120000" cy="40215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IN" sz="3200" strike="noStrike">
                <a:solidFill>
                  <a:srgbClr val="FF00FF"/>
                </a:solidFill>
                <a:latin typeface="Arial"/>
                <a:ea typeface="Arial"/>
                <a:cs typeface="Arial"/>
                <a:sym typeface="Arial"/>
              </a:rPr>
              <a:t>Team members:</a:t>
            </a:r>
            <a:endParaRPr b="0" sz="3200" strike="noStrike">
              <a:latin typeface="Arial"/>
              <a:ea typeface="Arial"/>
              <a:cs typeface="Arial"/>
              <a:sym typeface="Arial"/>
            </a:endParaRPr>
          </a:p>
          <a:p>
            <a:pPr indent="0" lvl="0" marL="0" marR="0" rtl="0" algn="l">
              <a:spcBef>
                <a:spcPts val="0"/>
              </a:spcBef>
              <a:spcAft>
                <a:spcPts val="0"/>
              </a:spcAft>
              <a:buNone/>
            </a:pPr>
            <a:r>
              <a:rPr b="0" lang="en-IN" sz="3200" strike="noStrike">
                <a:solidFill>
                  <a:srgbClr val="FF00FF"/>
                </a:solidFill>
                <a:latin typeface="Arial"/>
                <a:ea typeface="Arial"/>
                <a:cs typeface="Arial"/>
                <a:sym typeface="Arial"/>
              </a:rPr>
              <a:t>2015115054 – Soundarya.R</a:t>
            </a:r>
            <a:endParaRPr b="0" sz="3200" strike="noStrike">
              <a:latin typeface="Arial"/>
              <a:ea typeface="Arial"/>
              <a:cs typeface="Arial"/>
              <a:sym typeface="Arial"/>
            </a:endParaRPr>
          </a:p>
          <a:p>
            <a:pPr indent="0" lvl="0" marL="0" marR="0" rtl="0" algn="l">
              <a:spcBef>
                <a:spcPts val="0"/>
              </a:spcBef>
              <a:spcAft>
                <a:spcPts val="0"/>
              </a:spcAft>
              <a:buNone/>
            </a:pPr>
            <a:r>
              <a:rPr b="0" lang="en-IN" sz="3200" strike="noStrike">
                <a:solidFill>
                  <a:srgbClr val="FF00FF"/>
                </a:solidFill>
                <a:latin typeface="Arial"/>
                <a:ea typeface="Arial"/>
                <a:cs typeface="Arial"/>
                <a:sym typeface="Arial"/>
              </a:rPr>
              <a:t>2015115034 – Nivethika.R</a:t>
            </a:r>
            <a:endParaRPr b="0" sz="3200" strike="noStrike">
              <a:latin typeface="Arial"/>
              <a:ea typeface="Arial"/>
              <a:cs typeface="Arial"/>
              <a:sym typeface="Arial"/>
            </a:endParaRPr>
          </a:p>
          <a:p>
            <a:pPr indent="0" lvl="0" marL="0" marR="0" rtl="0" algn="l">
              <a:spcBef>
                <a:spcPts val="0"/>
              </a:spcBef>
              <a:spcAft>
                <a:spcPts val="0"/>
              </a:spcAft>
              <a:buNone/>
            </a:pPr>
            <a:r>
              <a:rPr b="0" lang="en-IN" sz="3200" strike="noStrike">
                <a:solidFill>
                  <a:srgbClr val="FF00FF"/>
                </a:solidFill>
                <a:latin typeface="Arial"/>
                <a:ea typeface="Arial"/>
                <a:cs typeface="Arial"/>
                <a:sym typeface="Arial"/>
              </a:rPr>
              <a:t>2015115122 – Aishwarya.S</a:t>
            </a:r>
            <a:endParaRPr b="0" sz="3200" strike="noStrike">
              <a:latin typeface="Arial"/>
              <a:ea typeface="Arial"/>
              <a:cs typeface="Arial"/>
              <a:sym typeface="Arial"/>
            </a:endParaRPr>
          </a:p>
          <a:p>
            <a:pPr indent="0" lvl="0" marL="0" marR="0" rtl="0" algn="l">
              <a:spcBef>
                <a:spcPts val="0"/>
              </a:spcBef>
              <a:spcAft>
                <a:spcPts val="0"/>
              </a:spcAft>
              <a:buNone/>
            </a:pPr>
            <a:r>
              <a:rPr b="0" lang="en-IN" sz="3200" strike="noStrike">
                <a:solidFill>
                  <a:srgbClr val="FF00FF"/>
                </a:solidFill>
                <a:latin typeface="Arial"/>
                <a:ea typeface="Arial"/>
                <a:cs typeface="Arial"/>
                <a:sym typeface="Arial"/>
              </a:rPr>
              <a:t>2015115057 – Surya.B</a:t>
            </a:r>
            <a:endParaRPr b="0" sz="3200" strike="noStrike">
              <a:latin typeface="Arial"/>
              <a:ea typeface="Arial"/>
              <a:cs typeface="Arial"/>
              <a:sym typeface="Arial"/>
            </a:endParaRPr>
          </a:p>
          <a:p>
            <a:pPr indent="0" lvl="0" marL="0" marR="0" rtl="0" algn="l">
              <a:spcBef>
                <a:spcPts val="0"/>
              </a:spcBef>
              <a:spcAft>
                <a:spcPts val="0"/>
              </a:spcAft>
              <a:buNone/>
            </a:pPr>
            <a:r>
              <a:t/>
            </a:r>
            <a:endParaRPr b="0" sz="3200" strike="noStrike">
              <a:latin typeface="Arial"/>
              <a:ea typeface="Arial"/>
              <a:cs typeface="Arial"/>
              <a:sym typeface="Arial"/>
            </a:endParaRPr>
          </a:p>
        </p:txBody>
      </p:sp>
      <p:sp>
        <p:nvSpPr>
          <p:cNvPr id="121" name="Google Shape;121;p27"/>
          <p:cNvSpPr txBox="1"/>
          <p:nvPr/>
        </p:nvSpPr>
        <p:spPr>
          <a:xfrm>
            <a:off x="2232000" y="1456560"/>
            <a:ext cx="1656000" cy="66204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IN" sz="2800" strike="noStrike">
                <a:solidFill>
                  <a:srgbClr val="CC0066"/>
                </a:solidFill>
                <a:latin typeface="Arial"/>
                <a:ea typeface="Arial"/>
                <a:cs typeface="Arial"/>
                <a:sym typeface="Arial"/>
              </a:rPr>
              <a:t>IT7611</a:t>
            </a:r>
            <a:endParaRPr b="0" sz="2800" strike="noStrike">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8"/>
          <p:cNvSpPr txBox="1"/>
          <p:nvPr/>
        </p:nvSpPr>
        <p:spPr>
          <a:xfrm>
            <a:off x="504000" y="560880"/>
            <a:ext cx="7200000" cy="75024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en-IN" sz="3600" strike="noStrike">
                <a:solidFill>
                  <a:srgbClr val="000000"/>
                </a:solidFill>
                <a:latin typeface="Arial"/>
                <a:ea typeface="Arial"/>
                <a:cs typeface="Arial"/>
                <a:sym typeface="Arial"/>
              </a:rPr>
              <a:t>ARRang</a:t>
            </a:r>
            <a:endParaRPr b="0" sz="3600" strike="noStrike">
              <a:latin typeface="Arial"/>
              <a:ea typeface="Arial"/>
              <a:cs typeface="Arial"/>
              <a:sym typeface="Arial"/>
            </a:endParaRPr>
          </a:p>
        </p:txBody>
      </p:sp>
      <p:sp>
        <p:nvSpPr>
          <p:cNvPr id="127" name="Google Shape;127;p28"/>
          <p:cNvSpPr txBox="1"/>
          <p:nvPr/>
        </p:nvSpPr>
        <p:spPr>
          <a:xfrm>
            <a:off x="504000" y="1800000"/>
            <a:ext cx="9072000" cy="4384440"/>
          </a:xfrm>
          <a:prstGeom prst="rect">
            <a:avLst/>
          </a:prstGeom>
          <a:noFill/>
          <a:ln>
            <a:noFill/>
          </a:ln>
        </p:spPr>
        <p:txBody>
          <a:bodyPr anchorCtr="0" anchor="t" bIns="0" lIns="0" spcFirstLastPara="1" rIns="0" wrap="square" tIns="0">
            <a:noAutofit/>
          </a:bodyPr>
          <a:lstStyle/>
          <a:p>
            <a:pPr indent="-287999" lvl="2" marL="1296000" marR="0" rtl="0" algn="l">
              <a:spcBef>
                <a:spcPts val="0"/>
              </a:spcBef>
              <a:spcAft>
                <a:spcPts val="0"/>
              </a:spcAft>
              <a:buClr>
                <a:srgbClr val="000000"/>
              </a:buClr>
              <a:buSzPts val="1260"/>
              <a:buFont typeface="Noto Sans Symbols"/>
              <a:buChar char="●"/>
            </a:pPr>
            <a:r>
              <a:rPr b="0" i="0" lang="en-IN" sz="2800" u="none" cap="none" strike="noStrike">
                <a:solidFill>
                  <a:srgbClr val="FF9900"/>
                </a:solidFill>
                <a:latin typeface="Arial"/>
                <a:ea typeface="Arial"/>
                <a:cs typeface="Arial"/>
                <a:sym typeface="Arial"/>
              </a:rPr>
              <a:t>An IOS app that allows even a child to orient the kolam according to the space provided.</a:t>
            </a:r>
            <a:endParaRPr b="0" i="0" sz="2800" u="none" cap="none" strike="noStrike">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9"/>
          <p:cNvSpPr txBox="1"/>
          <p:nvPr/>
        </p:nvSpPr>
        <p:spPr>
          <a:xfrm>
            <a:off x="504000" y="560880"/>
            <a:ext cx="7200000" cy="75024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en-IN" sz="3600" strike="noStrike">
                <a:latin typeface="Arial"/>
                <a:ea typeface="Arial"/>
                <a:cs typeface="Arial"/>
                <a:sym typeface="Arial"/>
              </a:rPr>
              <a:t>Problem Statement</a:t>
            </a:r>
            <a:endParaRPr b="0" sz="3600" strike="noStrike">
              <a:latin typeface="Arial"/>
              <a:ea typeface="Arial"/>
              <a:cs typeface="Arial"/>
              <a:sym typeface="Arial"/>
            </a:endParaRPr>
          </a:p>
        </p:txBody>
      </p:sp>
      <p:sp>
        <p:nvSpPr>
          <p:cNvPr id="133" name="Google Shape;133;p29"/>
          <p:cNvSpPr txBox="1"/>
          <p:nvPr/>
        </p:nvSpPr>
        <p:spPr>
          <a:xfrm>
            <a:off x="720000" y="8568000"/>
            <a:ext cx="9072000" cy="107244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sz="3200" strike="noStrike">
              <a:latin typeface="Arial"/>
              <a:ea typeface="Arial"/>
              <a:cs typeface="Arial"/>
              <a:sym typeface="Arial"/>
            </a:endParaRPr>
          </a:p>
        </p:txBody>
      </p:sp>
      <p:sp>
        <p:nvSpPr>
          <p:cNvPr id="134" name="Google Shape;134;p29"/>
          <p:cNvSpPr txBox="1"/>
          <p:nvPr/>
        </p:nvSpPr>
        <p:spPr>
          <a:xfrm>
            <a:off x="504000" y="1872000"/>
            <a:ext cx="9144000" cy="46638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IN" sz="2800" strike="noStrike">
                <a:latin typeface="Arial"/>
                <a:ea typeface="Arial"/>
                <a:cs typeface="Arial"/>
                <a:sym typeface="Arial"/>
              </a:rPr>
              <a:t>		</a:t>
            </a:r>
            <a:r>
              <a:rPr b="0" lang="en-IN" sz="2800" strike="noStrike">
                <a:solidFill>
                  <a:srgbClr val="FF420E"/>
                </a:solidFill>
                <a:latin typeface="Arial"/>
                <a:ea typeface="Arial"/>
                <a:cs typeface="Arial"/>
                <a:sym typeface="Arial"/>
              </a:rPr>
              <a:t>kolam is a good old tradition found in south and south east asian countries, particularly in India. Every morning, millions of women draw kolam on the ground. Kolams are thought to bring prosperity to homes. Kolam is a symbol of south Indian culture. Thats why rangoli competition plays an unique part in every cultural festivals.</a:t>
            </a:r>
            <a:endParaRPr b="0" sz="2800" strike="noStrike">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30"/>
          <p:cNvSpPr txBox="1"/>
          <p:nvPr/>
        </p:nvSpPr>
        <p:spPr>
          <a:xfrm>
            <a:off x="504000" y="576000"/>
            <a:ext cx="7200000" cy="720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en-IN" sz="2800" strike="noStrike">
                <a:solidFill>
                  <a:srgbClr val="000000"/>
                </a:solidFill>
                <a:latin typeface="Arial"/>
                <a:ea typeface="Arial"/>
                <a:cs typeface="Arial"/>
                <a:sym typeface="Arial"/>
              </a:rPr>
              <a:t>Mylapore Festival(Jan 4-7)</a:t>
            </a:r>
            <a:endParaRPr b="0" sz="2800" strike="noStrike">
              <a:latin typeface="Arial"/>
              <a:ea typeface="Arial"/>
              <a:cs typeface="Arial"/>
              <a:sym typeface="Arial"/>
            </a:endParaRPr>
          </a:p>
        </p:txBody>
      </p:sp>
      <p:pic>
        <p:nvPicPr>
          <p:cNvPr id="140" name="Google Shape;140;p30"/>
          <p:cNvPicPr preferRelativeResize="0"/>
          <p:nvPr/>
        </p:nvPicPr>
        <p:blipFill rotWithShape="1">
          <a:blip r:embed="rId3">
            <a:alphaModFix/>
          </a:blip>
          <a:srcRect b="0" l="0" r="0" t="0"/>
          <a:stretch/>
        </p:blipFill>
        <p:spPr>
          <a:xfrm>
            <a:off x="1729800" y="1799640"/>
            <a:ext cx="6620400" cy="438444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31"/>
          <p:cNvSpPr txBox="1"/>
          <p:nvPr/>
        </p:nvSpPr>
        <p:spPr>
          <a:xfrm>
            <a:off x="504000" y="576000"/>
            <a:ext cx="7200000" cy="720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en-IN" sz="2800" strike="noStrike">
                <a:solidFill>
                  <a:srgbClr val="000000"/>
                </a:solidFill>
                <a:latin typeface="Arial"/>
                <a:ea typeface="Arial"/>
                <a:cs typeface="Arial"/>
                <a:sym typeface="Arial"/>
              </a:rPr>
              <a:t>Problem Statement(Continued)</a:t>
            </a:r>
            <a:endParaRPr b="0" sz="2800" strike="noStrike">
              <a:latin typeface="Arial"/>
              <a:ea typeface="Arial"/>
              <a:cs typeface="Arial"/>
              <a:sym typeface="Arial"/>
            </a:endParaRPr>
          </a:p>
        </p:txBody>
      </p:sp>
      <p:sp>
        <p:nvSpPr>
          <p:cNvPr id="146" name="Google Shape;146;p31"/>
          <p:cNvSpPr txBox="1"/>
          <p:nvPr/>
        </p:nvSpPr>
        <p:spPr>
          <a:xfrm>
            <a:off x="504000" y="1800000"/>
            <a:ext cx="9072000" cy="438444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sz="3200" strike="noStrike">
              <a:latin typeface="Arial"/>
              <a:ea typeface="Arial"/>
              <a:cs typeface="Arial"/>
              <a:sym typeface="Arial"/>
            </a:endParaRPr>
          </a:p>
        </p:txBody>
      </p:sp>
      <p:sp>
        <p:nvSpPr>
          <p:cNvPr id="147" name="Google Shape;147;p31"/>
          <p:cNvSpPr txBox="1"/>
          <p:nvPr/>
        </p:nvSpPr>
        <p:spPr>
          <a:xfrm>
            <a:off x="288000" y="1800000"/>
            <a:ext cx="9288000" cy="75600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IN" sz="2400" strike="noStrike">
                <a:solidFill>
                  <a:srgbClr val="000066"/>
                </a:solidFill>
                <a:latin typeface="Arial"/>
                <a:ea typeface="Arial"/>
                <a:cs typeface="Arial"/>
                <a:sym typeface="Arial"/>
              </a:rPr>
              <a:t>			The important difficulty while drawing Kolam is that the confusion whether it will fit a plane or not. Till now we don’t have any digital assistance for this. We are now introducing our app which when user enters the number of dots to put a Kolam of their favour will detect the given plane(Using AR) and fits the kolam according to the plane and as it is zoomed in or zoomed out the correct projections of line that has to be drawn in that position of the plane so as to complete the kolam will be displayed.</a:t>
            </a:r>
            <a:endParaRPr b="0" sz="2400" strike="noStrike">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32"/>
          <p:cNvSpPr txBox="1"/>
          <p:nvPr/>
        </p:nvSpPr>
        <p:spPr>
          <a:xfrm>
            <a:off x="4951080" y="3660840"/>
            <a:ext cx="180720" cy="4273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2"/>
          <p:cNvSpPr txBox="1"/>
          <p:nvPr/>
        </p:nvSpPr>
        <p:spPr>
          <a:xfrm>
            <a:off x="4951080" y="3660840"/>
            <a:ext cx="180720" cy="4273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2"/>
          <p:cNvSpPr txBox="1"/>
          <p:nvPr/>
        </p:nvSpPr>
        <p:spPr>
          <a:xfrm>
            <a:off x="4951080" y="3660840"/>
            <a:ext cx="180720" cy="4273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2"/>
          <p:cNvSpPr txBox="1"/>
          <p:nvPr/>
        </p:nvSpPr>
        <p:spPr>
          <a:xfrm>
            <a:off x="504000" y="560880"/>
            <a:ext cx="7200000" cy="75024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en-IN" sz="3600" strike="noStrike">
                <a:solidFill>
                  <a:srgbClr val="000000"/>
                </a:solidFill>
                <a:latin typeface="Arial"/>
                <a:ea typeface="Arial"/>
                <a:cs typeface="Arial"/>
                <a:sym typeface="Arial"/>
              </a:rPr>
              <a:t>Flow model</a:t>
            </a:r>
            <a:endParaRPr b="0" sz="3600" strike="noStrike">
              <a:latin typeface="Arial"/>
              <a:ea typeface="Arial"/>
              <a:cs typeface="Arial"/>
              <a:sym typeface="Arial"/>
            </a:endParaRPr>
          </a:p>
        </p:txBody>
      </p:sp>
      <p:pic>
        <p:nvPicPr>
          <p:cNvPr id="156" name="Google Shape;156;p32"/>
          <p:cNvPicPr preferRelativeResize="0"/>
          <p:nvPr/>
        </p:nvPicPr>
        <p:blipFill rotWithShape="1">
          <a:blip r:embed="rId3">
            <a:alphaModFix/>
          </a:blip>
          <a:srcRect b="0" l="0" r="0" t="0"/>
          <a:stretch/>
        </p:blipFill>
        <p:spPr>
          <a:xfrm>
            <a:off x="266400" y="2880000"/>
            <a:ext cx="9547200" cy="211824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33"/>
          <p:cNvSpPr txBox="1"/>
          <p:nvPr/>
        </p:nvSpPr>
        <p:spPr>
          <a:xfrm>
            <a:off x="504000" y="560880"/>
            <a:ext cx="7200000" cy="75024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en-IN" sz="3600" strike="noStrike">
                <a:solidFill>
                  <a:srgbClr val="000000"/>
                </a:solidFill>
                <a:latin typeface="Arial"/>
                <a:ea typeface="Arial"/>
                <a:cs typeface="Arial"/>
                <a:sym typeface="Arial"/>
              </a:rPr>
              <a:t>Conclusion</a:t>
            </a:r>
            <a:endParaRPr b="0" sz="3600" strike="noStrike">
              <a:latin typeface="Arial"/>
              <a:ea typeface="Arial"/>
              <a:cs typeface="Arial"/>
              <a:sym typeface="Arial"/>
            </a:endParaRPr>
          </a:p>
        </p:txBody>
      </p:sp>
      <p:sp>
        <p:nvSpPr>
          <p:cNvPr id="162" name="Google Shape;162;p33"/>
          <p:cNvSpPr txBox="1"/>
          <p:nvPr/>
        </p:nvSpPr>
        <p:spPr>
          <a:xfrm>
            <a:off x="504000" y="1800000"/>
            <a:ext cx="9072000" cy="438444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sz="3200" strike="noStrike">
              <a:latin typeface="Arial"/>
              <a:ea typeface="Arial"/>
              <a:cs typeface="Arial"/>
              <a:sym typeface="Arial"/>
            </a:endParaRPr>
          </a:p>
        </p:txBody>
      </p:sp>
      <p:sp>
        <p:nvSpPr>
          <p:cNvPr id="163" name="Google Shape;163;p33"/>
          <p:cNvSpPr txBox="1"/>
          <p:nvPr/>
        </p:nvSpPr>
        <p:spPr>
          <a:xfrm>
            <a:off x="576000" y="2016000"/>
            <a:ext cx="9000000" cy="52354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IN" sz="2800" strike="noStrike">
                <a:solidFill>
                  <a:srgbClr val="006600"/>
                </a:solidFill>
                <a:latin typeface="Arial"/>
                <a:ea typeface="Arial"/>
                <a:cs typeface="Arial"/>
                <a:sym typeface="Arial"/>
              </a:rPr>
              <a:t>		There are large numbers of NRI’s out there who are having desire to draw kolam but cant because of lack of guidence. Our app will surely help out those people. There is no need to worry about  the space because the app itself will take care of it. </a:t>
            </a:r>
            <a:r>
              <a:rPr b="1" lang="en-IN" sz="2800" strike="noStrike">
                <a:solidFill>
                  <a:srgbClr val="006600"/>
                </a:solidFill>
                <a:latin typeface="Arial"/>
                <a:ea typeface="Arial"/>
                <a:cs typeface="Arial"/>
                <a:sym typeface="Arial"/>
              </a:rPr>
              <a:t>JUST PROJECT AND START DRAWING!!</a:t>
            </a:r>
            <a:endParaRPr b="0" sz="2800" strike="noStrike">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