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70" r:id="rId10"/>
    <p:sldId id="271" r:id="rId11"/>
    <p:sldId id="27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69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910" y="1935327"/>
            <a:ext cx="10363200" cy="1470025"/>
          </a:xfrm>
        </p:spPr>
        <p:txBody>
          <a:bodyPr/>
          <a:lstStyle/>
          <a:p>
            <a:r>
              <a:rPr lang="en-IN" dirty="0"/>
              <a:t>Real Time Silent Gesture to Speech Convertor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405352"/>
            <a:ext cx="8534400" cy="2233448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Presented by: </a:t>
            </a:r>
            <a:endParaRPr lang="en-US" dirty="0"/>
          </a:p>
          <a:p>
            <a:r>
              <a:rPr lang="en-IN" dirty="0"/>
              <a:t>K. Aishvarya (192324007)</a:t>
            </a:r>
          </a:p>
          <a:p>
            <a:r>
              <a:rPr lang="en-IN" dirty="0"/>
              <a:t>A. Ashwini (192465065)</a:t>
            </a:r>
          </a:p>
          <a:p>
            <a:r>
              <a:rPr lang="en-IN" dirty="0"/>
              <a:t>Piyusha (192472377)</a:t>
            </a:r>
          </a:p>
          <a:p>
            <a:r>
              <a:rPr lang="en-IN" dirty="0"/>
              <a:t>CSA1704-Artificial Intelligence for Blockchain Techology </a:t>
            </a:r>
            <a:endParaRPr dirty="0"/>
          </a:p>
          <a:p>
            <a:r>
              <a:rPr lang="en-US" dirty="0"/>
              <a:t>D</a:t>
            </a:r>
            <a:r>
              <a:rPr dirty="0"/>
              <a:t>ate: [DD/MM/YYYY]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C25FB-3DB0-0DFF-A269-06626E5D7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7DB7-AF5C-5839-526D-25350F3A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86" y="294633"/>
            <a:ext cx="847652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2: </a:t>
            </a:r>
            <a:r>
              <a:rPr lang="en-IN" dirty="0"/>
              <a:t>Gesture Recognition and Classification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CE824-16E4-9286-2869-F7AD07460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Arduino-based threshold mapping logic</a:t>
            </a:r>
          </a:p>
          <a:p>
            <a:r>
              <a:rPr lang="en-IN" dirty="0"/>
              <a:t>Recognizes gesture patterns from </a:t>
            </a:r>
            <a:r>
              <a:rPr lang="en-IN" dirty="0" err="1"/>
              <a:t>preprocessed</a:t>
            </a:r>
            <a:r>
              <a:rPr lang="en-IN" dirty="0"/>
              <a:t> data</a:t>
            </a:r>
          </a:p>
          <a:p>
            <a:r>
              <a:rPr lang="en-IN" dirty="0"/>
              <a:t>Maps gestures to unique </a:t>
            </a:r>
            <a:r>
              <a:rPr lang="en-IN" dirty="0" err="1"/>
              <a:t>IDsLow</a:t>
            </a:r>
            <a:r>
              <a:rPr lang="en-IN" dirty="0"/>
              <a:t> latency and fully offline</a:t>
            </a:r>
          </a:p>
          <a:p>
            <a:r>
              <a:rPr lang="en-IN" dirty="0"/>
              <a:t>Optional Visual: Logic tree or sample Arduino snippet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CF0939-56B6-4D71-52A3-84BBB619C5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D40A70-20E2-A0CD-0A77-A2D63C162FB9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959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280F8-92FE-E6C9-CCFE-5C959ACB6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8ADC-0E30-32F3-B797-4B5232144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86" y="294633"/>
            <a:ext cx="847652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3: Speech Synthesis and Vocalization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C68A-28A9-BE26-C72F-4B78A64B4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DFPlayer</a:t>
            </a:r>
            <a:r>
              <a:rPr lang="en-IN" dirty="0"/>
              <a:t> Mini + MicroSD card plays voice clips</a:t>
            </a:r>
          </a:p>
          <a:p>
            <a:r>
              <a:rPr lang="en-IN" dirty="0"/>
              <a:t>Audio output via 3W speaker</a:t>
            </a:r>
          </a:p>
          <a:p>
            <a:r>
              <a:rPr lang="en-IN" dirty="0"/>
              <a:t>Each gesture ID maps to a pre-recorded .mp3</a:t>
            </a:r>
          </a:p>
          <a:p>
            <a:r>
              <a:rPr lang="en-IN" dirty="0"/>
              <a:t>Ensures clear, understandable vocal response</a:t>
            </a:r>
          </a:p>
          <a:p>
            <a:r>
              <a:rPr lang="en-IN" dirty="0"/>
              <a:t>Optional Visual: Speaker circuit or voice mapping table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C1BEAA-FCAB-7B0E-B5DC-B9C048836FE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1D4A6C-B51D-67FC-87E9-998D0FEBD10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8273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Results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4958106" cy="4525963"/>
          </a:xfrm>
        </p:spPr>
        <p:txBody>
          <a:bodyPr/>
          <a:lstStyle/>
          <a:p>
            <a:r>
              <a:rPr lang="en-US" dirty="0"/>
              <a:t>Achieved ~95% accuracy in gesture recognition.</a:t>
            </a:r>
          </a:p>
          <a:p>
            <a:r>
              <a:rPr lang="en-US" dirty="0"/>
              <a:t>Better responsiveness compared to existing models.</a:t>
            </a:r>
          </a:p>
          <a:p>
            <a:r>
              <a:rPr lang="en-US" dirty="0"/>
              <a:t>Demonstrated feasibility in diverse contexts.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43356-A00B-5180-6361-75129AA609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04"/>
          <a:stretch>
            <a:fillRect/>
          </a:stretch>
        </p:blipFill>
        <p:spPr>
          <a:xfrm>
            <a:off x="5486683" y="2013996"/>
            <a:ext cx="6296904" cy="35218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Lighting and background variations affect detection.</a:t>
            </a:r>
          </a:p>
          <a:p>
            <a:r>
              <a:rPr lang="en-US" dirty="0"/>
              <a:t>Hardware limitations may restrict real-time performance.</a:t>
            </a:r>
          </a:p>
          <a:p>
            <a:r>
              <a:rPr lang="en-US" dirty="0"/>
              <a:t>Scalability to multiple gesture languages is still evolving.</a:t>
            </a:r>
          </a:p>
          <a:p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04B4F24-E19F-5660-E07C-36EDED8D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support for regional sign languages.</a:t>
            </a:r>
          </a:p>
          <a:p>
            <a:r>
              <a:rPr lang="en-US" dirty="0"/>
              <a:t>Integration with IoT devices for home/office automation.</a:t>
            </a:r>
          </a:p>
          <a:p>
            <a:r>
              <a:rPr lang="en-US" dirty="0"/>
              <a:t>Expand to multilingual output and facial expression analysis.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Enables non-verbal individuals to communicate effectively in real time.</a:t>
            </a:r>
          </a:p>
          <a:p>
            <a:r>
              <a:rPr lang="en-US" dirty="0"/>
              <a:t>Useful in healthcare, accessibility tech, education, and smart environments. </a:t>
            </a:r>
          </a:p>
          <a:p>
            <a:r>
              <a:rPr lang="en-US" dirty="0"/>
              <a:t>Affordable hardware setup makes it suitable for wide-scale deployment. </a:t>
            </a:r>
          </a:p>
          <a:p>
            <a:r>
              <a:rPr lang="en-US" dirty="0"/>
              <a:t>Supports differently-abled users with minimal training or adaptation.</a:t>
            </a:r>
          </a:p>
          <a:p>
            <a:r>
              <a:rPr lang="en-US" dirty="0"/>
              <a:t>Future enhancements can support regional gestures, emotional cues, and AI personalization.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Cite books, research papers, or sources used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Overview: This project focuses on interpreting silent gestures in real time using AI and sensor fusion.</a:t>
            </a:r>
          </a:p>
          <a:p>
            <a:r>
              <a:rPr lang="en-US" dirty="0"/>
              <a:t>Problem Statement: Communication barriers exist for the hearing and speech-impaired community in dynamic environments.</a:t>
            </a:r>
          </a:p>
          <a:p>
            <a:r>
              <a:rPr lang="en-US" dirty="0"/>
              <a:t>Purpose: To bridge the gap using a silent gesture detection system deployable in real-world applications.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/>
              <a:t>Enable real-time translation of gestures to voice/text.</a:t>
            </a:r>
          </a:p>
          <a:p>
            <a:r>
              <a:rPr lang="en-US" dirty="0"/>
              <a:t>Improve accessibility in healthcare, emergencies, and digital interfaces.</a:t>
            </a:r>
          </a:p>
          <a:p>
            <a:r>
              <a:rPr lang="en-US" dirty="0"/>
              <a:t>Integrate with smart technologies for adaptive communication.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 /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hand gesture recognition techniques using AI/ML and sensor technologies</a:t>
            </a:r>
          </a:p>
          <a:p>
            <a:r>
              <a:rPr lang="en-US" dirty="0"/>
              <a:t>.Existing solutions lack real-time efficiency and adaptability.</a:t>
            </a:r>
          </a:p>
          <a:p>
            <a:r>
              <a:rPr lang="en-US" dirty="0"/>
              <a:t>Identified gap in context-specific implementation (e.g., hospitals, smart homes).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IN" dirty="0"/>
              <a:t>Tools: Python, TensorFlow, OpenCV, Arduino sensors.</a:t>
            </a:r>
          </a:p>
          <a:p>
            <a:r>
              <a:rPr lang="en-IN" dirty="0"/>
              <a:t>Approach: Data collection → Preprocessing → Model training → Real-time interface.</a:t>
            </a:r>
          </a:p>
          <a:p>
            <a:r>
              <a:rPr lang="en-IN" dirty="0"/>
              <a:t>Techniques: CNN-based gesture recognition, real-time feedback system.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/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Flow:Sensor Input → Feature Extraction → Classification → Voice Output</a:t>
            </a:r>
          </a:p>
          <a:p>
            <a:r>
              <a:rPr lang="en-IN" dirty="0"/>
              <a:t>Key Components: Arduino UNO/Nano – Controller,MPU6050 – Hand motion detection, Push Button – Activates system, </a:t>
            </a:r>
            <a:r>
              <a:rPr lang="en-IN" dirty="0" err="1"/>
              <a:t>DFPlayer</a:t>
            </a:r>
            <a:r>
              <a:rPr lang="en-IN" dirty="0"/>
              <a:t> Mini + Speaker – Voice </a:t>
            </a:r>
            <a:r>
              <a:rPr lang="en-IN" err="1"/>
              <a:t>output</a:t>
            </a:r>
            <a:r>
              <a:rPr lang="en-IN"/>
              <a:t>, MicroSD </a:t>
            </a:r>
            <a:r>
              <a:rPr lang="en-IN" dirty="0"/>
              <a:t>Card – Stores audio</a:t>
            </a:r>
          </a:p>
          <a:p>
            <a:r>
              <a:rPr lang="en-IN" dirty="0" err="1"/>
              <a:t>Highlights:Real-time</a:t>
            </a:r>
            <a:r>
              <a:rPr lang="en-IN" dirty="0"/>
              <a:t> &amp; low-</a:t>
            </a:r>
            <a:r>
              <a:rPr lang="en-IN" dirty="0" err="1"/>
              <a:t>costNo</a:t>
            </a:r>
            <a:r>
              <a:rPr lang="en-IN" dirty="0"/>
              <a:t> Raspberry Pi </a:t>
            </a:r>
            <a:r>
              <a:rPr lang="en-IN" dirty="0" err="1"/>
              <a:t>neededCompact</a:t>
            </a:r>
            <a:r>
              <a:rPr lang="en-IN" dirty="0"/>
              <a:t>, portable, and modular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F50EA-6569-4704-1C95-367CBF4E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F8C1-D203-6931-673B-744D104F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/ Architecture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21B358-2228-42C9-CD9F-505209B5D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856" y="1369603"/>
            <a:ext cx="7313451" cy="4728697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549D01-D990-A822-31EA-833CD92CA14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182E58-033F-3F52-0E9C-D9C1415EE22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83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gesture dataset creation.</a:t>
            </a:r>
          </a:p>
          <a:p>
            <a:r>
              <a:rPr lang="en-US" dirty="0"/>
              <a:t>Model trained using Convolutional Neural Networks.</a:t>
            </a:r>
          </a:p>
          <a:p>
            <a:r>
              <a:rPr lang="en-US" dirty="0"/>
              <a:t>Real-time prototype integrated with speaker output and screen.</a:t>
            </a:r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5A57C-9D64-0617-2CF5-026E5ABD0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CC4DA-9400-266C-67CA-A576562C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086" y="294633"/>
            <a:ext cx="8476527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Module 1: Gesture Acquisition and Preprocessing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BA879-6CFF-349D-C0B5-036A1782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Uses MPU6050 to collect motion &amp; orientation data</a:t>
            </a:r>
          </a:p>
          <a:p>
            <a:r>
              <a:rPr lang="en-IN" dirty="0"/>
              <a:t>Triggered via push button</a:t>
            </a:r>
          </a:p>
          <a:p>
            <a:r>
              <a:rPr lang="en-IN" dirty="0"/>
              <a:t>Filters and stabilizes data (acceleration, gyroscope)</a:t>
            </a:r>
          </a:p>
          <a:p>
            <a:r>
              <a:rPr lang="en-IN" dirty="0"/>
              <a:t>Prepares data for classification</a:t>
            </a:r>
            <a:br>
              <a:rPr lang="en-IN" dirty="0"/>
            </a:br>
            <a:r>
              <a:rPr lang="en-IN" b="1" dirty="0"/>
              <a:t>Optional Visual:</a:t>
            </a:r>
            <a:r>
              <a:rPr lang="en-IN" dirty="0"/>
              <a:t> MPU6050 sensor photo or I2C data output example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BD761C-2B8C-5A28-36B9-90BCBF182E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1D915-1114-5046-1984-72F67002318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381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570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Real Time Silent Gesture to Speech Convertor</vt:lpstr>
      <vt:lpstr>Introduction</vt:lpstr>
      <vt:lpstr>Objectives</vt:lpstr>
      <vt:lpstr>Literature Review / Background</vt:lpstr>
      <vt:lpstr>Methodology</vt:lpstr>
      <vt:lpstr>System Design / Architecture</vt:lpstr>
      <vt:lpstr>System Design / Architecture</vt:lpstr>
      <vt:lpstr>Implementation</vt:lpstr>
      <vt:lpstr>Module 1: Gesture Acquisition and Preprocessing Module</vt:lpstr>
      <vt:lpstr>Module 2: Gesture Recognition and Classification Module</vt:lpstr>
      <vt:lpstr>Module 3: Speech Synthesis and Vocalization Module</vt:lpstr>
      <vt:lpstr>Results &amp; Discussion</vt:lpstr>
      <vt:lpstr>Challenges &amp; Limitations</vt:lpstr>
      <vt:lpstr>Future Scope</vt:lpstr>
      <vt:lpstr>Conclusion</vt:lpstr>
      <vt:lpstr>References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subject/>
  <dc:creator>sankar</dc:creator>
  <cp:keywords/>
  <dc:description>generated using python-pptx</dc:description>
  <cp:lastModifiedBy>Aishvarya K</cp:lastModifiedBy>
  <cp:revision>6</cp:revision>
  <dcterms:created xsi:type="dcterms:W3CDTF">2013-01-27T09:14:16Z</dcterms:created>
  <dcterms:modified xsi:type="dcterms:W3CDTF">2025-07-30T09:03:02Z</dcterms:modified>
  <cp:category/>
</cp:coreProperties>
</file>