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BBCB-A151-BFA1-2A30-C3F4B526A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A97F9-F342-FE5B-30BB-1A913DD74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E6FE-3C04-2BC0-A008-6C38863B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3F55B-D88C-DFC6-A3AD-8D9C567D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DB30-B76C-AD3F-4B85-EBC4CD69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D81A-2FD8-6929-11F7-84EFADE8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7BEE-D17A-9E3D-7951-830AED950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0499-40F1-8CE5-EA99-2405F75D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B403-AB35-ED0F-4085-63CBE84D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545F-C4C4-423B-1190-989FD0FE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F7C3A-109B-EEA2-884B-3A4897F0D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FB170-BCA5-17D7-BECD-257859400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EF2C-2B08-5B18-339F-98AEFDB4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A1FC3-C780-9067-C0CB-1DCE6F26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59E8-7127-EFF1-2701-CA7A91FC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30E6-1DEB-CC17-35BC-4EABA2D0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56C6-192C-4868-DD86-54D5FDA3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A6F2-6CED-598A-A4F9-B397E240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4887-0CB6-D57E-BDC0-15F70C33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1948-90E6-E241-C953-3077EACC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6660-9B2F-9902-B5C5-DB0CCC6A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61C6C-D2BB-D6E6-EF39-E5B6E640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8F96-54E7-B24C-BACF-EB6990B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697B-C086-155D-29CA-E55C9331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53E7-2E22-2AC2-0DE0-1E6A905D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C22E-8245-0D2B-93BE-BA098228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A6B4-1D90-9870-579E-BBF00E647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B8D6B-89C2-76A8-748F-DCC309E0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1FE49-B54C-0081-8AAF-2341C3A0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EF4A-219D-05C3-C186-62DED58D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BE699-AD7C-60D6-60CB-127715D8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06C7-D732-F22A-5E2B-4D587B98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F9D2-2EA2-E4FE-3F83-0D94E5C2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FC5C-18B7-54C5-11C2-0AAEA698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13C97-2B82-6864-4F5F-F607FA3E5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C5B0F-B72F-B81A-9A58-67005C883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4824C-34B5-3E49-7A2F-C5DDC24E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E76E8-B65B-810C-FCE5-A3941093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FA3D7-35FD-66A2-D5C3-89898CBF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CC74-60CB-8113-4EC5-D73F98C7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C7BF-CD1A-EC3E-43DA-6BD644E2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EDBD9-401F-3134-E961-E26CD3AD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75ACE-C0A9-8E29-07F9-1FC4A77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B0ED7-3FA7-439E-19EE-D9C04FE7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F308E-9891-280D-85C8-906A54B0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10B26-6C8C-1FC9-5455-EE39B97A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0978-2CE3-9BC0-7178-411395B3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F4B3-3885-5231-69C1-EFE96AB0B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5C63-D794-4448-D476-BAB539235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D8AD8-AB46-771F-0FCC-D6CC9F1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E0763-E7B2-E0CF-DBBF-04FBA80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6B8CA-F4E5-5911-A069-BFE0DA5D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FCA3-4469-20C7-E34E-01FA88B6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2086B-54CC-7E03-F3DB-A6017F49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AFE1D-2E20-D397-16EB-EAF152527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2F3EB-CC03-EC09-1440-17F30E6E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87D71-7CFB-E779-E971-595D54DA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3366-A631-61FA-4FBF-11E97E29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8C539-E648-DCA6-08FE-8A5EE734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D3BA-5BB7-404E-F48A-D90BEAC4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55E8-A29D-1CAA-5812-A7951D6B1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A0E8-C3F9-186B-EA66-75B1BA292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DB0A5-029F-2048-DE51-FD85C076E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02FFE8-70DA-F828-7240-24A1A768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956"/>
            <a:ext cx="12192000" cy="59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3C365-A4D4-9782-660B-D9FA08D1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561975"/>
            <a:ext cx="105346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0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E55020-B058-F605-3A33-2A9D21D9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29" y="273018"/>
            <a:ext cx="5749795" cy="2356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B808C-1A93-7C0E-43DC-1718DB1C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86" y="2730461"/>
            <a:ext cx="6619390" cy="35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0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F4D3A4-2A27-7CEB-F7F3-63C4F68E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838325"/>
            <a:ext cx="10201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30001C-8E58-17EA-7389-4977E8BA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6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5D09F-35DB-00DA-013E-C1C975E1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24" y="0"/>
            <a:ext cx="10820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B88A9-A8E5-6C8B-BE1E-B58A87FE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75"/>
            <a:ext cx="12192000" cy="67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6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4EA1E-D40E-283A-D2A2-DB00CFC8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754"/>
            <a:ext cx="12192000" cy="60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7AFAB-D973-DC69-2677-1C548017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815"/>
            <a:ext cx="12192000" cy="59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1DD95-7EBA-B541-B68F-F81E3193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20" y="0"/>
            <a:ext cx="9775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7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2A6FC-0FCB-270E-772F-6C88233D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06088" cy="2407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E3AC9-E4D3-3B16-DF0A-532298424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88" y="67204"/>
            <a:ext cx="5721089" cy="27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9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70CAD-C0A8-D971-DA5F-F2286700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66762"/>
            <a:ext cx="101346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2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Aishvary Khandelwal</dc:creator>
  <cp:lastModifiedBy>Aishvary Khandelwal</cp:lastModifiedBy>
  <cp:revision>3</cp:revision>
  <dcterms:created xsi:type="dcterms:W3CDTF">2023-11-25T11:13:04Z</dcterms:created>
  <dcterms:modified xsi:type="dcterms:W3CDTF">2023-11-25T12:13:15Z</dcterms:modified>
</cp:coreProperties>
</file>