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0" r:id="rId11"/>
    <p:sldId id="271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B8E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0F7C9-41A9-44EE-B1E8-D0BD071B7DC0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9EF49-ACB9-4621-8AEF-56C181837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8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8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74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1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18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29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22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9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5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9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5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9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6CE7-D7C9-4CCD-A9E7-189B3B77E104}" type="datetimeFigureOut">
              <a:rPr lang="en-IN" smtClean="0"/>
              <a:t>09-01-2020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6D66-954B-44F8-87FA-0EC10E576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2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972616" y="1340768"/>
            <a:ext cx="8229600" cy="1584325"/>
          </a:xfrm>
          <a:noFill/>
          <a:ln w="3175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ReadyGo…</a:t>
            </a:r>
            <a:endParaRPr lang="en-IN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7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941" y="0"/>
            <a:ext cx="914400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 algn="ctr"/>
            <a:r>
              <a:rPr lang="en-US" sz="32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SignUp Form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4"/>
            <a:ext cx="9144000" cy="59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7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SignIn Form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827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Cab Booking Form</a:t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417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0" b="326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260648"/>
            <a:ext cx="8291264" cy="1138138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endParaRPr lang="en-IN" sz="6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772817"/>
            <a:ext cx="72008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Team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Members: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Aakash Nagori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Aishwariya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Nandhini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Sowmiya</a:t>
            </a:r>
          </a:p>
          <a:p>
            <a:pPr lvl="5"/>
            <a:r>
              <a:rPr lang="en-US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Zinat Parvin</a:t>
            </a:r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9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67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b="1" dirty="0">
                <a:latin typeface="Times New Roman" pitchFamily="18" charset="0"/>
                <a:cs typeface="Times New Roman" pitchFamily="18" charset="0"/>
              </a:rPr>
            </a:br>
            <a:endParaRPr lang="en-IN" sz="6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048" y="1268760"/>
            <a:ext cx="63051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Purpose of ReadyGo</a:t>
            </a: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…?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Our Features</a:t>
            </a:r>
            <a:endParaRPr lang="en-IN" sz="3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IN" sz="6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dirty="0">
                <a:latin typeface="Times New Roman" pitchFamily="18" charset="0"/>
                <a:cs typeface="Times New Roman" pitchFamily="18" charset="0"/>
              </a:rPr>
            </a:br>
            <a:endParaRPr lang="en-IN" sz="6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ime </a:t>
            </a:r>
            <a:r>
              <a:rPr lang="en-IN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ervice</a:t>
            </a:r>
            <a:endParaRPr lang="en-IN" sz="3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asy Payment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Customer Satisfaction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Friendly User Interface</a:t>
            </a:r>
          </a:p>
          <a:p>
            <a:endParaRPr lang="en-IN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17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Scope </a:t>
            </a:r>
            <a:r>
              <a:rPr lang="en-US" sz="67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67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he Project</a:t>
            </a:r>
            <a:r>
              <a:rPr lang="en-IN" sz="6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dirty="0" smtClean="0">
                <a:latin typeface="Times New Roman" pitchFamily="18" charset="0"/>
                <a:cs typeface="Times New Roman" pitchFamily="18" charset="0"/>
              </a:rPr>
            </a:br>
            <a:endParaRPr lang="en-IN" sz="6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556792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 application reduces the manual operations required to maintain all the records of :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i)Users</a:t>
            </a:r>
          </a:p>
          <a:p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 ii) Cabs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iii)Drivers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     iv)Booking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history </a:t>
            </a:r>
            <a:endParaRPr lang="en-US" sz="28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8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Project Category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3527" y="1700808"/>
            <a:ext cx="81157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1.Sublime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VS code.</a:t>
            </a:r>
            <a:endParaRPr lang="en-IN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2.Spring 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Tool Suite 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3.9 (STS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IN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3.Oracle </a:t>
            </a:r>
            <a:r>
              <a:rPr 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11g.</a:t>
            </a:r>
            <a:endParaRPr lang="en-IN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84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Project Category</a:t>
            </a:r>
            <a:r>
              <a:rPr lang="en-IN" sz="6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6700" dirty="0">
                <a:latin typeface="Times New Roman" pitchFamily="18" charset="0"/>
                <a:cs typeface="Times New Roman" pitchFamily="18" charset="0"/>
              </a:rPr>
            </a:br>
            <a:endParaRPr lang="en-IN" sz="6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Languages Used: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Front End: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HTML, CSS, </a:t>
            </a:r>
            <a:endParaRPr lang="en-US" sz="3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          Java Script, Bootstrap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	Back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End: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Java.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	Database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Oracle 11g.</a:t>
            </a:r>
            <a:endParaRPr lang="en-IN" sz="32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47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6700" b="1" dirty="0" smtClean="0">
                <a:latin typeface="Times New Roman" pitchFamily="18" charset="0"/>
                <a:cs typeface="Times New Roman" pitchFamily="18" charset="0"/>
              </a:rPr>
              <a:t>Project Category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7504" y="1443841"/>
            <a:ext cx="58326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Modules:</a:t>
            </a:r>
            <a:endParaRPr lang="en-IN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SignUp Form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SignIn Form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Drivers Registration Form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Cabs Registration Form</a:t>
            </a: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Cab Booking Form</a:t>
            </a:r>
          </a:p>
          <a:p>
            <a:pPr lvl="0"/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36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Home Page</a:t>
            </a:r>
            <a:endParaRPr lang="en-IN" sz="3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171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85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ReadyGo…</vt:lpstr>
      <vt:lpstr>Team</vt:lpstr>
      <vt:lpstr> Introduction </vt:lpstr>
      <vt:lpstr> Objective </vt:lpstr>
      <vt:lpstr> Scope Of The Project </vt:lpstr>
      <vt:lpstr> Project Category </vt:lpstr>
      <vt:lpstr> Project Category </vt:lpstr>
      <vt:lpstr> Project Category </vt:lpstr>
      <vt:lpstr>Home Page</vt:lpstr>
      <vt:lpstr>PowerPoint Presentation</vt:lpstr>
      <vt:lpstr>SignIn Form</vt:lpstr>
      <vt:lpstr>Cab Booking Form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Nexwave</dc:creator>
  <cp:lastModifiedBy>Nexwave</cp:lastModifiedBy>
  <cp:revision>31</cp:revision>
  <dcterms:created xsi:type="dcterms:W3CDTF">2020-01-08T05:03:07Z</dcterms:created>
  <dcterms:modified xsi:type="dcterms:W3CDTF">2020-01-09T07:02:11Z</dcterms:modified>
</cp:coreProperties>
</file>