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0" r:id="rId11"/>
    <p:sldId id="271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8E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F7C9-41A9-44EE-B1E8-D0BD071B7DC0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EF49-ACB9-4621-8AEF-56C181837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8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972616" y="1340768"/>
            <a:ext cx="8229600" cy="1584325"/>
          </a:xfrm>
          <a:noFill/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ReadyGo…</a:t>
            </a:r>
            <a:endParaRPr lang="en-IN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941" y="0"/>
            <a:ext cx="91440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 algn="ctr"/>
            <a:r>
              <a:rPr lang="en-US" sz="32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SignUp Form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" y="764704"/>
            <a:ext cx="916987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SignIn Form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" y="908720"/>
            <a:ext cx="9125031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8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Cab Booking Form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0" b="32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260648"/>
            <a:ext cx="8291264" cy="113813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IN" sz="6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7"/>
            <a:ext cx="7200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Members: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Aakash Nagori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Aishwariya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Sowmiya</a:t>
            </a:r>
          </a:p>
          <a:p>
            <a:pPr lvl="5"/>
            <a:r>
              <a:rPr lang="en-US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Zinat</a:t>
            </a:r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Parvin</a:t>
            </a:r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6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b="1" dirty="0">
                <a:latin typeface="Times New Roman" pitchFamily="18" charset="0"/>
                <a:cs typeface="Times New Roman" pitchFamily="18" charset="0"/>
              </a:rPr>
            </a:br>
            <a:endParaRPr lang="en-IN" sz="6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048" y="1268760"/>
            <a:ext cx="6305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Purpose of ReadyGo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…?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Features</a:t>
            </a:r>
            <a:endParaRPr lang="en-IN" sz="3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Cab will be reach on time on the defined  destination.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 providing  easy payment facility in cab i.e. by cash or by card or by net banking.</a:t>
            </a:r>
            <a:endParaRPr lang="en-IN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he Project</a:t>
            </a:r>
            <a:r>
              <a:rPr lang="en-IN" sz="6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 smtClean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application reduces the manual operations required to maintain all the records of :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i)Users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ii) Cabs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iii)Drivers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iv)Booking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7" y="1700808"/>
            <a:ext cx="8115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1.Sublime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VS code.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2.Spring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Tool Suite 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3.9 (STS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3.Oracle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11g.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Languages Used: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HTML, CSS, </a:t>
            </a:r>
            <a:endParaRPr lang="en-US" sz="3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Java Script, Bootstrap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Back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End: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Java.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Database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Oracle 11g.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504" y="1443841"/>
            <a:ext cx="5832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Modules: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SignUp Form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SignIn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Drivers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 Booking Form</a:t>
            </a:r>
          </a:p>
          <a:p>
            <a:pPr lvl="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sz="3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144000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107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ReadyGo…</vt:lpstr>
      <vt:lpstr>Team</vt:lpstr>
      <vt:lpstr> Introduction </vt:lpstr>
      <vt:lpstr> Objective </vt:lpstr>
      <vt:lpstr> Scope Of The Project </vt:lpstr>
      <vt:lpstr> Project Category </vt:lpstr>
      <vt:lpstr> Project Category </vt:lpstr>
      <vt:lpstr> Project Category </vt:lpstr>
      <vt:lpstr>Home Page</vt:lpstr>
      <vt:lpstr>PowerPoint Presentation</vt:lpstr>
      <vt:lpstr>SignIn Form</vt:lpstr>
      <vt:lpstr>Cab Booking Form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Nexwave</dc:creator>
  <cp:lastModifiedBy>Nexwave</cp:lastModifiedBy>
  <cp:revision>28</cp:revision>
  <dcterms:created xsi:type="dcterms:W3CDTF">2020-01-08T05:03:07Z</dcterms:created>
  <dcterms:modified xsi:type="dcterms:W3CDTF">2020-01-09T05:36:50Z</dcterms:modified>
</cp:coreProperties>
</file>