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B8E9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0F7C9-41A9-44EE-B1E8-D0BD071B7DC0}" type="datetimeFigureOut">
              <a:rPr lang="en-IN" smtClean="0"/>
              <a:t>08-01-2020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9EF49-ACB9-4621-8AEF-56C1818378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588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CE7-D7C9-4CCD-A9E7-189B3B77E104}" type="datetimeFigureOut">
              <a:rPr lang="en-IN" smtClean="0"/>
              <a:t>08-01-2020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6D66-954B-44F8-87FA-0EC10E576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646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CE7-D7C9-4CCD-A9E7-189B3B77E104}" type="datetimeFigureOut">
              <a:rPr lang="en-IN" smtClean="0"/>
              <a:t>08-01-2020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6D66-954B-44F8-87FA-0EC10E576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145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CE7-D7C9-4CCD-A9E7-189B3B77E104}" type="datetimeFigureOut">
              <a:rPr lang="en-IN" smtClean="0"/>
              <a:t>08-01-2020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6D66-954B-44F8-87FA-0EC10E576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926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CE7-D7C9-4CCD-A9E7-189B3B77E104}" type="datetimeFigureOut">
              <a:rPr lang="en-IN" smtClean="0"/>
              <a:t>08-01-2020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6D66-954B-44F8-87FA-0EC10E576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892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CE7-D7C9-4CCD-A9E7-189B3B77E104}" type="datetimeFigureOut">
              <a:rPr lang="en-IN" smtClean="0"/>
              <a:t>08-01-2020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6D66-954B-44F8-87FA-0EC10E576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698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CE7-D7C9-4CCD-A9E7-189B3B77E104}" type="datetimeFigureOut">
              <a:rPr lang="en-IN" smtClean="0"/>
              <a:t>08-01-2020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6D66-954B-44F8-87FA-0EC10E576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047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CE7-D7C9-4CCD-A9E7-189B3B77E104}" type="datetimeFigureOut">
              <a:rPr lang="en-IN" smtClean="0"/>
              <a:t>08-01-2020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6D66-954B-44F8-87FA-0EC10E576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146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CE7-D7C9-4CCD-A9E7-189B3B77E104}" type="datetimeFigureOut">
              <a:rPr lang="en-IN" smtClean="0"/>
              <a:t>08-01-2020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6D66-954B-44F8-87FA-0EC10E576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8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CE7-D7C9-4CCD-A9E7-189B3B77E104}" type="datetimeFigureOut">
              <a:rPr lang="en-IN" smtClean="0"/>
              <a:t>08-01-2020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6D66-954B-44F8-87FA-0EC10E576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412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CE7-D7C9-4CCD-A9E7-189B3B77E104}" type="datetimeFigureOut">
              <a:rPr lang="en-IN" smtClean="0"/>
              <a:t>08-01-2020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6D66-954B-44F8-87FA-0EC10E576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984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CE7-D7C9-4CCD-A9E7-189B3B77E104}" type="datetimeFigureOut">
              <a:rPr lang="en-IN" smtClean="0"/>
              <a:t>08-01-2020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6D66-954B-44F8-87FA-0EC10E576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518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36CE7-D7C9-4CCD-A9E7-189B3B77E104}" type="datetimeFigureOut">
              <a:rPr lang="en-IN" smtClean="0"/>
              <a:t>08-01-2020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D6D66-954B-44F8-87FA-0EC10E576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56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-972616" y="1340768"/>
            <a:ext cx="8229600" cy="1584325"/>
          </a:xfrm>
          <a:noFill/>
          <a:ln w="3175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6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ReadyGo…</a:t>
            </a:r>
            <a:endParaRPr lang="en-IN" sz="6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077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364" y="260648"/>
            <a:ext cx="8291264" cy="1138138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IN" sz="6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Team</a:t>
            </a:r>
            <a:endParaRPr lang="en-IN" sz="60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772817"/>
            <a:ext cx="7200800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Team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Members: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lvl="5"/>
            <a:r>
              <a:rPr lang="en-US" sz="3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Aakash Nagori</a:t>
            </a:r>
          </a:p>
          <a:p>
            <a:pPr lvl="5"/>
            <a:r>
              <a:rPr lang="en-US" sz="3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Aishwariya</a:t>
            </a:r>
          </a:p>
          <a:p>
            <a:pPr lvl="5"/>
            <a:r>
              <a:rPr lang="en-US" sz="3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Nandhini</a:t>
            </a:r>
          </a:p>
          <a:p>
            <a:pPr lvl="5"/>
            <a:r>
              <a:rPr lang="en-US" sz="3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Sowmiya</a:t>
            </a:r>
          </a:p>
          <a:p>
            <a:pPr lvl="5"/>
            <a:r>
              <a:rPr lang="en-US" sz="3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Zinat</a:t>
            </a:r>
          </a:p>
          <a:p>
            <a:endParaRPr lang="en-US" sz="36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36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6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6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3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						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694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sz="67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IN" sz="67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6700" b="1" dirty="0">
                <a:latin typeface="Times New Roman" pitchFamily="18" charset="0"/>
                <a:cs typeface="Times New Roman" pitchFamily="18" charset="0"/>
              </a:rPr>
            </a:br>
            <a:endParaRPr lang="en-IN" sz="67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7048" y="1268760"/>
            <a:ext cx="63051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IN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Our Start-up..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IN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Purpose of ReadyGo…?</a:t>
            </a:r>
          </a:p>
          <a:p>
            <a:endParaRPr lang="en-IN" sz="40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692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sz="6700" b="1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r>
              <a:rPr lang="en-IN" sz="67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6700" dirty="0">
                <a:latin typeface="Times New Roman" pitchFamily="18" charset="0"/>
                <a:cs typeface="Times New Roman" pitchFamily="18" charset="0"/>
              </a:rPr>
            </a:br>
            <a:endParaRPr lang="en-IN" sz="6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268760"/>
            <a:ext cx="77048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IN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Our Cab will be reach on time on the defined  destination.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We will be tracking our customers for their safety concerns.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We are providing  easy payment facility in cab i.e. by cash or by card or by net banking.</a:t>
            </a:r>
            <a:endParaRPr lang="en-IN" sz="36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173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sz="6700" b="1" dirty="0" smtClean="0">
                <a:latin typeface="Times New Roman" pitchFamily="18" charset="0"/>
                <a:cs typeface="Times New Roman" pitchFamily="18" charset="0"/>
              </a:rPr>
              <a:t>Scope </a:t>
            </a:r>
            <a:r>
              <a:rPr lang="en-US" sz="67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6700" b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6700" b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6700" b="1" dirty="0" smtClean="0">
                <a:latin typeface="Times New Roman" pitchFamily="18" charset="0"/>
                <a:cs typeface="Times New Roman" pitchFamily="18" charset="0"/>
              </a:rPr>
              <a:t>he Project</a:t>
            </a:r>
            <a:r>
              <a:rPr lang="en-IN" sz="67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6700" dirty="0" smtClean="0">
                <a:latin typeface="Times New Roman" pitchFamily="18" charset="0"/>
                <a:cs typeface="Times New Roman" pitchFamily="18" charset="0"/>
              </a:rPr>
            </a:br>
            <a:endParaRPr lang="en-IN" sz="6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556792"/>
            <a:ext cx="698477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This application reduces the manual operations required to maintain all the records of :</a:t>
            </a:r>
            <a:r>
              <a:rPr lang="en-US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              i)Users</a:t>
            </a:r>
          </a:p>
          <a:p>
            <a:r>
              <a:rPr lang="en-US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               ii) Cabs</a:t>
            </a:r>
          </a:p>
          <a:p>
            <a:r>
              <a:rPr lang="en-US" sz="2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              iii)Drivers</a:t>
            </a:r>
          </a:p>
          <a:p>
            <a:r>
              <a:rPr lang="en-US" sz="2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              iv)Booking </a:t>
            </a:r>
            <a:r>
              <a:rPr lang="en-US" sz="2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history </a:t>
            </a:r>
            <a:endParaRPr lang="en-US" sz="28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481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sz="6700" b="1" dirty="0" smtClean="0">
                <a:latin typeface="Times New Roman" pitchFamily="18" charset="0"/>
                <a:cs typeface="Times New Roman" pitchFamily="18" charset="0"/>
              </a:rPr>
              <a:t>Project Category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23527" y="1700808"/>
            <a:ext cx="811579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Software Requirements: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1.Sublime</a:t>
            </a:r>
            <a:r>
              <a:rPr lang="en-US" sz="32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 VS code.</a:t>
            </a:r>
            <a:endParaRPr lang="en-IN" sz="32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	2.Spring </a:t>
            </a:r>
            <a:r>
              <a:rPr lang="en-US" sz="32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Tool Suite </a:t>
            </a:r>
            <a:r>
              <a:rPr lang="en-US" sz="3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3.9 (STS</a:t>
            </a:r>
            <a:r>
              <a:rPr lang="en-US" sz="32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n-IN" sz="32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	3.Oracle </a:t>
            </a:r>
            <a:r>
              <a:rPr lang="en-US" sz="32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11g.</a:t>
            </a:r>
            <a:endParaRPr lang="en-IN" sz="32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984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sz="6700" b="1" dirty="0" smtClean="0">
                <a:latin typeface="Times New Roman" pitchFamily="18" charset="0"/>
                <a:cs typeface="Times New Roman" pitchFamily="18" charset="0"/>
              </a:rPr>
              <a:t>Project Category</a:t>
            </a:r>
            <a:r>
              <a:rPr lang="en-IN" sz="67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6700" dirty="0">
                <a:latin typeface="Times New Roman" pitchFamily="18" charset="0"/>
                <a:cs typeface="Times New Roman" pitchFamily="18" charset="0"/>
              </a:rPr>
            </a:br>
            <a:endParaRPr lang="en-IN" sz="6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484784"/>
            <a:ext cx="83529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Languages Used: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Front End: </a:t>
            </a:r>
            <a:r>
              <a:rPr lang="en-US" sz="3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HTML, CSS, </a:t>
            </a:r>
            <a:endParaRPr lang="en-US" sz="32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         Java Script, Bootstrap</a:t>
            </a:r>
            <a:r>
              <a:rPr lang="en-US" sz="3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IN" sz="3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	Back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End: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Java.</a:t>
            </a:r>
            <a:endParaRPr lang="en-IN" sz="3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	Database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Oracle 11g.</a:t>
            </a:r>
            <a:endParaRPr lang="en-IN" sz="3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747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sz="6700" b="1" dirty="0" smtClean="0">
                <a:latin typeface="Times New Roman" pitchFamily="18" charset="0"/>
                <a:cs typeface="Times New Roman" pitchFamily="18" charset="0"/>
              </a:rPr>
              <a:t>Project Category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07504" y="1443841"/>
            <a:ext cx="583264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Modules:</a:t>
            </a:r>
            <a:endParaRPr lang="en-IN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SignUp Form</a:t>
            </a:r>
            <a:r>
              <a:rPr lang="en-US" sz="3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SignIn Form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Drivers Registration Form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Cabs Registration Form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Cab Booking Form</a:t>
            </a:r>
          </a:p>
          <a:p>
            <a:pPr lvl="0"/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IN" sz="2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IN" sz="28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736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10" b="3266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39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109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ReadyGo…</vt:lpstr>
      <vt:lpstr>Team</vt:lpstr>
      <vt:lpstr> Introduction </vt:lpstr>
      <vt:lpstr> Objective </vt:lpstr>
      <vt:lpstr> Scope Of The Project </vt:lpstr>
      <vt:lpstr> Project Category </vt:lpstr>
      <vt:lpstr> Project Category </vt:lpstr>
      <vt:lpstr> Project Category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Nexwave</dc:creator>
  <cp:lastModifiedBy>Nexwave</cp:lastModifiedBy>
  <cp:revision>24</cp:revision>
  <dcterms:created xsi:type="dcterms:W3CDTF">2020-01-08T05:03:07Z</dcterms:created>
  <dcterms:modified xsi:type="dcterms:W3CDTF">2020-01-08T11:23:43Z</dcterms:modified>
</cp:coreProperties>
</file>