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3d6cf8d-20cc-4bfa-b443-6b44927fad4c}">
  <we:reference id="WA200003233" version="2.0.0.3" store="en-US" storeType="OMEX"/>
  <we:alternateReferences/>
  <we:properties>
    <we:property name="Microsoft.Office.CampaignId" value="&quot;none&quot;"/>
    <we:property name="reportUrl" value="&quot;/groups/me/reports/d76ad7c7-4427-458f-bca1-1538ea8d14e2/5f718ba68c8ba1aa055b?bookmarkGuid=fe63398b-f458-48b1-b07e-83416adcb4ac&amp;bookmarkUsage=1&amp;ctid=d326b06d-7cf7-4723-9e90-1c4f477fd01e&amp;fromEntryPoint=export&amp;pbi_source=storytelling_addin&quot;"/>
    <we:property name="reportState" value="&quot;CONNECTED&quot;"/>
    <we:property name="artifactViewState" value="&quot;live&quot;"/>
    <we:property name="reportEmbeddedTime" value="&quot;2025-01-22T05:08:48.478Z&quot;"/>
    <we:property name="creatorSessionId" value="&quot;4c6a4ea5-682b-4dae-8f12-d101f5de87a0&quot;"/>
    <we:property name="creatorUserId" value="&quot;1003200438D8CEE5&quot;"/>
    <we:property name="creatorTenantId" value="&quot;d326b06d-7cf7-4723-9e90-1c4f477fd01e&quot;"/>
    <we:property name="pageDisplayName" value="&quot;Summary&quot;"/>
    <we:property name="pageName" value="&quot;5f718ba68c8ba1aa055b&quot;"/>
    <we:property name="isFiltersActionButtonVisible" value="true"/>
    <we:property name="initialStateBookmark" value="&quot;H4sIAAAAAAAAA4VQTWsCMRT8K+Wdl7Jf4uqtlp6sH9TiRaS8XV8lNSZL8lZqxf/el6zQHgrNIcmbTGaGucBO+VbjeY5HgjFMrD0c0R3uMkjA3LDFYjp7eJm+zR9mTwLblpU1HsYXYHR74rXyHeqgIOBmmwBqvcR9mN5Re0qgJeetQa2+qCfLE7uOrgnQZ6utwyC5YmQKsiehyyze2X0hjtiwOtGKGu7Roiwpr6u8GOVVWgyxyoYoNN8TYrI/KUE62j9aw6iM2ARsUBWjOhukZZWW+SgfVE1aBtwrs9e3wD9/X89taAWj16RjlkhSSv0h7kHuGtdvBI4kNYWL7di32NASjcybC7TOSjesKPKkCzQ72t3uLpzPisn1/mvUXbCOpUI0kUiq1vTPh1A1xFjbsH0DxxOR9vUBAAA=&quot;"/>
    <we:property name="bookmark" value="&quot;H4sIAAAAAAAAA+1aWW/cNhD+K4Ze+rItSEokxbzFdoIGyFkHKYrCKIbkaK1ElrZaybFr+L93KGmdZM9k6yRbZ/3gFY+d45uDM1xdRz6fTgq4eg7nGD2IDqvq3TnU7w54NIrKfs7rGLMEbWqUUtJoz6Sg1WrS5FU5jR5cRw3UY2ze5NMWikCIJv88HUVQFC9hHEYZFFMcRROsp1UJRf4P9ptpqalbvBlFeDkpqhoCyZMGGgxkL2g7jUkE/ktMHME1+QWeoGv6WZlpnlpQqaP/HIBJaWnbtN/QSbZ0SyDdsT+qygbyktiEOZdlaJnmFjwXnnt0mIb5aV6Oi0HgD999fTUJ4EzPgD4JDfuW2AY6NzekDstYDCAlCpMgd4kU2PHN8qIZ2NmrR5eTmpAi/HpaR6T3uKpzR3w6RGqc9gBcR0dV0Z53T48+mT+p2trhb5h1S2WTN1dEqZ/963FeYBTEeVlXhH2/1KEbJs+q90c10shHD9jNKc2s17TIHdafqBqdIxk+PHhooFNl0nPKsV+vfLeMnabX0dOctO9pv4GiDWR/OqZv+Op9+RMJRX+nQbTe0iT1249s2X1j2nG5czROO6slGkEnRiUxY6mM6cPFO2I1HJ9j2ezttoBHbzlmOGLsDaMUxYRzSZzuSryd5ZODZwHPve0WEemt57hR3lptrbdSOp54J3fEeq39eWB0tTfgclB6GyqjZaqMEzJNU+QMrUy2PT19LHUag+IJ50DkJIvFRloNXja2ulykJoVQTmjUPuQIJWIqaLaVzDDueey50VwzAC4M19vSIi+nEiGWMpUggQnP/Pa0DEqLQqE0zLsULQe2LS2uKRAZi9EqR8k0tcZsprUSfUNVlEVCzXiZSEyYsOnG2H7oL6B0FGPzgf1wPK5xDM0wfPSVoh4Kipkw+bgth2qTbRH9Dmr/KSI0qD3Wh1edtsd5PStmxWhO6O+qaZ9QhBFOC0ByA6TCX3jLxK6b7qidNhVl2IMnx3NqiXtpwLX6DmaMRWpsZmOkopYxq1Ktto9nSJxMPYsl505aqpCl4LvuFPSY5c0PEdCrVO1dwYMRoc7SdOgwRe2OiTcf0itdITbaCOSU4RkXCTBkWm5Pjc5TDypjkiWx9ZppJXfesV610O/6EVxrtbJD/RmnmqHIEuYMV6GDTtluVPFrKvjRrrjSi2DrxSwut3ClSY5HZ1A3u+1OqxW+OV3RzNza8U7bmYVWRjDGVWak55xTikwVnZgbHfl1NXlOgPd7us5rdntJ+D6uq/Nu83DNOm3t3y0Sy3noT2YL9Pxq9rCWUiCxTMlR1HsDC2ieYEEwfj5s/aAjv3i++NY1Bx17WhrEyHIsfBRYvfhmTrZayJVV7SiYqfexGT4ipIAvAvP3M6xxwLL0+UyDJ3PyfkHT/blwdwqALXANhZkDDfcCXy2nzkm2s3n1rno5C/X/IKmu8fxvmFHnvbZvHIQFo51mClEZUKkQm7vJfVZdm1X5Pqvus+o+q/7AWTWVHNOUunCvdaJSBdp1fry+QYAxPoeLnICr6iV9faJB+5Sx2Cul0Cn8L/d+v+ZYQ+3Orp7iBRaLONyuLy7NlH8Ddd6/GjAE5HZYDvnollq0pB85nv06/pFYUZg8+DARlgdloj8Q6rWBuq7Bvd/QvGopsHGPznJ0nlVlc7Zdir/fwBzDTt/T3NldcpGXy69pNh8p99sBhpTan29GofKKhVdyBID1KmZ84/kGHW6HbdN0Es0db46FX4NZpgxnoAyzXPntj7c7c6wVJ8l3e8XgEKa5+y7vF3zkAJ3BlilWtc10Ag5fQolLFCTFoPToNyjZvZd4q+LNzb/b5JVkDykAAA==&quot;"/>
    <we:property name="datasetId" value="&quot;88d135b9-618b-4323-a298-9e4ae2e4b3bb&quot;"/>
    <we:property name="embedUrl" value="&quot;/reportEmbed?reportId=d76ad7c7-4427-458f-bca1-1538ea8d14e2&amp;config=eyJjbHVzdGVyVXJsIjoiaHR0cHM6Ly9XQUJJLVdFU1QtRVVST1BFLUYtUFJJTUFSWS1yZWRpcmVjdC5hbmFseXNpcy53aW5kb3dzLm5ldCIsImVtYmVkRmVhdHVyZXMiOnsidXNhZ2VNZXRyaWNzVk5leHQiOnRydWV9fQ%3D%3D&amp;disableSensitivityBanner=true&quot;"/>
    <we:property name="reportName" value="&quot;Abhijeet&quot;"/>
    <we:property name="isVisualContainerHeaderHidden" value="false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omkar shete</cp:lastModifiedBy>
  <cp:revision>4</cp:revision>
  <dcterms:created xsi:type="dcterms:W3CDTF">2018-06-07T21:39:02Z</dcterms:created>
  <dcterms:modified xsi:type="dcterms:W3CDTF">2025-01-22T05:15:15Z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