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E6E7E8"/>
    <a:srgbClr val="FAFAFA"/>
    <a:srgbClr val="EBEBEB"/>
    <a:srgbClr val="F9F9F9"/>
    <a:srgbClr val="022B41"/>
    <a:srgbClr val="002639"/>
    <a:srgbClr val="001C29"/>
    <a:srgbClr val="FF6327"/>
    <a:srgbClr val="01D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06/07/2022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06/07/2022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7/6/2022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Movie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Movie Management System along with JWT authentication, Swagger and postman testing using ASP.NET Core Web API and SQL.</a:t>
            </a:r>
            <a:endParaRPr lang="en-US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Az-900 Certification from Microsoft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and having Azure certification.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4350" y="727871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56687" y="1306010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Vikrohli, 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18562" y="1552577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Aishwarya.mahanwar@capgemini.com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7334" y="1781176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+91 7057957259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team player with good communication skill always ready to work for the enrichment of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8368" y="62947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 Engineering : 2016 – 2019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Microsoft Azure AZ-900 Fundamentals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dirty="0"/>
              <a:t>Dot Net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MYSQL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REST-API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MSSQL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4350" y="347813"/>
            <a:ext cx="6174595" cy="306387"/>
          </a:xfrm>
        </p:spPr>
        <p:txBody>
          <a:bodyPr/>
          <a:lstStyle/>
          <a:p>
            <a:r>
              <a:rPr lang="en-IN" altLang="en-US" dirty="0"/>
              <a:t>Mahanwar Aishwarya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5D185461-369F-48D2-85C7-C7BE1143661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6" b="9286"/>
          <a:stretch>
            <a:fillRect/>
          </a:stretch>
        </p:blipFill>
        <p:spPr>
          <a:xfrm>
            <a:off x="261777" y="109994"/>
            <a:ext cx="1877607" cy="1879144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41004</TotalTime>
  <Words>160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Mahanwar, Aishwarya</cp:lastModifiedBy>
  <cp:revision>127</cp:revision>
  <dcterms:created xsi:type="dcterms:W3CDTF">2017-12-08T05:27:40Z</dcterms:created>
  <dcterms:modified xsi:type="dcterms:W3CDTF">2022-07-06T17:41:29Z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