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2" r:id="rId5"/>
    <p:sldMasterId id="2147483684" r:id="rId6"/>
  </p:sldMasterIdLst>
  <p:notesMasterIdLst>
    <p:notesMasterId r:id="rId55"/>
  </p:notesMasterIdLst>
  <p:sldIdLst>
    <p:sldId id="261" r:id="rId7"/>
    <p:sldId id="271" r:id="rId8"/>
    <p:sldId id="277" r:id="rId9"/>
    <p:sldId id="325" r:id="rId10"/>
    <p:sldId id="264" r:id="rId11"/>
    <p:sldId id="281" r:id="rId12"/>
    <p:sldId id="282" r:id="rId13"/>
    <p:sldId id="294" r:id="rId14"/>
    <p:sldId id="278" r:id="rId15"/>
    <p:sldId id="288" r:id="rId16"/>
    <p:sldId id="299" r:id="rId17"/>
    <p:sldId id="345" r:id="rId18"/>
    <p:sldId id="260" r:id="rId19"/>
    <p:sldId id="268" r:id="rId20"/>
    <p:sldId id="276" r:id="rId21"/>
    <p:sldId id="280" r:id="rId22"/>
    <p:sldId id="270" r:id="rId23"/>
    <p:sldId id="256" r:id="rId24"/>
    <p:sldId id="292" r:id="rId25"/>
    <p:sldId id="335" r:id="rId26"/>
    <p:sldId id="287" r:id="rId27"/>
    <p:sldId id="293" r:id="rId28"/>
    <p:sldId id="290" r:id="rId29"/>
    <p:sldId id="289" r:id="rId30"/>
    <p:sldId id="336" r:id="rId31"/>
    <p:sldId id="291" r:id="rId32"/>
    <p:sldId id="284" r:id="rId33"/>
    <p:sldId id="324" r:id="rId34"/>
    <p:sldId id="296" r:id="rId35"/>
    <p:sldId id="283" r:id="rId36"/>
    <p:sldId id="286" r:id="rId37"/>
    <p:sldId id="339" r:id="rId38"/>
    <p:sldId id="265" r:id="rId39"/>
    <p:sldId id="279" r:id="rId40"/>
    <p:sldId id="297" r:id="rId41"/>
    <p:sldId id="272" r:id="rId42"/>
    <p:sldId id="274" r:id="rId43"/>
    <p:sldId id="298" r:id="rId44"/>
    <p:sldId id="275" r:id="rId45"/>
    <p:sldId id="338" r:id="rId46"/>
    <p:sldId id="273" r:id="rId47"/>
    <p:sldId id="295" r:id="rId48"/>
    <p:sldId id="266" r:id="rId49"/>
    <p:sldId id="269" r:id="rId50"/>
    <p:sldId id="263" r:id="rId51"/>
    <p:sldId id="257" r:id="rId52"/>
    <p:sldId id="258" r:id="rId53"/>
    <p:sldId id="259" r:id="rId5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B44"/>
    <a:srgbClr val="FE9D62"/>
    <a:srgbClr val="39A5AE"/>
    <a:srgbClr val="239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4E5DC-A77D-C262-7359-A76394BA3BB3}" v="311" dt="2020-02-25T06:52:26.189"/>
    <p1510:client id="{EEF6FDED-EDF0-4C63-9FBF-F39CA6B2AA4D}" v="1119" dt="2020-02-25T06:56:30.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97" d="100"/>
          <a:sy n="97" d="100"/>
        </p:scale>
        <p:origin x="5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93F3-45AE-A7A3-DA15508C4785}"/>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93F3-45AE-A7A3-DA15508C4785}"/>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93F3-45AE-A7A3-DA15508C4785}"/>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93F3-45AE-A7A3-DA15508C478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40</c:v>
                </c:pt>
                <c:pt idx="1">
                  <c:v>80</c:v>
                </c:pt>
                <c:pt idx="2">
                  <c:v>60</c:v>
                </c:pt>
                <c:pt idx="3">
                  <c:v>50</c:v>
                </c:pt>
              </c:numCache>
            </c:numRef>
          </c:val>
          <c:extLst>
            <c:ext xmlns:c16="http://schemas.microsoft.com/office/drawing/2014/chart" uri="{C3380CC4-5D6E-409C-BE32-E72D297353CC}">
              <c16:uniqueId val="{00000008-93F3-45AE-A7A3-DA15508C4785}"/>
            </c:ext>
          </c:extLst>
        </c:ser>
        <c:dLbls>
          <c:showLegendKey val="0"/>
          <c:showVal val="0"/>
          <c:showCatName val="0"/>
          <c:showSerName val="0"/>
          <c:showPercent val="0"/>
          <c:showBubbleSize val="0"/>
        </c:dLbls>
        <c:gapWidth val="132"/>
        <c:overlap val="100"/>
        <c:axId val="528401256"/>
        <c:axId val="528396336"/>
      </c:barChart>
      <c:catAx>
        <c:axId val="528401256"/>
        <c:scaling>
          <c:orientation val="minMax"/>
        </c:scaling>
        <c:delete val="1"/>
        <c:axPos val="b"/>
        <c:numFmt formatCode="General" sourceLinked="1"/>
        <c:majorTickMark val="none"/>
        <c:minorTickMark val="none"/>
        <c:tickLblPos val="nextTo"/>
        <c:crossAx val="528396336"/>
        <c:crosses val="autoZero"/>
        <c:auto val="1"/>
        <c:lblAlgn val="ctr"/>
        <c:lblOffset val="100"/>
        <c:noMultiLvlLbl val="0"/>
      </c:catAx>
      <c:valAx>
        <c:axId val="528396336"/>
        <c:scaling>
          <c:orientation val="minMax"/>
        </c:scaling>
        <c:delete val="1"/>
        <c:axPos val="l"/>
        <c:numFmt formatCode="General" sourceLinked="1"/>
        <c:majorTickMark val="none"/>
        <c:minorTickMark val="none"/>
        <c:tickLblPos val="nextTo"/>
        <c:crossAx val="528401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11</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Images and Contents Layou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087254" y="538742"/>
            <a:ext cx="6478720" cy="3096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0" hasCustomPrompt="1"/>
          </p:nvPr>
        </p:nvSpPr>
        <p:spPr>
          <a:xfrm>
            <a:off x="5087254" y="3799258"/>
            <a:ext cx="2016000" cy="2520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7318614" y="3799258"/>
            <a:ext cx="2016000" cy="2520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9549974" y="3799258"/>
            <a:ext cx="2016000" cy="2520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335360" y="264012"/>
            <a:ext cx="11521280" cy="6329977"/>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922243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536453"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1547742"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245163"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14476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Images &amp; Contents Layout">
    <p:spTree>
      <p:nvGrpSpPr>
        <p:cNvPr id="1" name=""/>
        <p:cNvGrpSpPr/>
        <p:nvPr/>
      </p:nvGrpSpPr>
      <p:grpSpPr>
        <a:xfrm>
          <a:off x="0" y="0"/>
          <a:ext cx="0" cy="0"/>
          <a:chOff x="0" y="0"/>
          <a:chExt cx="0" cy="0"/>
        </a:xfrm>
      </p:grpSpPr>
      <p:sp>
        <p:nvSpPr>
          <p:cNvPr id="4" name="Rectangle 3"/>
          <p:cNvSpPr/>
          <p:nvPr userDrawn="1"/>
        </p:nvSpPr>
        <p:spPr>
          <a:xfrm>
            <a:off x="0" y="2789276"/>
            <a:ext cx="12192000" cy="4068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 hasCustomPrompt="1"/>
          </p:nvPr>
        </p:nvSpPr>
        <p:spPr>
          <a:xfrm>
            <a:off x="6096000" y="3302815"/>
            <a:ext cx="6096000" cy="30416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39679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1"/>
            <a:ext cx="5039883" cy="685800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2722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1_Images &amp; Contents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C2ABD529-FE83-4068-B43D-09D8C61354D1}"/>
              </a:ext>
            </a:extLst>
          </p:cNvPr>
          <p:cNvSpPr>
            <a:spLocks noGrp="1"/>
          </p:cNvSpPr>
          <p:nvPr>
            <p:ph type="pic" idx="11" hasCustomPrompt="1"/>
          </p:nvPr>
        </p:nvSpPr>
        <p:spPr>
          <a:xfrm>
            <a:off x="2267485" y="846034"/>
            <a:ext cx="5529990" cy="5456343"/>
          </a:xfrm>
          <a:custGeom>
            <a:avLst/>
            <a:gdLst>
              <a:gd name="connsiteX0" fmla="*/ 5203477 w 5529990"/>
              <a:gd name="connsiteY0" fmla="*/ 4996820 h 5456343"/>
              <a:gd name="connsiteX1" fmla="*/ 5205385 w 5529990"/>
              <a:gd name="connsiteY1" fmla="*/ 4997961 h 5456343"/>
              <a:gd name="connsiteX2" fmla="*/ 5204062 w 5529990"/>
              <a:gd name="connsiteY2" fmla="*/ 4999290 h 5456343"/>
              <a:gd name="connsiteX3" fmla="*/ 3285288 w 5529990"/>
              <a:gd name="connsiteY3" fmla="*/ 850958 h 5456343"/>
              <a:gd name="connsiteX4" fmla="*/ 3285287 w 5529990"/>
              <a:gd name="connsiteY4" fmla="*/ 957889 h 5456343"/>
              <a:gd name="connsiteX5" fmla="*/ 3309883 w 5529990"/>
              <a:gd name="connsiteY5" fmla="*/ 964960 h 5456343"/>
              <a:gd name="connsiteX6" fmla="*/ 3342876 w 5529990"/>
              <a:gd name="connsiteY6" fmla="*/ 959101 h 5456343"/>
              <a:gd name="connsiteX7" fmla="*/ 3347625 w 5529990"/>
              <a:gd name="connsiteY7" fmla="*/ 953011 h 5456343"/>
              <a:gd name="connsiteX8" fmla="*/ 3340340 w 5529990"/>
              <a:gd name="connsiteY8" fmla="*/ 917595 h 5456343"/>
              <a:gd name="connsiteX9" fmla="*/ 3323433 w 5529990"/>
              <a:gd name="connsiteY9" fmla="*/ 872062 h 5456343"/>
              <a:gd name="connsiteX10" fmla="*/ 3302259 w 5529990"/>
              <a:gd name="connsiteY10" fmla="*/ 854999 h 5456343"/>
              <a:gd name="connsiteX11" fmla="*/ 97597 w 5529990"/>
              <a:gd name="connsiteY11" fmla="*/ 97597 h 5456343"/>
              <a:gd name="connsiteX12" fmla="*/ 97597 w 5529990"/>
              <a:gd name="connsiteY12" fmla="*/ 3380541 h 5456343"/>
              <a:gd name="connsiteX13" fmla="*/ 925476 w 5529990"/>
              <a:gd name="connsiteY13" fmla="*/ 3380541 h 5456343"/>
              <a:gd name="connsiteX14" fmla="*/ 946229 w 5529990"/>
              <a:gd name="connsiteY14" fmla="*/ 3355733 h 5456343"/>
              <a:gd name="connsiteX15" fmla="*/ 978940 w 5529990"/>
              <a:gd name="connsiteY15" fmla="*/ 3351467 h 5456343"/>
              <a:gd name="connsiteX16" fmla="*/ 1007525 w 5529990"/>
              <a:gd name="connsiteY16" fmla="*/ 3349520 h 5456343"/>
              <a:gd name="connsiteX17" fmla="*/ 1031564 w 5529990"/>
              <a:gd name="connsiteY17" fmla="*/ 3353683 h 5456343"/>
              <a:gd name="connsiteX18" fmla="*/ 1032954 w 5529990"/>
              <a:gd name="connsiteY18" fmla="*/ 3351929 h 5456343"/>
              <a:gd name="connsiteX19" fmla="*/ 1046660 w 5529990"/>
              <a:gd name="connsiteY19" fmla="*/ 3307002 h 5456343"/>
              <a:gd name="connsiteX20" fmla="*/ 1050343 w 5529990"/>
              <a:gd name="connsiteY20" fmla="*/ 3285495 h 5456343"/>
              <a:gd name="connsiteX21" fmla="*/ 1053485 w 5529990"/>
              <a:gd name="connsiteY21" fmla="*/ 3281034 h 5456343"/>
              <a:gd name="connsiteX22" fmla="*/ 213108 w 5529990"/>
              <a:gd name="connsiteY22" fmla="*/ 3281033 h 5456343"/>
              <a:gd name="connsiteX23" fmla="*/ 213107 w 5529990"/>
              <a:gd name="connsiteY23" fmla="*/ 208854 h 5456343"/>
              <a:gd name="connsiteX24" fmla="*/ 3285287 w 5529990"/>
              <a:gd name="connsiteY24" fmla="*/ 208854 h 5456343"/>
              <a:gd name="connsiteX25" fmla="*/ 3285287 w 5529990"/>
              <a:gd name="connsiteY25" fmla="*/ 805089 h 5456343"/>
              <a:gd name="connsiteX26" fmla="*/ 3285421 w 5529990"/>
              <a:gd name="connsiteY26" fmla="*/ 805084 h 5456343"/>
              <a:gd name="connsiteX27" fmla="*/ 3308726 w 5529990"/>
              <a:gd name="connsiteY27" fmla="*/ 825294 h 5456343"/>
              <a:gd name="connsiteX28" fmla="*/ 3343101 w 5529990"/>
              <a:gd name="connsiteY28" fmla="*/ 834936 h 5456343"/>
              <a:gd name="connsiteX29" fmla="*/ 3357542 w 5529990"/>
              <a:gd name="connsiteY29" fmla="*/ 829717 h 5456343"/>
              <a:gd name="connsiteX30" fmla="*/ 3389087 w 5529990"/>
              <a:gd name="connsiteY30" fmla="*/ 840123 h 5456343"/>
              <a:gd name="connsiteX31" fmla="*/ 3389087 w 5529990"/>
              <a:gd name="connsiteY31" fmla="*/ 97597 h 5456343"/>
              <a:gd name="connsiteX32" fmla="*/ 0 w 5529990"/>
              <a:gd name="connsiteY32" fmla="*/ 0 h 5456343"/>
              <a:gd name="connsiteX33" fmla="*/ 3486684 w 5529990"/>
              <a:gd name="connsiteY33" fmla="*/ 0 h 5456343"/>
              <a:gd name="connsiteX34" fmla="*/ 3486684 w 5529990"/>
              <a:gd name="connsiteY34" fmla="*/ 833838 h 5456343"/>
              <a:gd name="connsiteX35" fmla="*/ 3500172 w 5529990"/>
              <a:gd name="connsiteY35" fmla="*/ 834269 h 5456343"/>
              <a:gd name="connsiteX36" fmla="*/ 3516226 w 5529990"/>
              <a:gd name="connsiteY36" fmla="*/ 839003 h 5456343"/>
              <a:gd name="connsiteX37" fmla="*/ 3647545 w 5529990"/>
              <a:gd name="connsiteY37" fmla="*/ 866570 h 5456343"/>
              <a:gd name="connsiteX38" fmla="*/ 3662947 w 5529990"/>
              <a:gd name="connsiteY38" fmla="*/ 857912 h 5456343"/>
              <a:gd name="connsiteX39" fmla="*/ 3656762 w 5529990"/>
              <a:gd name="connsiteY39" fmla="*/ 846906 h 5456343"/>
              <a:gd name="connsiteX40" fmla="*/ 3515960 w 5529990"/>
              <a:gd name="connsiteY40" fmla="*/ 787015 h 5456343"/>
              <a:gd name="connsiteX41" fmla="*/ 3489147 w 5529990"/>
              <a:gd name="connsiteY41" fmla="*/ 770223 h 5456343"/>
              <a:gd name="connsiteX42" fmla="*/ 3498229 w 5529990"/>
              <a:gd name="connsiteY42" fmla="*/ 724565 h 5456343"/>
              <a:gd name="connsiteX43" fmla="*/ 3516829 w 5529990"/>
              <a:gd name="connsiteY43" fmla="*/ 717732 h 5456343"/>
              <a:gd name="connsiteX44" fmla="*/ 3531095 w 5529990"/>
              <a:gd name="connsiteY44" fmla="*/ 726369 h 5456343"/>
              <a:gd name="connsiteX45" fmla="*/ 3557357 w 5529990"/>
              <a:gd name="connsiteY45" fmla="*/ 731881 h 5456343"/>
              <a:gd name="connsiteX46" fmla="*/ 3581695 w 5529990"/>
              <a:gd name="connsiteY46" fmla="*/ 744271 h 5456343"/>
              <a:gd name="connsiteX47" fmla="*/ 3651817 w 5529990"/>
              <a:gd name="connsiteY47" fmla="*/ 791752 h 5456343"/>
              <a:gd name="connsiteX48" fmla="*/ 3701043 w 5529990"/>
              <a:gd name="connsiteY48" fmla="*/ 827808 h 5456343"/>
              <a:gd name="connsiteX49" fmla="*/ 3778589 w 5529990"/>
              <a:gd name="connsiteY49" fmla="*/ 888498 h 5456343"/>
              <a:gd name="connsiteX50" fmla="*/ 3870983 w 5529990"/>
              <a:gd name="connsiteY50" fmla="*/ 975599 h 5456343"/>
              <a:gd name="connsiteX51" fmla="*/ 3913472 w 5529990"/>
              <a:gd name="connsiteY51" fmla="*/ 989372 h 5456343"/>
              <a:gd name="connsiteX52" fmla="*/ 3940973 w 5529990"/>
              <a:gd name="connsiteY52" fmla="*/ 997085 h 5456343"/>
              <a:gd name="connsiteX53" fmla="*/ 3982772 w 5529990"/>
              <a:gd name="connsiteY53" fmla="*/ 1019936 h 5456343"/>
              <a:gd name="connsiteX54" fmla="*/ 3937964 w 5529990"/>
              <a:gd name="connsiteY54" fmla="*/ 888706 h 5456343"/>
              <a:gd name="connsiteX55" fmla="*/ 3899601 w 5529990"/>
              <a:gd name="connsiteY55" fmla="*/ 866821 h 5456343"/>
              <a:gd name="connsiteX56" fmla="*/ 3853267 w 5529990"/>
              <a:gd name="connsiteY56" fmla="*/ 820451 h 5456343"/>
              <a:gd name="connsiteX57" fmla="*/ 3829759 w 5529990"/>
              <a:gd name="connsiteY57" fmla="*/ 778630 h 5456343"/>
              <a:gd name="connsiteX58" fmla="*/ 3899474 w 5529990"/>
              <a:gd name="connsiteY58" fmla="*/ 794477 h 5456343"/>
              <a:gd name="connsiteX59" fmla="*/ 3949113 w 5529990"/>
              <a:gd name="connsiteY59" fmla="*/ 815817 h 5456343"/>
              <a:gd name="connsiteX60" fmla="*/ 3979087 w 5529990"/>
              <a:gd name="connsiteY60" fmla="*/ 827934 h 5456343"/>
              <a:gd name="connsiteX61" fmla="*/ 4029548 w 5529990"/>
              <a:gd name="connsiteY61" fmla="*/ 866192 h 5456343"/>
              <a:gd name="connsiteX62" fmla="*/ 4074646 w 5529990"/>
              <a:gd name="connsiteY62" fmla="*/ 910362 h 5456343"/>
              <a:gd name="connsiteX63" fmla="*/ 4111496 w 5529990"/>
              <a:gd name="connsiteY63" fmla="*/ 924407 h 5456343"/>
              <a:gd name="connsiteX64" fmla="*/ 4161957 w 5529990"/>
              <a:gd name="connsiteY64" fmla="*/ 962664 h 5456343"/>
              <a:gd name="connsiteX65" fmla="*/ 4131426 w 5529990"/>
              <a:gd name="connsiteY65" fmla="*/ 985620 h 5456343"/>
              <a:gd name="connsiteX66" fmla="*/ 4134857 w 5529990"/>
              <a:gd name="connsiteY66" fmla="*/ 1032933 h 5456343"/>
              <a:gd name="connsiteX67" fmla="*/ 4138703 w 5529990"/>
              <a:gd name="connsiteY67" fmla="*/ 1065530 h 5456343"/>
              <a:gd name="connsiteX68" fmla="*/ 4128249 w 5529990"/>
              <a:gd name="connsiteY68" fmla="*/ 1082993 h 5456343"/>
              <a:gd name="connsiteX69" fmla="*/ 4147363 w 5529990"/>
              <a:gd name="connsiteY69" fmla="*/ 1080938 h 5456343"/>
              <a:gd name="connsiteX70" fmla="*/ 4170738 w 5529990"/>
              <a:gd name="connsiteY70" fmla="*/ 1096765 h 5456343"/>
              <a:gd name="connsiteX71" fmla="*/ 4166471 w 5529990"/>
              <a:gd name="connsiteY71" fmla="*/ 1125234 h 5456343"/>
              <a:gd name="connsiteX72" fmla="*/ 4151337 w 5529990"/>
              <a:gd name="connsiteY72" fmla="*/ 1185880 h 5456343"/>
              <a:gd name="connsiteX73" fmla="*/ 4159309 w 5529990"/>
              <a:gd name="connsiteY73" fmla="*/ 1210365 h 5456343"/>
              <a:gd name="connsiteX74" fmla="*/ 4205665 w 5529990"/>
              <a:gd name="connsiteY74" fmla="*/ 1117687 h 5456343"/>
              <a:gd name="connsiteX75" fmla="*/ 4209517 w 5529990"/>
              <a:gd name="connsiteY75" fmla="*/ 1103935 h 5456343"/>
              <a:gd name="connsiteX76" fmla="*/ 4224918 w 5529990"/>
              <a:gd name="connsiteY76" fmla="*/ 1095278 h 5456343"/>
              <a:gd name="connsiteX77" fmla="*/ 4232341 w 5529990"/>
              <a:gd name="connsiteY77" fmla="*/ 1108484 h 5456343"/>
              <a:gd name="connsiteX78" fmla="*/ 4211843 w 5529990"/>
              <a:gd name="connsiteY78" fmla="*/ 1175042 h 5456343"/>
              <a:gd name="connsiteX79" fmla="*/ 4227373 w 5529990"/>
              <a:gd name="connsiteY79" fmla="*/ 1238729 h 5456343"/>
              <a:gd name="connsiteX80" fmla="*/ 4277010 w 5529990"/>
              <a:gd name="connsiteY80" fmla="*/ 1260069 h 5456343"/>
              <a:gd name="connsiteX81" fmla="*/ 4319914 w 5529990"/>
              <a:gd name="connsiteY81" fmla="*/ 1259126 h 5456343"/>
              <a:gd name="connsiteX82" fmla="*/ 4394024 w 5529990"/>
              <a:gd name="connsiteY82" fmla="*/ 1318850 h 5456343"/>
              <a:gd name="connsiteX83" fmla="*/ 4439529 w 5529990"/>
              <a:gd name="connsiteY83" fmla="*/ 1394653 h 5456343"/>
              <a:gd name="connsiteX84" fmla="*/ 4465896 w 5529990"/>
              <a:gd name="connsiteY84" fmla="*/ 1405900 h 5456343"/>
              <a:gd name="connsiteX85" fmla="*/ 4496792 w 5529990"/>
              <a:gd name="connsiteY85" fmla="*/ 1389917 h 5456343"/>
              <a:gd name="connsiteX86" fmla="*/ 4517002 w 5529990"/>
              <a:gd name="connsiteY86" fmla="*/ 1350259 h 5456343"/>
              <a:gd name="connsiteX87" fmla="*/ 4543362 w 5529990"/>
              <a:gd name="connsiteY87" fmla="*/ 1292820 h 5456343"/>
              <a:gd name="connsiteX88" fmla="*/ 4573307 w 5529990"/>
              <a:gd name="connsiteY88" fmla="*/ 1288454 h 5456343"/>
              <a:gd name="connsiteX89" fmla="*/ 4586211 w 5529990"/>
              <a:gd name="connsiteY89" fmla="*/ 1309822 h 5456343"/>
              <a:gd name="connsiteX90" fmla="*/ 4565007 w 5529990"/>
              <a:gd name="connsiteY90" fmla="*/ 1374097 h 5456343"/>
              <a:gd name="connsiteX91" fmla="*/ 4525037 w 5529990"/>
              <a:gd name="connsiteY91" fmla="*/ 1424592 h 5456343"/>
              <a:gd name="connsiteX92" fmla="*/ 4537809 w 5529990"/>
              <a:gd name="connsiteY92" fmla="*/ 1428478 h 5456343"/>
              <a:gd name="connsiteX93" fmla="*/ 4570157 w 5529990"/>
              <a:gd name="connsiteY93" fmla="*/ 1431296 h 5456343"/>
              <a:gd name="connsiteX94" fmla="*/ 4584183 w 5529990"/>
              <a:gd name="connsiteY94" fmla="*/ 1440791 h 5456343"/>
              <a:gd name="connsiteX95" fmla="*/ 4615797 w 5529990"/>
              <a:gd name="connsiteY95" fmla="*/ 1533093 h 5456343"/>
              <a:gd name="connsiteX96" fmla="*/ 4630077 w 5529990"/>
              <a:gd name="connsiteY96" fmla="*/ 1568154 h 5456343"/>
              <a:gd name="connsiteX97" fmla="*/ 4642622 w 5529990"/>
              <a:gd name="connsiteY97" fmla="*/ 1584865 h 5456343"/>
              <a:gd name="connsiteX98" fmla="*/ 4650392 w 5529990"/>
              <a:gd name="connsiteY98" fmla="*/ 1585335 h 5456343"/>
              <a:gd name="connsiteX99" fmla="*/ 4706855 w 5529990"/>
              <a:gd name="connsiteY99" fmla="*/ 1574900 h 5456343"/>
              <a:gd name="connsiteX100" fmla="*/ 4733741 w 5529990"/>
              <a:gd name="connsiteY100" fmla="*/ 1584777 h 5456343"/>
              <a:gd name="connsiteX101" fmla="*/ 4735707 w 5529990"/>
              <a:gd name="connsiteY101" fmla="*/ 1602394 h 5456343"/>
              <a:gd name="connsiteX102" fmla="*/ 4744256 w 5529990"/>
              <a:gd name="connsiteY102" fmla="*/ 1600647 h 5456343"/>
              <a:gd name="connsiteX103" fmla="*/ 4780936 w 5529990"/>
              <a:gd name="connsiteY103" fmla="*/ 1605372 h 5456343"/>
              <a:gd name="connsiteX104" fmla="*/ 4803756 w 5529990"/>
              <a:gd name="connsiteY104" fmla="*/ 1656271 h 5456343"/>
              <a:gd name="connsiteX105" fmla="*/ 4782161 w 5529990"/>
              <a:gd name="connsiteY105" fmla="*/ 1700274 h 5456343"/>
              <a:gd name="connsiteX106" fmla="*/ 4785999 w 5529990"/>
              <a:gd name="connsiteY106" fmla="*/ 1779221 h 5456343"/>
              <a:gd name="connsiteX107" fmla="*/ 4800847 w 5529990"/>
              <a:gd name="connsiteY107" fmla="*/ 1805635 h 5456343"/>
              <a:gd name="connsiteX108" fmla="*/ 4804501 w 5529990"/>
              <a:gd name="connsiteY108" fmla="*/ 1810637 h 5456343"/>
              <a:gd name="connsiteX109" fmla="*/ 4845375 w 5529990"/>
              <a:gd name="connsiteY109" fmla="*/ 1808249 h 5456343"/>
              <a:gd name="connsiteX110" fmla="*/ 4843969 w 5529990"/>
              <a:gd name="connsiteY110" fmla="*/ 1825149 h 5456343"/>
              <a:gd name="connsiteX111" fmla="*/ 4843929 w 5529990"/>
              <a:gd name="connsiteY111" fmla="*/ 1825206 h 5456343"/>
              <a:gd name="connsiteX112" fmla="*/ 4852839 w 5529990"/>
              <a:gd name="connsiteY112" fmla="*/ 1826013 h 5456343"/>
              <a:gd name="connsiteX113" fmla="*/ 4872074 w 5529990"/>
              <a:gd name="connsiteY113" fmla="*/ 1829323 h 5456343"/>
              <a:gd name="connsiteX114" fmla="*/ 4925096 w 5529990"/>
              <a:gd name="connsiteY114" fmla="*/ 1859262 h 5456343"/>
              <a:gd name="connsiteX115" fmla="*/ 4929808 w 5529990"/>
              <a:gd name="connsiteY115" fmla="*/ 1883858 h 5456343"/>
              <a:gd name="connsiteX116" fmla="*/ 4939343 w 5529990"/>
              <a:gd name="connsiteY116" fmla="*/ 1886966 h 5456343"/>
              <a:gd name="connsiteX117" fmla="*/ 4991962 w 5529990"/>
              <a:gd name="connsiteY117" fmla="*/ 1878897 h 5456343"/>
              <a:gd name="connsiteX118" fmla="*/ 5003950 w 5529990"/>
              <a:gd name="connsiteY118" fmla="*/ 1880575 h 5456343"/>
              <a:gd name="connsiteX119" fmla="*/ 4972381 w 5529990"/>
              <a:gd name="connsiteY119" fmla="*/ 1914056 h 5456343"/>
              <a:gd name="connsiteX120" fmla="*/ 4975836 w 5529990"/>
              <a:gd name="connsiteY120" fmla="*/ 1924321 h 5456343"/>
              <a:gd name="connsiteX121" fmla="*/ 5015575 w 5529990"/>
              <a:gd name="connsiteY121" fmla="*/ 2048343 h 5456343"/>
              <a:gd name="connsiteX122" fmla="*/ 5014612 w 5529990"/>
              <a:gd name="connsiteY122" fmla="*/ 2066816 h 5456343"/>
              <a:gd name="connsiteX123" fmla="*/ 5068869 w 5529990"/>
              <a:gd name="connsiteY123" fmla="*/ 2055795 h 5456343"/>
              <a:gd name="connsiteX124" fmla="*/ 5135512 w 5529990"/>
              <a:gd name="connsiteY124" fmla="*/ 2040422 h 5456343"/>
              <a:gd name="connsiteX125" fmla="*/ 5180616 w 5529990"/>
              <a:gd name="connsiteY125" fmla="*/ 2038241 h 5456343"/>
              <a:gd name="connsiteX126" fmla="*/ 5204265 w 5529990"/>
              <a:gd name="connsiteY126" fmla="*/ 2059708 h 5456343"/>
              <a:gd name="connsiteX127" fmla="*/ 5192160 w 5529990"/>
              <a:gd name="connsiteY127" fmla="*/ 2089685 h 5456343"/>
              <a:gd name="connsiteX128" fmla="*/ 5148842 w 5529990"/>
              <a:gd name="connsiteY128" fmla="*/ 2105345 h 5456343"/>
              <a:gd name="connsiteX129" fmla="*/ 5101673 w 5529990"/>
              <a:gd name="connsiteY129" fmla="*/ 2134757 h 5456343"/>
              <a:gd name="connsiteX130" fmla="*/ 5078431 w 5529990"/>
              <a:gd name="connsiteY130" fmla="*/ 2144923 h 5456343"/>
              <a:gd name="connsiteX131" fmla="*/ 5052563 w 5529990"/>
              <a:gd name="connsiteY131" fmla="*/ 2144620 h 5456343"/>
              <a:gd name="connsiteX132" fmla="*/ 5037286 w 5529990"/>
              <a:gd name="connsiteY132" fmla="*/ 2142869 h 5456343"/>
              <a:gd name="connsiteX133" fmla="*/ 5039213 w 5529990"/>
              <a:gd name="connsiteY133" fmla="*/ 2146539 h 5456343"/>
              <a:gd name="connsiteX134" fmla="*/ 5030489 w 5529990"/>
              <a:gd name="connsiteY134" fmla="*/ 2163045 h 5456343"/>
              <a:gd name="connsiteX135" fmla="*/ 5028179 w 5529990"/>
              <a:gd name="connsiteY135" fmla="*/ 2165369 h 5456343"/>
              <a:gd name="connsiteX136" fmla="*/ 5046078 w 5529990"/>
              <a:gd name="connsiteY136" fmla="*/ 2171076 h 5456343"/>
              <a:gd name="connsiteX137" fmla="*/ 5093139 w 5529990"/>
              <a:gd name="connsiteY137" fmla="*/ 2191692 h 5456343"/>
              <a:gd name="connsiteX138" fmla="*/ 5123662 w 5529990"/>
              <a:gd name="connsiteY138" fmla="*/ 2215086 h 5456343"/>
              <a:gd name="connsiteX139" fmla="*/ 5128611 w 5529990"/>
              <a:gd name="connsiteY139" fmla="*/ 2223892 h 5456343"/>
              <a:gd name="connsiteX140" fmla="*/ 5228422 w 5529990"/>
              <a:gd name="connsiteY140" fmla="*/ 2370550 h 5456343"/>
              <a:gd name="connsiteX141" fmla="*/ 5228697 w 5529990"/>
              <a:gd name="connsiteY141" fmla="*/ 2376188 h 5456343"/>
              <a:gd name="connsiteX142" fmla="*/ 5262652 w 5529990"/>
              <a:gd name="connsiteY142" fmla="*/ 2446897 h 5456343"/>
              <a:gd name="connsiteX143" fmla="*/ 5299355 w 5529990"/>
              <a:gd name="connsiteY143" fmla="*/ 2527647 h 5456343"/>
              <a:gd name="connsiteX144" fmla="*/ 5348719 w 5529990"/>
              <a:gd name="connsiteY144" fmla="*/ 2543349 h 5456343"/>
              <a:gd name="connsiteX145" fmla="*/ 5393408 w 5529990"/>
              <a:gd name="connsiteY145" fmla="*/ 2555885 h 5456343"/>
              <a:gd name="connsiteX146" fmla="*/ 5407160 w 5529990"/>
              <a:gd name="connsiteY146" fmla="*/ 2559743 h 5456343"/>
              <a:gd name="connsiteX147" fmla="*/ 5472613 w 5529990"/>
              <a:gd name="connsiteY147" fmla="*/ 2557709 h 5456343"/>
              <a:gd name="connsiteX148" fmla="*/ 5485949 w 5529990"/>
              <a:gd name="connsiteY148" fmla="*/ 2576283 h 5456343"/>
              <a:gd name="connsiteX149" fmla="*/ 5476734 w 5529990"/>
              <a:gd name="connsiteY149" fmla="*/ 2595946 h 5456343"/>
              <a:gd name="connsiteX150" fmla="*/ 5490484 w 5529990"/>
              <a:gd name="connsiteY150" fmla="*/ 2599804 h 5456343"/>
              <a:gd name="connsiteX151" fmla="*/ 5519497 w 5529990"/>
              <a:gd name="connsiteY151" fmla="*/ 2615358 h 5456343"/>
              <a:gd name="connsiteX152" fmla="*/ 5529803 w 5529990"/>
              <a:gd name="connsiteY152" fmla="*/ 2664600 h 5456343"/>
              <a:gd name="connsiteX153" fmla="*/ 5499679 w 5529990"/>
              <a:gd name="connsiteY153" fmla="*/ 2719188 h 5456343"/>
              <a:gd name="connsiteX154" fmla="*/ 5457599 w 5529990"/>
              <a:gd name="connsiteY154" fmla="*/ 2737049 h 5456343"/>
              <a:gd name="connsiteX155" fmla="*/ 5390773 w 5529990"/>
              <a:gd name="connsiteY155" fmla="*/ 2710887 h 5456343"/>
              <a:gd name="connsiteX156" fmla="*/ 5381838 w 5529990"/>
              <a:gd name="connsiteY156" fmla="*/ 2689840 h 5456343"/>
              <a:gd name="connsiteX157" fmla="*/ 5381571 w 5529990"/>
              <a:gd name="connsiteY157" fmla="*/ 2637851 h 5456343"/>
              <a:gd name="connsiteX158" fmla="*/ 5289992 w 5529990"/>
              <a:gd name="connsiteY158" fmla="*/ 2614017 h 5456343"/>
              <a:gd name="connsiteX159" fmla="*/ 5259180 w 5529990"/>
              <a:gd name="connsiteY159" fmla="*/ 2677681 h 5456343"/>
              <a:gd name="connsiteX160" fmla="*/ 5222176 w 5529990"/>
              <a:gd name="connsiteY160" fmla="*/ 2776691 h 5456343"/>
              <a:gd name="connsiteX161" fmla="*/ 5205122 w 5529990"/>
              <a:gd name="connsiteY161" fmla="*/ 2797863 h 5456343"/>
              <a:gd name="connsiteX162" fmla="*/ 5159054 w 5529990"/>
              <a:gd name="connsiteY162" fmla="*/ 2803482 h 5456343"/>
              <a:gd name="connsiteX163" fmla="*/ 5134992 w 5529990"/>
              <a:gd name="connsiteY163" fmla="*/ 2796732 h 5456343"/>
              <a:gd name="connsiteX164" fmla="*/ 5042589 w 5529990"/>
              <a:gd name="connsiteY164" fmla="*/ 2755979 h 5456343"/>
              <a:gd name="connsiteX165" fmla="*/ 5027187 w 5529990"/>
              <a:gd name="connsiteY165" fmla="*/ 2764637 h 5456343"/>
              <a:gd name="connsiteX166" fmla="*/ 5017692 w 5529990"/>
              <a:gd name="connsiteY166" fmla="*/ 2825011 h 5456343"/>
              <a:gd name="connsiteX167" fmla="*/ 4929276 w 5529990"/>
              <a:gd name="connsiteY167" fmla="*/ 2796501 h 5456343"/>
              <a:gd name="connsiteX168" fmla="*/ 4898064 w 5529990"/>
              <a:gd name="connsiteY168" fmla="*/ 2782184 h 5456343"/>
              <a:gd name="connsiteX169" fmla="*/ 4888987 w 5529990"/>
              <a:gd name="connsiteY169" fmla="*/ 2781492 h 5456343"/>
              <a:gd name="connsiteX170" fmla="*/ 4828476 w 5529990"/>
              <a:gd name="connsiteY170" fmla="*/ 2838679 h 5456343"/>
              <a:gd name="connsiteX171" fmla="*/ 4792012 w 5529990"/>
              <a:gd name="connsiteY171" fmla="*/ 2995316 h 5456343"/>
              <a:gd name="connsiteX172" fmla="*/ 4799984 w 5529990"/>
              <a:gd name="connsiteY172" fmla="*/ 3019801 h 5456343"/>
              <a:gd name="connsiteX173" fmla="*/ 4837243 w 5529990"/>
              <a:gd name="connsiteY173" fmla="*/ 3065480 h 5456343"/>
              <a:gd name="connsiteX174" fmla="*/ 4841777 w 5529990"/>
              <a:gd name="connsiteY174" fmla="*/ 3089001 h 5456343"/>
              <a:gd name="connsiteX175" fmla="*/ 4860050 w 5529990"/>
              <a:gd name="connsiteY175" fmla="*/ 3209077 h 5456343"/>
              <a:gd name="connsiteX176" fmla="*/ 4861834 w 5529990"/>
              <a:gd name="connsiteY176" fmla="*/ 3222557 h 5456343"/>
              <a:gd name="connsiteX177" fmla="*/ 4816322 w 5529990"/>
              <a:gd name="connsiteY177" fmla="*/ 3193104 h 5456343"/>
              <a:gd name="connsiteX178" fmla="*/ 4699177 w 5529990"/>
              <a:gd name="connsiteY178" fmla="*/ 3108328 h 5456343"/>
              <a:gd name="connsiteX179" fmla="*/ 4644723 w 5529990"/>
              <a:gd name="connsiteY179" fmla="*/ 3104179 h 5456343"/>
              <a:gd name="connsiteX180" fmla="*/ 4540752 w 5529990"/>
              <a:gd name="connsiteY180" fmla="*/ 3197380 h 5456343"/>
              <a:gd name="connsiteX181" fmla="*/ 4544184 w 5529990"/>
              <a:gd name="connsiteY181" fmla="*/ 3244695 h 5456343"/>
              <a:gd name="connsiteX182" fmla="*/ 4596283 w 5529990"/>
              <a:gd name="connsiteY182" fmla="*/ 3363136 h 5456343"/>
              <a:gd name="connsiteX183" fmla="*/ 4610716 w 5529990"/>
              <a:gd name="connsiteY183" fmla="*/ 3404267 h 5456343"/>
              <a:gd name="connsiteX184" fmla="*/ 4739666 w 5529990"/>
              <a:gd name="connsiteY184" fmla="*/ 3638823 h 5456343"/>
              <a:gd name="connsiteX185" fmla="*/ 4782837 w 5529990"/>
              <a:gd name="connsiteY185" fmla="*/ 3689868 h 5456343"/>
              <a:gd name="connsiteX186" fmla="*/ 4815006 w 5529990"/>
              <a:gd name="connsiteY186" fmla="*/ 3747099 h 5456343"/>
              <a:gd name="connsiteX187" fmla="*/ 4829032 w 5529990"/>
              <a:gd name="connsiteY187" fmla="*/ 3756594 h 5456343"/>
              <a:gd name="connsiteX188" fmla="*/ 4837004 w 5529990"/>
              <a:gd name="connsiteY188" fmla="*/ 3781080 h 5456343"/>
              <a:gd name="connsiteX189" fmla="*/ 4809775 w 5529990"/>
              <a:gd name="connsiteY189" fmla="*/ 3779005 h 5456343"/>
              <a:gd name="connsiteX190" fmla="*/ 4786128 w 5529990"/>
              <a:gd name="connsiteY190" fmla="*/ 3757537 h 5456343"/>
              <a:gd name="connsiteX191" fmla="*/ 4725360 w 5529990"/>
              <a:gd name="connsiteY191" fmla="*/ 3670038 h 5456343"/>
              <a:gd name="connsiteX192" fmla="*/ 4594209 w 5529990"/>
              <a:gd name="connsiteY192" fmla="*/ 3436718 h 5456343"/>
              <a:gd name="connsiteX193" fmla="*/ 4558738 w 5529990"/>
              <a:gd name="connsiteY193" fmla="*/ 3404519 h 5456343"/>
              <a:gd name="connsiteX194" fmla="*/ 4480507 w 5529990"/>
              <a:gd name="connsiteY194" fmla="*/ 3306558 h 5456343"/>
              <a:gd name="connsiteX195" fmla="*/ 4381231 w 5529990"/>
              <a:gd name="connsiteY195" fmla="*/ 3263877 h 5456343"/>
              <a:gd name="connsiteX196" fmla="*/ 4271213 w 5529990"/>
              <a:gd name="connsiteY196" fmla="*/ 3325719 h 5456343"/>
              <a:gd name="connsiteX197" fmla="*/ 4243839 w 5529990"/>
              <a:gd name="connsiteY197" fmla="*/ 3390348 h 5456343"/>
              <a:gd name="connsiteX198" fmla="*/ 4245828 w 5529990"/>
              <a:gd name="connsiteY198" fmla="*/ 3431231 h 5456343"/>
              <a:gd name="connsiteX199" fmla="*/ 4249487 w 5529990"/>
              <a:gd name="connsiteY199" fmla="*/ 3458234 h 5456343"/>
              <a:gd name="connsiteX200" fmla="*/ 4268459 w 5529990"/>
              <a:gd name="connsiteY200" fmla="*/ 3485180 h 5456343"/>
              <a:gd name="connsiteX201" fmla="*/ 4301641 w 5529990"/>
              <a:gd name="connsiteY201" fmla="*/ 3549872 h 5456343"/>
              <a:gd name="connsiteX202" fmla="*/ 4327699 w 5529990"/>
              <a:gd name="connsiteY202" fmla="*/ 3562381 h 5456343"/>
              <a:gd name="connsiteX203" fmla="*/ 4443283 w 5529990"/>
              <a:gd name="connsiteY203" fmla="*/ 3566565 h 5456343"/>
              <a:gd name="connsiteX204" fmla="*/ 4362331 w 5529990"/>
              <a:gd name="connsiteY204" fmla="*/ 3599313 h 5456343"/>
              <a:gd name="connsiteX205" fmla="*/ 4297508 w 5529990"/>
              <a:gd name="connsiteY205" fmla="*/ 3698587 h 5456343"/>
              <a:gd name="connsiteX206" fmla="*/ 4338953 w 5529990"/>
              <a:gd name="connsiteY206" fmla="*/ 3730240 h 5456343"/>
              <a:gd name="connsiteX207" fmla="*/ 4372142 w 5529990"/>
              <a:gd name="connsiteY207" fmla="*/ 3730140 h 5456343"/>
              <a:gd name="connsiteX208" fmla="*/ 4336403 w 5529990"/>
              <a:gd name="connsiteY208" fmla="*/ 3760011 h 5456343"/>
              <a:gd name="connsiteX209" fmla="*/ 4322595 w 5529990"/>
              <a:gd name="connsiteY209" fmla="*/ 3786514 h 5456343"/>
              <a:gd name="connsiteX210" fmla="*/ 4384277 w 5529990"/>
              <a:gd name="connsiteY210" fmla="*/ 3871702 h 5456343"/>
              <a:gd name="connsiteX211" fmla="*/ 4434476 w 5529990"/>
              <a:gd name="connsiteY211" fmla="*/ 3911831 h 5456343"/>
              <a:gd name="connsiteX212" fmla="*/ 4475830 w 5529990"/>
              <a:gd name="connsiteY212" fmla="*/ 3992604 h 5456343"/>
              <a:gd name="connsiteX213" fmla="*/ 4523073 w 5529990"/>
              <a:gd name="connsiteY213" fmla="*/ 4036659 h 5456343"/>
              <a:gd name="connsiteX214" fmla="*/ 4538122 w 5529990"/>
              <a:gd name="connsiteY214" fmla="*/ 4034264 h 5456343"/>
              <a:gd name="connsiteX215" fmla="*/ 4501368 w 5529990"/>
              <a:gd name="connsiteY215" fmla="*/ 4081817 h 5456343"/>
              <a:gd name="connsiteX216" fmla="*/ 4473367 w 5529990"/>
              <a:gd name="connsiteY216" fmla="*/ 4137847 h 5456343"/>
              <a:gd name="connsiteX217" fmla="*/ 4497959 w 5529990"/>
              <a:gd name="connsiteY217" fmla="*/ 4166752 h 5456343"/>
              <a:gd name="connsiteX218" fmla="*/ 4539336 w 5529990"/>
              <a:gd name="connsiteY218" fmla="*/ 4194097 h 5456343"/>
              <a:gd name="connsiteX219" fmla="*/ 4517947 w 5529990"/>
              <a:gd name="connsiteY219" fmla="*/ 4231925 h 5456343"/>
              <a:gd name="connsiteX220" fmla="*/ 4508696 w 5529990"/>
              <a:gd name="connsiteY220" fmla="*/ 4246722 h 5456343"/>
              <a:gd name="connsiteX221" fmla="*/ 4532701 w 5529990"/>
              <a:gd name="connsiteY221" fmla="*/ 4265727 h 5456343"/>
              <a:gd name="connsiteX222" fmla="*/ 4569138 w 5529990"/>
              <a:gd name="connsiteY222" fmla="*/ 4307801 h 5456343"/>
              <a:gd name="connsiteX223" fmla="*/ 4581251 w 5529990"/>
              <a:gd name="connsiteY223" fmla="*/ 4356204 h 5456343"/>
              <a:gd name="connsiteX224" fmla="*/ 4581479 w 5529990"/>
              <a:gd name="connsiteY224" fmla="*/ 4355344 h 5456343"/>
              <a:gd name="connsiteX225" fmla="*/ 4587279 w 5529990"/>
              <a:gd name="connsiteY225" fmla="*/ 4351160 h 5456343"/>
              <a:gd name="connsiteX226" fmla="*/ 4644474 w 5529990"/>
              <a:gd name="connsiteY226" fmla="*/ 4303653 h 5456343"/>
              <a:gd name="connsiteX227" fmla="*/ 4741598 w 5529990"/>
              <a:gd name="connsiteY227" fmla="*/ 4274501 h 5456343"/>
              <a:gd name="connsiteX228" fmla="*/ 4775052 w 5529990"/>
              <a:gd name="connsiteY228" fmla="*/ 4260465 h 5456343"/>
              <a:gd name="connsiteX229" fmla="*/ 4822535 w 5529990"/>
              <a:gd name="connsiteY229" fmla="*/ 4263704 h 5456343"/>
              <a:gd name="connsiteX230" fmla="*/ 4862464 w 5529990"/>
              <a:gd name="connsiteY230" fmla="*/ 4268023 h 5456343"/>
              <a:gd name="connsiteX231" fmla="*/ 4878651 w 5529990"/>
              <a:gd name="connsiteY231" fmla="*/ 4266943 h 5456343"/>
              <a:gd name="connsiteX232" fmla="*/ 4952034 w 5529990"/>
              <a:gd name="connsiteY232" fmla="*/ 4330645 h 5456343"/>
              <a:gd name="connsiteX233" fmla="*/ 4987646 w 5529990"/>
              <a:gd name="connsiteY233" fmla="*/ 4391109 h 5456343"/>
              <a:gd name="connsiteX234" fmla="*/ 5046999 w 5529990"/>
              <a:gd name="connsiteY234" fmla="*/ 4436456 h 5456343"/>
              <a:gd name="connsiteX235" fmla="*/ 5058870 w 5529990"/>
              <a:gd name="connsiteY235" fmla="*/ 4429978 h 5456343"/>
              <a:gd name="connsiteX236" fmla="*/ 5134411 w 5529990"/>
              <a:gd name="connsiteY236" fmla="*/ 4366276 h 5456343"/>
              <a:gd name="connsiteX237" fmla="*/ 5151678 w 5529990"/>
              <a:gd name="connsiteY237" fmla="*/ 4357638 h 5456343"/>
              <a:gd name="connsiteX238" fmla="*/ 5205636 w 5529990"/>
              <a:gd name="connsiteY238" fmla="*/ 4349000 h 5456343"/>
              <a:gd name="connsiteX239" fmla="*/ 5268226 w 5529990"/>
              <a:gd name="connsiteY239" fmla="*/ 4333885 h 5456343"/>
              <a:gd name="connsiteX240" fmla="*/ 5294126 w 5529990"/>
              <a:gd name="connsiteY240" fmla="*/ 4334964 h 5456343"/>
              <a:gd name="connsiteX241" fmla="*/ 5433338 w 5529990"/>
              <a:gd name="connsiteY241" fmla="*/ 4392189 h 5456343"/>
              <a:gd name="connsiteX242" fmla="*/ 5441971 w 5529990"/>
              <a:gd name="connsiteY242" fmla="*/ 4402986 h 5456343"/>
              <a:gd name="connsiteX243" fmla="*/ 5473266 w 5529990"/>
              <a:gd name="connsiteY243" fmla="*/ 4468847 h 5456343"/>
              <a:gd name="connsiteX244" fmla="*/ 5481899 w 5529990"/>
              <a:gd name="connsiteY244" fmla="*/ 4496919 h 5456343"/>
              <a:gd name="connsiteX245" fmla="*/ 5492691 w 5529990"/>
              <a:gd name="connsiteY245" fmla="*/ 4544426 h 5456343"/>
              <a:gd name="connsiteX246" fmla="*/ 5523987 w 5529990"/>
              <a:gd name="connsiteY246" fmla="*/ 4580056 h 5456343"/>
              <a:gd name="connsiteX247" fmla="*/ 5529787 w 5529990"/>
              <a:gd name="connsiteY247" fmla="*/ 4596252 h 5456343"/>
              <a:gd name="connsiteX248" fmla="*/ 5515353 w 5529990"/>
              <a:gd name="connsiteY248" fmla="*/ 4605969 h 5456343"/>
              <a:gd name="connsiteX249" fmla="*/ 5502403 w 5529990"/>
              <a:gd name="connsiteY249" fmla="*/ 4609208 h 5456343"/>
              <a:gd name="connsiteX250" fmla="*/ 5487295 w 5529990"/>
              <a:gd name="connsiteY250" fmla="*/ 4618925 h 5456343"/>
              <a:gd name="connsiteX251" fmla="*/ 5497008 w 5529990"/>
              <a:gd name="connsiteY251" fmla="*/ 4632961 h 5456343"/>
              <a:gd name="connsiteX252" fmla="*/ 5491612 w 5529990"/>
              <a:gd name="connsiteY252" fmla="*/ 4665352 h 5456343"/>
              <a:gd name="connsiteX253" fmla="*/ 5477583 w 5529990"/>
              <a:gd name="connsiteY253" fmla="*/ 4671830 h 5456343"/>
              <a:gd name="connsiteX254" fmla="*/ 5470029 w 5529990"/>
              <a:gd name="connsiteY254" fmla="*/ 4691265 h 5456343"/>
              <a:gd name="connsiteX255" fmla="*/ 5488374 w 5529990"/>
              <a:gd name="connsiteY255" fmla="*/ 4698823 h 5456343"/>
              <a:gd name="connsiteX256" fmla="*/ 5504696 w 5529990"/>
              <a:gd name="connsiteY256" fmla="*/ 4697004 h 5456343"/>
              <a:gd name="connsiteX257" fmla="*/ 5420769 w 5529990"/>
              <a:gd name="connsiteY257" fmla="*/ 4781392 h 5456343"/>
              <a:gd name="connsiteX258" fmla="*/ 5413913 w 5529990"/>
              <a:gd name="connsiteY258" fmla="*/ 4776562 h 5456343"/>
              <a:gd name="connsiteX259" fmla="*/ 5393409 w 5529990"/>
              <a:gd name="connsiteY259" fmla="*/ 4786279 h 5456343"/>
              <a:gd name="connsiteX260" fmla="*/ 5384776 w 5529990"/>
              <a:gd name="connsiteY260" fmla="*/ 4805713 h 5456343"/>
              <a:gd name="connsiteX261" fmla="*/ 5358876 w 5529990"/>
              <a:gd name="connsiteY261" fmla="*/ 4818670 h 5456343"/>
              <a:gd name="connsiteX262" fmla="*/ 5275781 w 5529990"/>
              <a:gd name="connsiteY262" fmla="*/ 4860778 h 5456343"/>
              <a:gd name="connsiteX263" fmla="*/ 5263910 w 5529990"/>
              <a:gd name="connsiteY263" fmla="*/ 4875894 h 5456343"/>
              <a:gd name="connsiteX264" fmla="*/ 5250960 w 5529990"/>
              <a:gd name="connsiteY264" fmla="*/ 4855379 h 5456343"/>
              <a:gd name="connsiteX265" fmla="*/ 5250960 w 5529990"/>
              <a:gd name="connsiteY265" fmla="*/ 4852140 h 5456343"/>
              <a:gd name="connsiteX266" fmla="*/ 5214269 w 5529990"/>
              <a:gd name="connsiteY266" fmla="*/ 4831626 h 5456343"/>
              <a:gd name="connsiteX267" fmla="*/ 5163548 w 5529990"/>
              <a:gd name="connsiteY267" fmla="*/ 4829467 h 5456343"/>
              <a:gd name="connsiteX268" fmla="*/ 5092324 w 5529990"/>
              <a:gd name="connsiteY268" fmla="*/ 4811112 h 5456343"/>
              <a:gd name="connsiteX269" fmla="*/ 5072899 w 5529990"/>
              <a:gd name="connsiteY269" fmla="*/ 4794916 h 5456343"/>
              <a:gd name="connsiteX270" fmla="*/ 5016783 w 5529990"/>
              <a:gd name="connsiteY270" fmla="*/ 4750649 h 5456343"/>
              <a:gd name="connsiteX271" fmla="*/ 5007071 w 5529990"/>
              <a:gd name="connsiteY271" fmla="*/ 4724736 h 5456343"/>
              <a:gd name="connsiteX272" fmla="*/ 4975775 w 5529990"/>
              <a:gd name="connsiteY272" fmla="*/ 4617845 h 5456343"/>
              <a:gd name="connsiteX273" fmla="*/ 4952034 w 5529990"/>
              <a:gd name="connsiteY273" fmla="*/ 4617845 h 5456343"/>
              <a:gd name="connsiteX274" fmla="*/ 4948796 w 5529990"/>
              <a:gd name="connsiteY274" fmla="*/ 4645918 h 5456343"/>
              <a:gd name="connsiteX275" fmla="*/ 4961746 w 5529990"/>
              <a:gd name="connsiteY275" fmla="*/ 4665352 h 5456343"/>
              <a:gd name="connsiteX276" fmla="*/ 4963904 w 5529990"/>
              <a:gd name="connsiteY276" fmla="*/ 4683708 h 5456343"/>
              <a:gd name="connsiteX277" fmla="*/ 4944480 w 5529990"/>
              <a:gd name="connsiteY277" fmla="*/ 4680468 h 5456343"/>
              <a:gd name="connsiteX278" fmla="*/ 4930451 w 5529990"/>
              <a:gd name="connsiteY278" fmla="*/ 4665352 h 5456343"/>
              <a:gd name="connsiteX279" fmla="*/ 4896997 w 5529990"/>
              <a:gd name="connsiteY279" fmla="*/ 4659954 h 5456343"/>
              <a:gd name="connsiteX280" fmla="*/ 4903472 w 5529990"/>
              <a:gd name="connsiteY280" fmla="*/ 4689106 h 5456343"/>
              <a:gd name="connsiteX281" fmla="*/ 4921817 w 5529990"/>
              <a:gd name="connsiteY281" fmla="*/ 4711780 h 5456343"/>
              <a:gd name="connsiteX282" fmla="*/ 4907788 w 5529990"/>
              <a:gd name="connsiteY282" fmla="*/ 4733374 h 5456343"/>
              <a:gd name="connsiteX283" fmla="*/ 4846276 w 5529990"/>
              <a:gd name="connsiteY283" fmla="*/ 4709620 h 5456343"/>
              <a:gd name="connsiteX284" fmla="*/ 4786923 w 5529990"/>
              <a:gd name="connsiteY284" fmla="*/ 4709620 h 5456343"/>
              <a:gd name="connsiteX285" fmla="*/ 4763181 w 5529990"/>
              <a:gd name="connsiteY285" fmla="*/ 4731214 h 5456343"/>
              <a:gd name="connsiteX286" fmla="*/ 4751311 w 5529990"/>
              <a:gd name="connsiteY286" fmla="*/ 4737692 h 5456343"/>
              <a:gd name="connsiteX287" fmla="*/ 4744836 w 5529990"/>
              <a:gd name="connsiteY287" fmla="*/ 4725816 h 5456343"/>
              <a:gd name="connsiteX288" fmla="*/ 4723252 w 5529990"/>
              <a:gd name="connsiteY288" fmla="*/ 4703142 h 5456343"/>
              <a:gd name="connsiteX289" fmla="*/ 4674690 w 5529990"/>
              <a:gd name="connsiteY289" fmla="*/ 4675069 h 5456343"/>
              <a:gd name="connsiteX290" fmla="*/ 4648790 w 5529990"/>
              <a:gd name="connsiteY290" fmla="*/ 4673990 h 5456343"/>
              <a:gd name="connsiteX291" fmla="*/ 4631524 w 5529990"/>
              <a:gd name="connsiteY291" fmla="*/ 4682628 h 5456343"/>
              <a:gd name="connsiteX292" fmla="*/ 4619653 w 5529990"/>
              <a:gd name="connsiteY292" fmla="*/ 4664272 h 5456343"/>
              <a:gd name="connsiteX293" fmla="*/ 4617495 w 5529990"/>
              <a:gd name="connsiteY293" fmla="*/ 4649157 h 5456343"/>
              <a:gd name="connsiteX294" fmla="*/ 4590179 w 5529990"/>
              <a:gd name="connsiteY294" fmla="*/ 4622282 h 5456343"/>
              <a:gd name="connsiteX295" fmla="*/ 4586817 w 5529990"/>
              <a:gd name="connsiteY295" fmla="*/ 4623974 h 5456343"/>
              <a:gd name="connsiteX296" fmla="*/ 4584630 w 5529990"/>
              <a:gd name="connsiteY296" fmla="*/ 4635875 h 5456343"/>
              <a:gd name="connsiteX297" fmla="*/ 4531541 w 5529990"/>
              <a:gd name="connsiteY297" fmla="*/ 4686274 h 5456343"/>
              <a:gd name="connsiteX298" fmla="*/ 4492463 w 5529990"/>
              <a:gd name="connsiteY298" fmla="*/ 4723091 h 5456343"/>
              <a:gd name="connsiteX299" fmla="*/ 4462206 w 5529990"/>
              <a:gd name="connsiteY299" fmla="*/ 4772694 h 5456343"/>
              <a:gd name="connsiteX300" fmla="*/ 4452007 w 5529990"/>
              <a:gd name="connsiteY300" fmla="*/ 4809481 h 5456343"/>
              <a:gd name="connsiteX301" fmla="*/ 4457827 w 5529990"/>
              <a:gd name="connsiteY301" fmla="*/ 4850751 h 5456343"/>
              <a:gd name="connsiteX302" fmla="*/ 4471025 w 5529990"/>
              <a:gd name="connsiteY302" fmla="*/ 4867775 h 5456343"/>
              <a:gd name="connsiteX303" fmla="*/ 4503311 w 5529990"/>
              <a:gd name="connsiteY303" fmla="*/ 4865104 h 5456343"/>
              <a:gd name="connsiteX304" fmla="*/ 4538327 w 5529990"/>
              <a:gd name="connsiteY304" fmla="*/ 4899014 h 5456343"/>
              <a:gd name="connsiteX305" fmla="*/ 4528782 w 5529990"/>
              <a:gd name="connsiteY305" fmla="*/ 4950009 h 5456343"/>
              <a:gd name="connsiteX306" fmla="*/ 4490855 w 5529990"/>
              <a:gd name="connsiteY306" fmla="*/ 4977760 h 5456343"/>
              <a:gd name="connsiteX307" fmla="*/ 4473436 w 5529990"/>
              <a:gd name="connsiteY307" fmla="*/ 4993981 h 5456343"/>
              <a:gd name="connsiteX308" fmla="*/ 4496877 w 5529990"/>
              <a:gd name="connsiteY308" fmla="*/ 5031953 h 5456343"/>
              <a:gd name="connsiteX309" fmla="*/ 4502473 w 5529990"/>
              <a:gd name="connsiteY309" fmla="*/ 5031433 h 5456343"/>
              <a:gd name="connsiteX310" fmla="*/ 4538301 w 5529990"/>
              <a:gd name="connsiteY310" fmla="*/ 5034738 h 5456343"/>
              <a:gd name="connsiteX311" fmla="*/ 4541751 w 5529990"/>
              <a:gd name="connsiteY311" fmla="*/ 5089834 h 5456343"/>
              <a:gd name="connsiteX312" fmla="*/ 4511743 w 5529990"/>
              <a:gd name="connsiteY312" fmla="*/ 5127799 h 5456343"/>
              <a:gd name="connsiteX313" fmla="*/ 4485820 w 5529990"/>
              <a:gd name="connsiteY313" fmla="*/ 5123905 h 5456343"/>
              <a:gd name="connsiteX314" fmla="*/ 4473208 w 5529990"/>
              <a:gd name="connsiteY314" fmla="*/ 5116782 h 5456343"/>
              <a:gd name="connsiteX315" fmla="*/ 4466980 w 5529990"/>
              <a:gd name="connsiteY315" fmla="*/ 5131962 h 5456343"/>
              <a:gd name="connsiteX316" fmla="*/ 4474335 w 5529990"/>
              <a:gd name="connsiteY316" fmla="*/ 5161144 h 5456343"/>
              <a:gd name="connsiteX317" fmla="*/ 4432436 w 5529990"/>
              <a:gd name="connsiteY317" fmla="*/ 5210502 h 5456343"/>
              <a:gd name="connsiteX318" fmla="*/ 4422080 w 5529990"/>
              <a:gd name="connsiteY318" fmla="*/ 5209806 h 5456343"/>
              <a:gd name="connsiteX319" fmla="*/ 4363328 w 5529990"/>
              <a:gd name="connsiteY319" fmla="*/ 5256417 h 5456343"/>
              <a:gd name="connsiteX320" fmla="*/ 4335441 w 5529990"/>
              <a:gd name="connsiteY320" fmla="*/ 5292194 h 5456343"/>
              <a:gd name="connsiteX321" fmla="*/ 4315316 w 5529990"/>
              <a:gd name="connsiteY321" fmla="*/ 5300702 h 5456343"/>
              <a:gd name="connsiteX322" fmla="*/ 4258458 w 5529990"/>
              <a:gd name="connsiteY322" fmla="*/ 5385631 h 5456343"/>
              <a:gd name="connsiteX323" fmla="*/ 4253222 w 5529990"/>
              <a:gd name="connsiteY323" fmla="*/ 5436557 h 5456343"/>
              <a:gd name="connsiteX324" fmla="*/ 4229825 w 5529990"/>
              <a:gd name="connsiteY324" fmla="*/ 5456320 h 5456343"/>
              <a:gd name="connsiteX325" fmla="*/ 4214822 w 5529990"/>
              <a:gd name="connsiteY325" fmla="*/ 5434155 h 5456343"/>
              <a:gd name="connsiteX326" fmla="*/ 4150160 w 5529990"/>
              <a:gd name="connsiteY326" fmla="*/ 5406321 h 5456343"/>
              <a:gd name="connsiteX327" fmla="*/ 4094026 w 5529990"/>
              <a:gd name="connsiteY327" fmla="*/ 5427469 h 5456343"/>
              <a:gd name="connsiteX328" fmla="*/ 4039855 w 5529990"/>
              <a:gd name="connsiteY328" fmla="*/ 5408946 h 5456343"/>
              <a:gd name="connsiteX329" fmla="*/ 3927948 w 5529990"/>
              <a:gd name="connsiteY329" fmla="*/ 5419353 h 5456343"/>
              <a:gd name="connsiteX330" fmla="*/ 3912268 w 5529990"/>
              <a:gd name="connsiteY330" fmla="*/ 5436408 h 5456343"/>
              <a:gd name="connsiteX331" fmla="*/ 3845463 w 5529990"/>
              <a:gd name="connsiteY331" fmla="*/ 5381894 h 5456343"/>
              <a:gd name="connsiteX332" fmla="*/ 3765729 w 5529990"/>
              <a:gd name="connsiteY332" fmla="*/ 5409883 h 5456343"/>
              <a:gd name="connsiteX333" fmla="*/ 3765910 w 5529990"/>
              <a:gd name="connsiteY333" fmla="*/ 5393938 h 5456343"/>
              <a:gd name="connsiteX334" fmla="*/ 3718780 w 5529990"/>
              <a:gd name="connsiteY334" fmla="*/ 5329630 h 5456343"/>
              <a:gd name="connsiteX335" fmla="*/ 3675462 w 5529990"/>
              <a:gd name="connsiteY335" fmla="*/ 5288528 h 5456343"/>
              <a:gd name="connsiteX336" fmla="*/ 3619984 w 5529990"/>
              <a:gd name="connsiteY336" fmla="*/ 5241589 h 5456343"/>
              <a:gd name="connsiteX337" fmla="*/ 3608747 w 5529990"/>
              <a:gd name="connsiteY337" fmla="*/ 5267190 h 5456343"/>
              <a:gd name="connsiteX338" fmla="*/ 3596563 w 5529990"/>
              <a:gd name="connsiteY338" fmla="*/ 5314780 h 5456343"/>
              <a:gd name="connsiteX339" fmla="*/ 3574430 w 5529990"/>
              <a:gd name="connsiteY339" fmla="*/ 5305224 h 5456343"/>
              <a:gd name="connsiteX340" fmla="*/ 3499909 w 5529990"/>
              <a:gd name="connsiteY340" fmla="*/ 5253419 h 5456343"/>
              <a:gd name="connsiteX341" fmla="*/ 3315692 w 5529990"/>
              <a:gd name="connsiteY341" fmla="*/ 5243008 h 5456343"/>
              <a:gd name="connsiteX342" fmla="*/ 3221835 w 5529990"/>
              <a:gd name="connsiteY342" fmla="*/ 5222534 h 5456343"/>
              <a:gd name="connsiteX343" fmla="*/ 3181652 w 5529990"/>
              <a:gd name="connsiteY343" fmla="*/ 5243858 h 5456343"/>
              <a:gd name="connsiteX344" fmla="*/ 3144425 w 5529990"/>
              <a:gd name="connsiteY344" fmla="*/ 5261258 h 5456343"/>
              <a:gd name="connsiteX345" fmla="*/ 3142147 w 5529990"/>
              <a:gd name="connsiteY345" fmla="*/ 5225963 h 5456343"/>
              <a:gd name="connsiteX346" fmla="*/ 3132063 w 5529990"/>
              <a:gd name="connsiteY346" fmla="*/ 5160201 h 5456343"/>
              <a:gd name="connsiteX347" fmla="*/ 2992209 w 5529990"/>
              <a:gd name="connsiteY347" fmla="*/ 4872894 h 5456343"/>
              <a:gd name="connsiteX348" fmla="*/ 2922382 w 5529990"/>
              <a:gd name="connsiteY348" fmla="*/ 4817997 h 5456343"/>
              <a:gd name="connsiteX349" fmla="*/ 2852371 w 5529990"/>
              <a:gd name="connsiteY349" fmla="*/ 4861342 h 5456343"/>
              <a:gd name="connsiteX350" fmla="*/ 2799055 w 5529990"/>
              <a:gd name="connsiteY350" fmla="*/ 4952246 h 5456343"/>
              <a:gd name="connsiteX351" fmla="*/ 2750389 w 5529990"/>
              <a:gd name="connsiteY351" fmla="*/ 4982323 h 5456343"/>
              <a:gd name="connsiteX352" fmla="*/ 2759166 w 5529990"/>
              <a:gd name="connsiteY352" fmla="*/ 4937373 h 5456343"/>
              <a:gd name="connsiteX353" fmla="*/ 2758717 w 5529990"/>
              <a:gd name="connsiteY353" fmla="*/ 4853791 h 5456343"/>
              <a:gd name="connsiteX354" fmla="*/ 2773428 w 5529990"/>
              <a:gd name="connsiteY354" fmla="*/ 4829858 h 5456343"/>
              <a:gd name="connsiteX355" fmla="*/ 2813611 w 5529990"/>
              <a:gd name="connsiteY355" fmla="*/ 4808534 h 5456343"/>
              <a:gd name="connsiteX356" fmla="*/ 2820922 w 5529990"/>
              <a:gd name="connsiteY356" fmla="*/ 4779980 h 5456343"/>
              <a:gd name="connsiteX357" fmla="*/ 2796668 w 5529990"/>
              <a:gd name="connsiteY357" fmla="*/ 4772612 h 5456343"/>
              <a:gd name="connsiteX358" fmla="*/ 2622107 w 5529990"/>
              <a:gd name="connsiteY358" fmla="*/ 4773249 h 5456343"/>
              <a:gd name="connsiteX359" fmla="*/ 2591932 w 5529990"/>
              <a:gd name="connsiteY359" fmla="*/ 4771776 h 5456343"/>
              <a:gd name="connsiteX360" fmla="*/ 2581363 w 5529990"/>
              <a:gd name="connsiteY360" fmla="*/ 4784316 h 5456343"/>
              <a:gd name="connsiteX361" fmla="*/ 2533973 w 5529990"/>
              <a:gd name="connsiteY361" fmla="*/ 4788867 h 5456343"/>
              <a:gd name="connsiteX362" fmla="*/ 2494641 w 5529990"/>
              <a:gd name="connsiteY362" fmla="*/ 4816770 h 5456343"/>
              <a:gd name="connsiteX363" fmla="*/ 2502607 w 5529990"/>
              <a:gd name="connsiteY363" fmla="*/ 4887605 h 5456343"/>
              <a:gd name="connsiteX364" fmla="*/ 2530777 w 5529990"/>
              <a:gd name="connsiteY364" fmla="*/ 5025291 h 5456343"/>
              <a:gd name="connsiteX365" fmla="*/ 2526229 w 5529990"/>
              <a:gd name="connsiteY365" fmla="*/ 5094470 h 5456343"/>
              <a:gd name="connsiteX366" fmla="*/ 2476444 w 5529990"/>
              <a:gd name="connsiteY366" fmla="*/ 5139834 h 5456343"/>
              <a:gd name="connsiteX367" fmla="*/ 2456379 w 5529990"/>
              <a:gd name="connsiteY367" fmla="*/ 5052626 h 5456343"/>
              <a:gd name="connsiteX368" fmla="*/ 2428893 w 5529990"/>
              <a:gd name="connsiteY368" fmla="*/ 4952213 h 5456343"/>
              <a:gd name="connsiteX369" fmla="*/ 2404842 w 5529990"/>
              <a:gd name="connsiteY369" fmla="*/ 4852765 h 5456343"/>
              <a:gd name="connsiteX370" fmla="*/ 2313953 w 5529990"/>
              <a:gd name="connsiteY370" fmla="*/ 4819852 h 5456343"/>
              <a:gd name="connsiteX371" fmla="*/ 2305700 w 5529990"/>
              <a:gd name="connsiteY371" fmla="*/ 4836077 h 5456343"/>
              <a:gd name="connsiteX372" fmla="*/ 2307760 w 5529990"/>
              <a:gd name="connsiteY372" fmla="*/ 4855197 h 5456343"/>
              <a:gd name="connsiteX373" fmla="*/ 2273652 w 5529990"/>
              <a:gd name="connsiteY373" fmla="*/ 4897541 h 5456343"/>
              <a:gd name="connsiteX374" fmla="*/ 2229651 w 5529990"/>
              <a:gd name="connsiteY374" fmla="*/ 4875929 h 5456343"/>
              <a:gd name="connsiteX375" fmla="*/ 2219754 w 5529990"/>
              <a:gd name="connsiteY375" fmla="*/ 4858320 h 5456343"/>
              <a:gd name="connsiteX376" fmla="*/ 2105490 w 5529990"/>
              <a:gd name="connsiteY376" fmla="*/ 4809581 h 5456343"/>
              <a:gd name="connsiteX377" fmla="*/ 2075923 w 5529990"/>
              <a:gd name="connsiteY377" fmla="*/ 4829098 h 5456343"/>
              <a:gd name="connsiteX378" fmla="*/ 1995879 w 5529990"/>
              <a:gd name="connsiteY378" fmla="*/ 4903056 h 5456343"/>
              <a:gd name="connsiteX379" fmla="*/ 1971127 w 5529990"/>
              <a:gd name="connsiteY379" fmla="*/ 4905382 h 5456343"/>
              <a:gd name="connsiteX380" fmla="*/ 1929602 w 5529990"/>
              <a:gd name="connsiteY380" fmla="*/ 4888172 h 5456343"/>
              <a:gd name="connsiteX381" fmla="*/ 1900724 w 5529990"/>
              <a:gd name="connsiteY381" fmla="*/ 4898612 h 5456343"/>
              <a:gd name="connsiteX382" fmla="*/ 1896871 w 5529990"/>
              <a:gd name="connsiteY382" fmla="*/ 4912363 h 5456343"/>
              <a:gd name="connsiteX383" fmla="*/ 1877068 w 5529990"/>
              <a:gd name="connsiteY383" fmla="*/ 4923495 h 5456343"/>
              <a:gd name="connsiteX384" fmla="*/ 1870333 w 5529990"/>
              <a:gd name="connsiteY384" fmla="*/ 4901212 h 5456343"/>
              <a:gd name="connsiteX385" fmla="*/ 1885608 w 5529990"/>
              <a:gd name="connsiteY385" fmla="*/ 4820209 h 5456343"/>
              <a:gd name="connsiteX386" fmla="*/ 1867872 w 5529990"/>
              <a:gd name="connsiteY386" fmla="*/ 4804109 h 5456343"/>
              <a:gd name="connsiteX387" fmla="*/ 1837342 w 5529990"/>
              <a:gd name="connsiteY387" fmla="*/ 4827064 h 5456343"/>
              <a:gd name="connsiteX388" fmla="*/ 1799662 w 5529990"/>
              <a:gd name="connsiteY388" fmla="*/ 4842451 h 5456343"/>
              <a:gd name="connsiteX389" fmla="*/ 1758003 w 5529990"/>
              <a:gd name="connsiteY389" fmla="*/ 4799247 h 5456343"/>
              <a:gd name="connsiteX390" fmla="*/ 1769692 w 5529990"/>
              <a:gd name="connsiteY390" fmla="*/ 4783984 h 5456343"/>
              <a:gd name="connsiteX391" fmla="*/ 1743295 w 5529990"/>
              <a:gd name="connsiteY391" fmla="*/ 4752477 h 5456343"/>
              <a:gd name="connsiteX392" fmla="*/ 1616518 w 5529990"/>
              <a:gd name="connsiteY392" fmla="*/ 4702082 h 5456343"/>
              <a:gd name="connsiteX393" fmla="*/ 1541847 w 5529990"/>
              <a:gd name="connsiteY393" fmla="*/ 4723780 h 5456343"/>
              <a:gd name="connsiteX394" fmla="*/ 1482305 w 5529990"/>
              <a:gd name="connsiteY394" fmla="*/ 4731179 h 5456343"/>
              <a:gd name="connsiteX395" fmla="*/ 1473783 w 5529990"/>
              <a:gd name="connsiteY395" fmla="*/ 4695417 h 5456343"/>
              <a:gd name="connsiteX396" fmla="*/ 1468846 w 5529990"/>
              <a:gd name="connsiteY396" fmla="*/ 4593913 h 5456343"/>
              <a:gd name="connsiteX397" fmla="*/ 1363940 w 5529990"/>
              <a:gd name="connsiteY397" fmla="*/ 4505154 h 5456343"/>
              <a:gd name="connsiteX398" fmla="*/ 1341662 w 5529990"/>
              <a:gd name="connsiteY398" fmla="*/ 4511882 h 5456343"/>
              <a:gd name="connsiteX399" fmla="*/ 1289128 w 5529990"/>
              <a:gd name="connsiteY399" fmla="*/ 4547206 h 5456343"/>
              <a:gd name="connsiteX400" fmla="*/ 1221480 w 5529990"/>
              <a:gd name="connsiteY400" fmla="*/ 4504127 h 5456343"/>
              <a:gd name="connsiteX401" fmla="*/ 1220530 w 5529990"/>
              <a:gd name="connsiteY401" fmla="*/ 4414866 h 5456343"/>
              <a:gd name="connsiteX402" fmla="*/ 1239097 w 5529990"/>
              <a:gd name="connsiteY402" fmla="*/ 4401534 h 5456343"/>
              <a:gd name="connsiteX403" fmla="*/ 1251750 w 5529990"/>
              <a:gd name="connsiteY403" fmla="*/ 4382834 h 5456343"/>
              <a:gd name="connsiteX404" fmla="*/ 1254504 w 5529990"/>
              <a:gd name="connsiteY404" fmla="*/ 4346526 h 5456343"/>
              <a:gd name="connsiteX405" fmla="*/ 1230581 w 5529990"/>
              <a:gd name="connsiteY405" fmla="*/ 4319421 h 5456343"/>
              <a:gd name="connsiteX406" fmla="*/ 1186758 w 5529990"/>
              <a:gd name="connsiteY406" fmla="*/ 4272364 h 5456343"/>
              <a:gd name="connsiteX407" fmla="*/ 1175214 w 5529990"/>
              <a:gd name="connsiteY407" fmla="*/ 4264939 h 5456343"/>
              <a:gd name="connsiteX408" fmla="*/ 1161833 w 5529990"/>
              <a:gd name="connsiteY408" fmla="*/ 4266023 h 5456343"/>
              <a:gd name="connsiteX409" fmla="*/ 1140837 w 5529990"/>
              <a:gd name="connsiteY409" fmla="*/ 4258967 h 5456343"/>
              <a:gd name="connsiteX410" fmla="*/ 1128185 w 5529990"/>
              <a:gd name="connsiteY410" fmla="*/ 4246273 h 5456343"/>
              <a:gd name="connsiteX411" fmla="*/ 1114189 w 5529990"/>
              <a:gd name="connsiteY411" fmla="*/ 4244360 h 5456343"/>
              <a:gd name="connsiteX412" fmla="*/ 1101745 w 5529990"/>
              <a:gd name="connsiteY412" fmla="*/ 4249907 h 5456343"/>
              <a:gd name="connsiteX413" fmla="*/ 1089334 w 5529990"/>
              <a:gd name="connsiteY413" fmla="*/ 4250366 h 5456343"/>
              <a:gd name="connsiteX414" fmla="*/ 1081819 w 5529990"/>
              <a:gd name="connsiteY414" fmla="*/ 4248119 h 5456343"/>
              <a:gd name="connsiteX415" fmla="*/ 1066120 w 5529990"/>
              <a:gd name="connsiteY415" fmla="*/ 4264125 h 5456343"/>
              <a:gd name="connsiteX416" fmla="*/ 1050323 w 5529990"/>
              <a:gd name="connsiteY416" fmla="*/ 4294755 h 5456343"/>
              <a:gd name="connsiteX417" fmla="*/ 983313 w 5529990"/>
              <a:gd name="connsiteY417" fmla="*/ 4357938 h 5456343"/>
              <a:gd name="connsiteX418" fmla="*/ 960346 w 5529990"/>
              <a:gd name="connsiteY418" fmla="*/ 4334969 h 5456343"/>
              <a:gd name="connsiteX419" fmla="*/ 1002467 w 5529990"/>
              <a:gd name="connsiteY419" fmla="*/ 4292849 h 5456343"/>
              <a:gd name="connsiteX420" fmla="*/ 1033100 w 5529990"/>
              <a:gd name="connsiteY420" fmla="*/ 4258387 h 5456343"/>
              <a:gd name="connsiteX421" fmla="*/ 998661 w 5529990"/>
              <a:gd name="connsiteY421" fmla="*/ 4158853 h 5456343"/>
              <a:gd name="connsiteX422" fmla="*/ 956556 w 5529990"/>
              <a:gd name="connsiteY422" fmla="*/ 4105261 h 5456343"/>
              <a:gd name="connsiteX423" fmla="*/ 904879 w 5529990"/>
              <a:gd name="connsiteY423" fmla="*/ 4057413 h 5456343"/>
              <a:gd name="connsiteX424" fmla="*/ 885736 w 5529990"/>
              <a:gd name="connsiteY424" fmla="*/ 4065073 h 5456343"/>
              <a:gd name="connsiteX425" fmla="*/ 818745 w 5529990"/>
              <a:gd name="connsiteY425" fmla="*/ 4013399 h 5456343"/>
              <a:gd name="connsiteX426" fmla="*/ 826409 w 5529990"/>
              <a:gd name="connsiteY426" fmla="*/ 3971284 h 5456343"/>
              <a:gd name="connsiteX427" fmla="*/ 870463 w 5529990"/>
              <a:gd name="connsiteY427" fmla="*/ 3816223 h 5456343"/>
              <a:gd name="connsiteX428" fmla="*/ 849420 w 5529990"/>
              <a:gd name="connsiteY428" fmla="*/ 3733913 h 5456343"/>
              <a:gd name="connsiteX429" fmla="*/ 837936 w 5529990"/>
              <a:gd name="connsiteY429" fmla="*/ 3722429 h 5456343"/>
              <a:gd name="connsiteX430" fmla="*/ 847517 w 5529990"/>
              <a:gd name="connsiteY430" fmla="*/ 3670743 h 5456343"/>
              <a:gd name="connsiteX431" fmla="*/ 871187 w 5529990"/>
              <a:gd name="connsiteY431" fmla="*/ 3654468 h 5456343"/>
              <a:gd name="connsiteX432" fmla="*/ 862921 w 5529990"/>
              <a:gd name="connsiteY432" fmla="*/ 3655033 h 5456343"/>
              <a:gd name="connsiteX433" fmla="*/ 865726 w 5529990"/>
              <a:gd name="connsiteY433" fmla="*/ 3649731 h 5456343"/>
              <a:gd name="connsiteX434" fmla="*/ 920326 w 5529990"/>
              <a:gd name="connsiteY434" fmla="*/ 3587177 h 5456343"/>
              <a:gd name="connsiteX435" fmla="*/ 925490 w 5529990"/>
              <a:gd name="connsiteY435" fmla="*/ 3584399 h 5456343"/>
              <a:gd name="connsiteX436" fmla="*/ 928649 w 5529990"/>
              <a:gd name="connsiteY436" fmla="*/ 3574777 h 5456343"/>
              <a:gd name="connsiteX437" fmla="*/ 925932 w 5529990"/>
              <a:gd name="connsiteY437" fmla="*/ 3550999 h 5456343"/>
              <a:gd name="connsiteX438" fmla="*/ 917654 w 5529990"/>
              <a:gd name="connsiteY438" fmla="*/ 3534979 h 5456343"/>
              <a:gd name="connsiteX439" fmla="*/ 912238 w 5529990"/>
              <a:gd name="connsiteY439" fmla="*/ 3534153 h 5456343"/>
              <a:gd name="connsiteX440" fmla="*/ 892558 w 5529990"/>
              <a:gd name="connsiteY440" fmla="*/ 3527474 h 5456343"/>
              <a:gd name="connsiteX441" fmla="*/ 830681 w 5529990"/>
              <a:gd name="connsiteY441" fmla="*/ 3510117 h 5456343"/>
              <a:gd name="connsiteX442" fmla="*/ 626610 w 5529990"/>
              <a:gd name="connsiteY442" fmla="*/ 3543722 h 5456343"/>
              <a:gd name="connsiteX443" fmla="*/ 581781 w 5529990"/>
              <a:gd name="connsiteY443" fmla="*/ 3551541 h 5456343"/>
              <a:gd name="connsiteX444" fmla="*/ 534885 w 5529990"/>
              <a:gd name="connsiteY444" fmla="*/ 3586592 h 5456343"/>
              <a:gd name="connsiteX445" fmla="*/ 508756 w 5529990"/>
              <a:gd name="connsiteY445" fmla="*/ 3607073 h 5456343"/>
              <a:gd name="connsiteX446" fmla="*/ 473000 w 5529990"/>
              <a:gd name="connsiteY446" fmla="*/ 3615583 h 5456343"/>
              <a:gd name="connsiteX447" fmla="*/ 451138 w 5529990"/>
              <a:gd name="connsiteY447" fmla="*/ 3607596 h 5456343"/>
              <a:gd name="connsiteX448" fmla="*/ 426615 w 5529990"/>
              <a:gd name="connsiteY448" fmla="*/ 3498773 h 5456343"/>
              <a:gd name="connsiteX449" fmla="*/ 434951 w 5529990"/>
              <a:gd name="connsiteY449" fmla="*/ 3478138 h 5456343"/>
              <a:gd name="connsiteX450" fmla="*/ 0 w 5529990"/>
              <a:gd name="connsiteY450" fmla="*/ 3478138 h 545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Lst>
            <a:rect l="l" t="t" r="r" b="b"/>
            <a:pathLst>
              <a:path w="5529990" h="5456343">
                <a:moveTo>
                  <a:pt x="5203477" y="4996820"/>
                </a:moveTo>
                <a:lnTo>
                  <a:pt x="5205385" y="4997961"/>
                </a:lnTo>
                <a:lnTo>
                  <a:pt x="5204062" y="4999290"/>
                </a:lnTo>
                <a:close/>
                <a:moveTo>
                  <a:pt x="3285288" y="850958"/>
                </a:moveTo>
                <a:lnTo>
                  <a:pt x="3285287" y="957889"/>
                </a:lnTo>
                <a:lnTo>
                  <a:pt x="3309883" y="964960"/>
                </a:lnTo>
                <a:lnTo>
                  <a:pt x="3342876" y="959101"/>
                </a:lnTo>
                <a:lnTo>
                  <a:pt x="3347625" y="953011"/>
                </a:lnTo>
                <a:cubicBezTo>
                  <a:pt x="3352506" y="941170"/>
                  <a:pt x="3345185" y="930079"/>
                  <a:pt x="3340340" y="917595"/>
                </a:cubicBezTo>
                <a:cubicBezTo>
                  <a:pt x="3332916" y="904388"/>
                  <a:pt x="3317655" y="892691"/>
                  <a:pt x="3323433" y="872062"/>
                </a:cubicBezTo>
                <a:cubicBezTo>
                  <a:pt x="3326596" y="867388"/>
                  <a:pt x="3321373" y="852944"/>
                  <a:pt x="3302259" y="854999"/>
                </a:cubicBezTo>
                <a:close/>
                <a:moveTo>
                  <a:pt x="97597" y="97597"/>
                </a:moveTo>
                <a:lnTo>
                  <a:pt x="97597" y="3380541"/>
                </a:lnTo>
                <a:lnTo>
                  <a:pt x="925476" y="3380541"/>
                </a:lnTo>
                <a:lnTo>
                  <a:pt x="946229" y="3355733"/>
                </a:lnTo>
                <a:cubicBezTo>
                  <a:pt x="955151" y="3350356"/>
                  <a:pt x="965808" y="3348710"/>
                  <a:pt x="978940" y="3351467"/>
                </a:cubicBezTo>
                <a:cubicBezTo>
                  <a:pt x="988016" y="3352158"/>
                  <a:pt x="997814" y="3350272"/>
                  <a:pt x="1007525" y="3349520"/>
                </a:cubicBezTo>
                <a:lnTo>
                  <a:pt x="1031564" y="3353683"/>
                </a:lnTo>
                <a:lnTo>
                  <a:pt x="1032954" y="3351929"/>
                </a:lnTo>
                <a:cubicBezTo>
                  <a:pt x="1041511" y="3336793"/>
                  <a:pt x="1046658" y="3321358"/>
                  <a:pt x="1046660" y="3307002"/>
                </a:cubicBezTo>
                <a:cubicBezTo>
                  <a:pt x="1046661" y="3298388"/>
                  <a:pt x="1047980" y="3291329"/>
                  <a:pt x="1050343" y="3285495"/>
                </a:cubicBezTo>
                <a:lnTo>
                  <a:pt x="1053485" y="3281034"/>
                </a:lnTo>
                <a:lnTo>
                  <a:pt x="213108" y="3281033"/>
                </a:lnTo>
                <a:lnTo>
                  <a:pt x="213107" y="208854"/>
                </a:lnTo>
                <a:lnTo>
                  <a:pt x="3285287" y="208854"/>
                </a:lnTo>
                <a:lnTo>
                  <a:pt x="3285287" y="805089"/>
                </a:lnTo>
                <a:lnTo>
                  <a:pt x="3285421" y="805084"/>
                </a:lnTo>
                <a:cubicBezTo>
                  <a:pt x="3294358" y="808749"/>
                  <a:pt x="3302058" y="816008"/>
                  <a:pt x="3308726" y="825294"/>
                </a:cubicBezTo>
                <a:cubicBezTo>
                  <a:pt x="3318349" y="837264"/>
                  <a:pt x="3328663" y="840157"/>
                  <a:pt x="3343101" y="834936"/>
                </a:cubicBezTo>
                <a:cubicBezTo>
                  <a:pt x="3347502" y="832463"/>
                  <a:pt x="3351903" y="829989"/>
                  <a:pt x="3357542" y="829717"/>
                </a:cubicBezTo>
                <a:lnTo>
                  <a:pt x="3389087" y="840123"/>
                </a:lnTo>
                <a:lnTo>
                  <a:pt x="3389087" y="97597"/>
                </a:lnTo>
                <a:close/>
                <a:moveTo>
                  <a:pt x="0" y="0"/>
                </a:moveTo>
                <a:lnTo>
                  <a:pt x="3486684" y="0"/>
                </a:lnTo>
                <a:lnTo>
                  <a:pt x="3486684" y="833838"/>
                </a:lnTo>
                <a:lnTo>
                  <a:pt x="3500172" y="834269"/>
                </a:lnTo>
                <a:cubicBezTo>
                  <a:pt x="3505844" y="834701"/>
                  <a:pt x="3511551" y="835838"/>
                  <a:pt x="3516226" y="839003"/>
                </a:cubicBezTo>
                <a:cubicBezTo>
                  <a:pt x="3558715" y="852776"/>
                  <a:pt x="3606019" y="849359"/>
                  <a:pt x="3647545" y="866570"/>
                </a:cubicBezTo>
                <a:cubicBezTo>
                  <a:pt x="3654421" y="868498"/>
                  <a:pt x="3662259" y="866989"/>
                  <a:pt x="3662947" y="857912"/>
                </a:cubicBezTo>
                <a:cubicBezTo>
                  <a:pt x="3663910" y="854475"/>
                  <a:pt x="3661435" y="850071"/>
                  <a:pt x="3656762" y="846906"/>
                </a:cubicBezTo>
                <a:cubicBezTo>
                  <a:pt x="3612486" y="819655"/>
                  <a:pt x="3566012" y="793639"/>
                  <a:pt x="3515960" y="787015"/>
                </a:cubicBezTo>
                <a:cubicBezTo>
                  <a:pt x="3500008" y="784394"/>
                  <a:pt x="3493133" y="782466"/>
                  <a:pt x="3489147" y="770223"/>
                </a:cubicBezTo>
                <a:cubicBezTo>
                  <a:pt x="3481723" y="757017"/>
                  <a:pt x="3488465" y="732951"/>
                  <a:pt x="3498229" y="724565"/>
                </a:cubicBezTo>
                <a:cubicBezTo>
                  <a:pt x="3504213" y="719755"/>
                  <a:pt x="3510881" y="717454"/>
                  <a:pt x="3516829" y="717732"/>
                </a:cubicBezTo>
                <a:cubicBezTo>
                  <a:pt x="3522775" y="718009"/>
                  <a:pt x="3528002" y="720865"/>
                  <a:pt x="3531095" y="726369"/>
                </a:cubicBezTo>
                <a:cubicBezTo>
                  <a:pt x="3540717" y="738339"/>
                  <a:pt x="3552408" y="723077"/>
                  <a:pt x="3557357" y="731881"/>
                </a:cubicBezTo>
                <a:cubicBezTo>
                  <a:pt x="3563543" y="742887"/>
                  <a:pt x="3573584" y="740141"/>
                  <a:pt x="3581695" y="744271"/>
                </a:cubicBezTo>
                <a:cubicBezTo>
                  <a:pt x="3610433" y="754187"/>
                  <a:pt x="3634771" y="766576"/>
                  <a:pt x="3651817" y="791752"/>
                </a:cubicBezTo>
                <a:cubicBezTo>
                  <a:pt x="3662955" y="811562"/>
                  <a:pt x="3687707" y="809235"/>
                  <a:pt x="3701043" y="827808"/>
                </a:cubicBezTo>
                <a:cubicBezTo>
                  <a:pt x="3718363" y="858625"/>
                  <a:pt x="3755903" y="863592"/>
                  <a:pt x="3778589" y="888498"/>
                </a:cubicBezTo>
                <a:cubicBezTo>
                  <a:pt x="3807187" y="918769"/>
                  <a:pt x="3843349" y="941890"/>
                  <a:pt x="3870983" y="975599"/>
                </a:cubicBezTo>
                <a:cubicBezTo>
                  <a:pt x="3881846" y="989770"/>
                  <a:pt x="3896558" y="990189"/>
                  <a:pt x="3913472" y="989372"/>
                </a:cubicBezTo>
                <a:cubicBezTo>
                  <a:pt x="3923511" y="986625"/>
                  <a:pt x="3936024" y="988282"/>
                  <a:pt x="3940973" y="997085"/>
                </a:cubicBezTo>
                <a:cubicBezTo>
                  <a:pt x="3948670" y="1015932"/>
                  <a:pt x="3967786" y="1013877"/>
                  <a:pt x="3982772" y="1019936"/>
                </a:cubicBezTo>
                <a:cubicBezTo>
                  <a:pt x="3978104" y="970422"/>
                  <a:pt x="3961198" y="924889"/>
                  <a:pt x="3937964" y="888706"/>
                </a:cubicBezTo>
                <a:cubicBezTo>
                  <a:pt x="3928065" y="871097"/>
                  <a:pt x="3912388" y="874116"/>
                  <a:pt x="3899601" y="866821"/>
                </a:cubicBezTo>
                <a:cubicBezTo>
                  <a:pt x="3878701" y="855396"/>
                  <a:pt x="3863440" y="843699"/>
                  <a:pt x="3853267" y="820451"/>
                </a:cubicBezTo>
                <a:cubicBezTo>
                  <a:pt x="3845844" y="807243"/>
                  <a:pt x="3839658" y="796238"/>
                  <a:pt x="3829759" y="778630"/>
                </a:cubicBezTo>
                <a:cubicBezTo>
                  <a:pt x="3856712" y="775065"/>
                  <a:pt x="3879951" y="764897"/>
                  <a:pt x="3899474" y="794477"/>
                </a:cubicBezTo>
                <a:cubicBezTo>
                  <a:pt x="3906898" y="807684"/>
                  <a:pt x="3932471" y="822274"/>
                  <a:pt x="3949113" y="815817"/>
                </a:cubicBezTo>
                <a:cubicBezTo>
                  <a:pt x="3967952" y="808123"/>
                  <a:pt x="3973176" y="822568"/>
                  <a:pt x="3979087" y="827934"/>
                </a:cubicBezTo>
                <a:cubicBezTo>
                  <a:pt x="3993387" y="843069"/>
                  <a:pt x="4011123" y="859169"/>
                  <a:pt x="4029548" y="866192"/>
                </a:cubicBezTo>
                <a:cubicBezTo>
                  <a:pt x="4051411" y="874180"/>
                  <a:pt x="4053745" y="898937"/>
                  <a:pt x="4074646" y="910362"/>
                </a:cubicBezTo>
                <a:cubicBezTo>
                  <a:pt x="4086196" y="915455"/>
                  <a:pt x="4092382" y="926461"/>
                  <a:pt x="4111496" y="924407"/>
                </a:cubicBezTo>
                <a:cubicBezTo>
                  <a:pt x="4136249" y="922079"/>
                  <a:pt x="4154948" y="934741"/>
                  <a:pt x="4161957" y="962664"/>
                </a:cubicBezTo>
                <a:cubicBezTo>
                  <a:pt x="4152192" y="971049"/>
                  <a:pt x="4137753" y="976269"/>
                  <a:pt x="4131426" y="985620"/>
                </a:cubicBezTo>
                <a:cubicBezTo>
                  <a:pt x="4125375" y="1000608"/>
                  <a:pt x="4126197" y="1017525"/>
                  <a:pt x="4134857" y="1032933"/>
                </a:cubicBezTo>
                <a:cubicBezTo>
                  <a:pt x="4141044" y="1043939"/>
                  <a:pt x="4129079" y="1053560"/>
                  <a:pt x="4138703" y="1065530"/>
                </a:cubicBezTo>
                <a:cubicBezTo>
                  <a:pt x="4144615" y="1070897"/>
                  <a:pt x="4125501" y="1072951"/>
                  <a:pt x="4128249" y="1082993"/>
                </a:cubicBezTo>
                <a:cubicBezTo>
                  <a:pt x="4129487" y="1085194"/>
                  <a:pt x="4140488" y="1079010"/>
                  <a:pt x="4147363" y="1080938"/>
                </a:cubicBezTo>
                <a:cubicBezTo>
                  <a:pt x="4155477" y="1085068"/>
                  <a:pt x="4161388" y="1090434"/>
                  <a:pt x="4170738" y="1096765"/>
                </a:cubicBezTo>
                <a:cubicBezTo>
                  <a:pt x="4179125" y="1106535"/>
                  <a:pt x="4178437" y="1115611"/>
                  <a:pt x="4166471" y="1125234"/>
                </a:cubicBezTo>
                <a:cubicBezTo>
                  <a:pt x="4141305" y="1142278"/>
                  <a:pt x="4137452" y="1156029"/>
                  <a:pt x="4151337" y="1185880"/>
                </a:cubicBezTo>
                <a:cubicBezTo>
                  <a:pt x="4156286" y="1194685"/>
                  <a:pt x="4142120" y="1205544"/>
                  <a:pt x="4159309" y="1210365"/>
                </a:cubicBezTo>
                <a:cubicBezTo>
                  <a:pt x="4185164" y="1184245"/>
                  <a:pt x="4187920" y="1147936"/>
                  <a:pt x="4205665" y="1117687"/>
                </a:cubicBezTo>
                <a:cubicBezTo>
                  <a:pt x="4208827" y="1113012"/>
                  <a:pt x="4208552" y="1107373"/>
                  <a:pt x="4209517" y="1103935"/>
                </a:cubicBezTo>
                <a:cubicBezTo>
                  <a:pt x="4213642" y="1095822"/>
                  <a:pt x="4218043" y="1093348"/>
                  <a:pt x="4224918" y="1095278"/>
                </a:cubicBezTo>
                <a:cubicBezTo>
                  <a:pt x="4229592" y="1098442"/>
                  <a:pt x="4232067" y="1102845"/>
                  <a:pt x="4232341" y="1108484"/>
                </a:cubicBezTo>
                <a:cubicBezTo>
                  <a:pt x="4224362" y="1130348"/>
                  <a:pt x="4221059" y="1155379"/>
                  <a:pt x="4211843" y="1175042"/>
                </a:cubicBezTo>
                <a:cubicBezTo>
                  <a:pt x="4198499" y="1202818"/>
                  <a:pt x="4213073" y="1223592"/>
                  <a:pt x="4227373" y="1238729"/>
                </a:cubicBezTo>
                <a:cubicBezTo>
                  <a:pt x="4239197" y="1249462"/>
                  <a:pt x="4252533" y="1268034"/>
                  <a:pt x="4277010" y="1260069"/>
                </a:cubicBezTo>
                <a:cubicBezTo>
                  <a:pt x="4289250" y="1256085"/>
                  <a:pt x="4305201" y="1258706"/>
                  <a:pt x="4319914" y="1259126"/>
                </a:cubicBezTo>
                <a:cubicBezTo>
                  <a:pt x="4360617" y="1259418"/>
                  <a:pt x="4386465" y="1279648"/>
                  <a:pt x="4394024" y="1318850"/>
                </a:cubicBezTo>
                <a:cubicBezTo>
                  <a:pt x="4400069" y="1350210"/>
                  <a:pt x="4407078" y="1378133"/>
                  <a:pt x="4439529" y="1394653"/>
                </a:cubicBezTo>
                <a:lnTo>
                  <a:pt x="4465896" y="1405900"/>
                </a:lnTo>
                <a:lnTo>
                  <a:pt x="4496792" y="1389917"/>
                </a:lnTo>
                <a:cubicBezTo>
                  <a:pt x="4507035" y="1380041"/>
                  <a:pt x="4514057" y="1366965"/>
                  <a:pt x="4517002" y="1350259"/>
                </a:cubicBezTo>
                <a:cubicBezTo>
                  <a:pt x="4520352" y="1326277"/>
                  <a:pt x="4525431" y="1307426"/>
                  <a:pt x="4543362" y="1292820"/>
                </a:cubicBezTo>
                <a:cubicBezTo>
                  <a:pt x="4551896" y="1284234"/>
                  <a:pt x="4562155" y="1280780"/>
                  <a:pt x="4573307" y="1288454"/>
                </a:cubicBezTo>
                <a:cubicBezTo>
                  <a:pt x="4582731" y="1290996"/>
                  <a:pt x="4586185" y="1301260"/>
                  <a:pt x="4586211" y="1309822"/>
                </a:cubicBezTo>
                <a:cubicBezTo>
                  <a:pt x="4585426" y="1332941"/>
                  <a:pt x="4578645" y="1355222"/>
                  <a:pt x="4565007" y="1374097"/>
                </a:cubicBezTo>
                <a:lnTo>
                  <a:pt x="4525037" y="1424592"/>
                </a:lnTo>
                <a:lnTo>
                  <a:pt x="4537809" y="1428478"/>
                </a:lnTo>
                <a:cubicBezTo>
                  <a:pt x="4547845" y="1431526"/>
                  <a:pt x="4558400" y="1433560"/>
                  <a:pt x="4570157" y="1431296"/>
                </a:cubicBezTo>
                <a:cubicBezTo>
                  <a:pt x="4577996" y="1429785"/>
                  <a:pt x="4581708" y="1436389"/>
                  <a:pt x="4584183" y="1440791"/>
                </a:cubicBezTo>
                <a:cubicBezTo>
                  <a:pt x="4602468" y="1468169"/>
                  <a:pt x="4606314" y="1500767"/>
                  <a:pt x="4615797" y="1533093"/>
                </a:cubicBezTo>
                <a:cubicBezTo>
                  <a:pt x="4619782" y="1545335"/>
                  <a:pt x="4624319" y="1557269"/>
                  <a:pt x="4630077" y="1568154"/>
                </a:cubicBezTo>
                <a:lnTo>
                  <a:pt x="4642622" y="1584865"/>
                </a:lnTo>
                <a:lnTo>
                  <a:pt x="4650392" y="1585335"/>
                </a:lnTo>
                <a:cubicBezTo>
                  <a:pt x="4669212" y="1581857"/>
                  <a:pt x="4687170" y="1575812"/>
                  <a:pt x="4706855" y="1574900"/>
                </a:cubicBezTo>
                <a:cubicBezTo>
                  <a:pt x="4719693" y="1574864"/>
                  <a:pt x="4728693" y="1578264"/>
                  <a:pt x="4733741" y="1584777"/>
                </a:cubicBezTo>
                <a:lnTo>
                  <a:pt x="4735707" y="1602394"/>
                </a:lnTo>
                <a:lnTo>
                  <a:pt x="4744256" y="1600647"/>
                </a:lnTo>
                <a:cubicBezTo>
                  <a:pt x="4756082" y="1599792"/>
                  <a:pt x="4768286" y="1600897"/>
                  <a:pt x="4780936" y="1605372"/>
                </a:cubicBezTo>
                <a:cubicBezTo>
                  <a:pt x="4801836" y="1616799"/>
                  <a:pt x="4810496" y="1632206"/>
                  <a:pt x="4803756" y="1656271"/>
                </a:cubicBezTo>
                <a:cubicBezTo>
                  <a:pt x="4798940" y="1673462"/>
                  <a:pt x="4788212" y="1685285"/>
                  <a:pt x="4782161" y="1700274"/>
                </a:cubicBezTo>
                <a:cubicBezTo>
                  <a:pt x="4772256" y="1729014"/>
                  <a:pt x="4768951" y="1754045"/>
                  <a:pt x="4785999" y="1779221"/>
                </a:cubicBezTo>
                <a:cubicBezTo>
                  <a:pt x="4790949" y="1788026"/>
                  <a:pt x="4795899" y="1796830"/>
                  <a:pt x="4800847" y="1805635"/>
                </a:cubicBezTo>
                <a:lnTo>
                  <a:pt x="4804501" y="1810637"/>
                </a:lnTo>
                <a:lnTo>
                  <a:pt x="4845375" y="1808249"/>
                </a:lnTo>
                <a:cubicBezTo>
                  <a:pt x="4846894" y="1814880"/>
                  <a:pt x="4846053" y="1820341"/>
                  <a:pt x="4843969" y="1825149"/>
                </a:cubicBezTo>
                <a:lnTo>
                  <a:pt x="4843929" y="1825206"/>
                </a:lnTo>
                <a:lnTo>
                  <a:pt x="4852839" y="1826013"/>
                </a:lnTo>
                <a:cubicBezTo>
                  <a:pt x="4859010" y="1827976"/>
                  <a:pt x="4865335" y="1830215"/>
                  <a:pt x="4872074" y="1829323"/>
                </a:cubicBezTo>
                <a:cubicBezTo>
                  <a:pt x="4896826" y="1826996"/>
                  <a:pt x="4915835" y="1840208"/>
                  <a:pt x="4925096" y="1859262"/>
                </a:cubicBezTo>
                <a:lnTo>
                  <a:pt x="4929808" y="1883858"/>
                </a:lnTo>
                <a:lnTo>
                  <a:pt x="4939343" y="1886966"/>
                </a:lnTo>
                <a:cubicBezTo>
                  <a:pt x="4956041" y="1888844"/>
                  <a:pt x="4973154" y="1886656"/>
                  <a:pt x="4991962" y="1878897"/>
                </a:cubicBezTo>
                <a:cubicBezTo>
                  <a:pt x="4996228" y="1874604"/>
                  <a:pt x="4999657" y="1876306"/>
                  <a:pt x="5003950" y="1880575"/>
                </a:cubicBezTo>
                <a:cubicBezTo>
                  <a:pt x="4998008" y="1896860"/>
                  <a:pt x="4979187" y="1900338"/>
                  <a:pt x="4972381" y="1914056"/>
                </a:cubicBezTo>
                <a:cubicBezTo>
                  <a:pt x="4973245" y="1916623"/>
                  <a:pt x="4974108" y="1919188"/>
                  <a:pt x="4975836" y="1924321"/>
                </a:cubicBezTo>
                <a:cubicBezTo>
                  <a:pt x="4991365" y="1964091"/>
                  <a:pt x="5011707" y="2003846"/>
                  <a:pt x="5015575" y="2048343"/>
                </a:cubicBezTo>
                <a:lnTo>
                  <a:pt x="5014612" y="2066816"/>
                </a:lnTo>
                <a:lnTo>
                  <a:pt x="5068869" y="2055795"/>
                </a:lnTo>
                <a:cubicBezTo>
                  <a:pt x="5091061" y="2050200"/>
                  <a:pt x="5113097" y="2044332"/>
                  <a:pt x="5135512" y="2040422"/>
                </a:cubicBezTo>
                <a:cubicBezTo>
                  <a:pt x="5151189" y="2037403"/>
                  <a:pt x="5165629" y="2032183"/>
                  <a:pt x="5180616" y="2038241"/>
                </a:cubicBezTo>
                <a:cubicBezTo>
                  <a:pt x="5192167" y="2043336"/>
                  <a:pt x="5207843" y="2040317"/>
                  <a:pt x="5204265" y="2059708"/>
                </a:cubicBezTo>
                <a:cubicBezTo>
                  <a:pt x="5201375" y="2070022"/>
                  <a:pt x="5212238" y="2084193"/>
                  <a:pt x="5192160" y="2089685"/>
                </a:cubicBezTo>
                <a:cubicBezTo>
                  <a:pt x="5176483" y="2092704"/>
                  <a:pt x="5169194" y="2105491"/>
                  <a:pt x="5148842" y="2105345"/>
                </a:cubicBezTo>
                <a:cubicBezTo>
                  <a:pt x="5131928" y="2106163"/>
                  <a:pt x="5112124" y="2117294"/>
                  <a:pt x="5101673" y="2134757"/>
                </a:cubicBezTo>
                <a:cubicBezTo>
                  <a:pt x="5093145" y="2145342"/>
                  <a:pt x="5085032" y="2141214"/>
                  <a:pt x="5078431" y="2144923"/>
                </a:cubicBezTo>
                <a:cubicBezTo>
                  <a:pt x="5069011" y="2148770"/>
                  <a:pt x="5060726" y="2146910"/>
                  <a:pt x="5052563" y="2144620"/>
                </a:cubicBezTo>
                <a:lnTo>
                  <a:pt x="5037286" y="2142869"/>
                </a:lnTo>
                <a:lnTo>
                  <a:pt x="5039213" y="2146539"/>
                </a:lnTo>
                <a:cubicBezTo>
                  <a:pt x="5039657" y="2152103"/>
                  <a:pt x="5037321" y="2157888"/>
                  <a:pt x="5030489" y="2163045"/>
                </a:cubicBezTo>
                <a:lnTo>
                  <a:pt x="5028179" y="2165369"/>
                </a:lnTo>
                <a:lnTo>
                  <a:pt x="5046078" y="2171076"/>
                </a:lnTo>
                <a:cubicBezTo>
                  <a:pt x="5062408" y="2175655"/>
                  <a:pt x="5078495" y="2181095"/>
                  <a:pt x="5093139" y="2191692"/>
                </a:cubicBezTo>
                <a:cubicBezTo>
                  <a:pt x="5104687" y="2196786"/>
                  <a:pt x="5118438" y="2200643"/>
                  <a:pt x="5123662" y="2215086"/>
                </a:cubicBezTo>
                <a:cubicBezTo>
                  <a:pt x="5122699" y="2218526"/>
                  <a:pt x="5125173" y="2222928"/>
                  <a:pt x="5128611" y="2223892"/>
                </a:cubicBezTo>
                <a:cubicBezTo>
                  <a:pt x="5186634" y="2255001"/>
                  <a:pt x="5200927" y="2316485"/>
                  <a:pt x="5228422" y="2370550"/>
                </a:cubicBezTo>
                <a:cubicBezTo>
                  <a:pt x="5229660" y="2372750"/>
                  <a:pt x="5226497" y="2377426"/>
                  <a:pt x="5228697" y="2376188"/>
                </a:cubicBezTo>
                <a:cubicBezTo>
                  <a:pt x="5262110" y="2389270"/>
                  <a:pt x="5261555" y="2424342"/>
                  <a:pt x="5262652" y="2446897"/>
                </a:cubicBezTo>
                <a:cubicBezTo>
                  <a:pt x="5266498" y="2479496"/>
                  <a:pt x="5284508" y="2501235"/>
                  <a:pt x="5299355" y="2527647"/>
                </a:cubicBezTo>
                <a:cubicBezTo>
                  <a:pt x="5308015" y="2543057"/>
                  <a:pt x="5331804" y="2544168"/>
                  <a:pt x="5348719" y="2543349"/>
                </a:cubicBezTo>
                <a:cubicBezTo>
                  <a:pt x="5367833" y="2541295"/>
                  <a:pt x="5381583" y="2545151"/>
                  <a:pt x="5393408" y="2555885"/>
                </a:cubicBezTo>
                <a:cubicBezTo>
                  <a:pt x="5398083" y="2559051"/>
                  <a:pt x="5402759" y="2562217"/>
                  <a:pt x="5407160" y="2559743"/>
                </a:cubicBezTo>
                <a:cubicBezTo>
                  <a:pt x="5427651" y="2539534"/>
                  <a:pt x="5449372" y="2567875"/>
                  <a:pt x="5472613" y="2557709"/>
                </a:cubicBezTo>
                <a:cubicBezTo>
                  <a:pt x="5480452" y="2556199"/>
                  <a:pt x="5484437" y="2568442"/>
                  <a:pt x="5485949" y="2576283"/>
                </a:cubicBezTo>
                <a:cubicBezTo>
                  <a:pt x="5490899" y="2585087"/>
                  <a:pt x="5473985" y="2585904"/>
                  <a:pt x="5476734" y="2595946"/>
                </a:cubicBezTo>
                <a:cubicBezTo>
                  <a:pt x="5480171" y="2596910"/>
                  <a:pt x="5485810" y="2596637"/>
                  <a:pt x="5490484" y="2599804"/>
                </a:cubicBezTo>
                <a:cubicBezTo>
                  <a:pt x="5498596" y="2603933"/>
                  <a:pt x="5516473" y="2599677"/>
                  <a:pt x="5519497" y="2615358"/>
                </a:cubicBezTo>
                <a:cubicBezTo>
                  <a:pt x="5524719" y="2629801"/>
                  <a:pt x="5531179" y="2646446"/>
                  <a:pt x="5529803" y="2664600"/>
                </a:cubicBezTo>
                <a:cubicBezTo>
                  <a:pt x="5526223" y="2683991"/>
                  <a:pt x="5519210" y="2702418"/>
                  <a:pt x="5499679" y="2719188"/>
                </a:cubicBezTo>
                <a:cubicBezTo>
                  <a:pt x="5486478" y="2726609"/>
                  <a:pt x="5473551" y="2739669"/>
                  <a:pt x="5457599" y="2737049"/>
                </a:cubicBezTo>
                <a:cubicBezTo>
                  <a:pt x="5433810" y="2735938"/>
                  <a:pt x="5409747" y="2729188"/>
                  <a:pt x="5390773" y="2710887"/>
                </a:cubicBezTo>
                <a:cubicBezTo>
                  <a:pt x="5384860" y="2705521"/>
                  <a:pt x="5381149" y="2698917"/>
                  <a:pt x="5381838" y="2689840"/>
                </a:cubicBezTo>
                <a:cubicBezTo>
                  <a:pt x="5383215" y="2671686"/>
                  <a:pt x="5382393" y="2654769"/>
                  <a:pt x="5381571" y="2637851"/>
                </a:cubicBezTo>
                <a:cubicBezTo>
                  <a:pt x="5351870" y="2631374"/>
                  <a:pt x="5320930" y="2622696"/>
                  <a:pt x="5289992" y="2614017"/>
                </a:cubicBezTo>
                <a:cubicBezTo>
                  <a:pt x="5269225" y="2628586"/>
                  <a:pt x="5265923" y="2653616"/>
                  <a:pt x="5259180" y="2677681"/>
                </a:cubicBezTo>
                <a:cubicBezTo>
                  <a:pt x="5249549" y="2712061"/>
                  <a:pt x="5246794" y="2748370"/>
                  <a:pt x="5222176" y="2776691"/>
                </a:cubicBezTo>
                <a:cubicBezTo>
                  <a:pt x="5215850" y="2786040"/>
                  <a:pt x="5213235" y="2801994"/>
                  <a:pt x="5205122" y="2797863"/>
                </a:cubicBezTo>
                <a:cubicBezTo>
                  <a:pt x="5187934" y="2793042"/>
                  <a:pt x="5176517" y="2813942"/>
                  <a:pt x="5159054" y="2803482"/>
                </a:cubicBezTo>
                <a:cubicBezTo>
                  <a:pt x="5150942" y="2799352"/>
                  <a:pt x="5140903" y="2802098"/>
                  <a:pt x="5134992" y="2796732"/>
                </a:cubicBezTo>
                <a:cubicBezTo>
                  <a:pt x="5107905" y="2774301"/>
                  <a:pt x="5067476" y="2779647"/>
                  <a:pt x="5042589" y="2755979"/>
                </a:cubicBezTo>
                <a:cubicBezTo>
                  <a:pt x="5036678" y="2750613"/>
                  <a:pt x="5026914" y="2758998"/>
                  <a:pt x="5027187" y="2764637"/>
                </a:cubicBezTo>
                <a:cubicBezTo>
                  <a:pt x="5035159" y="2789122"/>
                  <a:pt x="5021269" y="2805621"/>
                  <a:pt x="5017692" y="2825011"/>
                </a:cubicBezTo>
                <a:cubicBezTo>
                  <a:pt x="4982901" y="2830084"/>
                  <a:pt x="4955814" y="2807653"/>
                  <a:pt x="4929276" y="2796501"/>
                </a:cubicBezTo>
                <a:cubicBezTo>
                  <a:pt x="4919925" y="2790170"/>
                  <a:pt x="4909613" y="2787277"/>
                  <a:pt x="4898064" y="2782184"/>
                </a:cubicBezTo>
                <a:cubicBezTo>
                  <a:pt x="4894625" y="2781219"/>
                  <a:pt x="4888987" y="2781492"/>
                  <a:pt x="4888987" y="2781492"/>
                </a:cubicBezTo>
                <a:cubicBezTo>
                  <a:pt x="4879083" y="2810233"/>
                  <a:pt x="4837143" y="2807738"/>
                  <a:pt x="4828476" y="2838679"/>
                </a:cubicBezTo>
                <a:cubicBezTo>
                  <a:pt x="4811828" y="2891486"/>
                  <a:pt x="4812096" y="2943474"/>
                  <a:pt x="4792012" y="2995316"/>
                </a:cubicBezTo>
                <a:cubicBezTo>
                  <a:pt x="4786923" y="3006867"/>
                  <a:pt x="4794346" y="3020074"/>
                  <a:pt x="4799984" y="3019801"/>
                </a:cubicBezTo>
                <a:cubicBezTo>
                  <a:pt x="4825285" y="3028753"/>
                  <a:pt x="4824181" y="3052545"/>
                  <a:pt x="4837243" y="3065480"/>
                </a:cubicBezTo>
                <a:cubicBezTo>
                  <a:pt x="4842191" y="3074285"/>
                  <a:pt x="4842467" y="3079925"/>
                  <a:pt x="4841777" y="3089001"/>
                </a:cubicBezTo>
                <a:cubicBezTo>
                  <a:pt x="4825820" y="3132731"/>
                  <a:pt x="4836815" y="3172896"/>
                  <a:pt x="4860050" y="3209077"/>
                </a:cubicBezTo>
                <a:cubicBezTo>
                  <a:pt x="4862524" y="3213480"/>
                  <a:pt x="4865000" y="3217883"/>
                  <a:pt x="4861834" y="3222557"/>
                </a:cubicBezTo>
                <a:cubicBezTo>
                  <a:pt x="4838321" y="3227085"/>
                  <a:pt x="4828147" y="3203838"/>
                  <a:pt x="4816322" y="3193104"/>
                </a:cubicBezTo>
                <a:cubicBezTo>
                  <a:pt x="4783050" y="3159668"/>
                  <a:pt x="4742214" y="3133380"/>
                  <a:pt x="4699177" y="3108328"/>
                </a:cubicBezTo>
                <a:cubicBezTo>
                  <a:pt x="4679514" y="3099106"/>
                  <a:pt x="4661363" y="3097722"/>
                  <a:pt x="4644723" y="3104179"/>
                </a:cubicBezTo>
                <a:cubicBezTo>
                  <a:pt x="4599204" y="3121076"/>
                  <a:pt x="4562347" y="3153380"/>
                  <a:pt x="4540752" y="3197380"/>
                </a:cubicBezTo>
                <a:cubicBezTo>
                  <a:pt x="4532225" y="3207968"/>
                  <a:pt x="4535796" y="3234927"/>
                  <a:pt x="4544184" y="3244695"/>
                </a:cubicBezTo>
                <a:cubicBezTo>
                  <a:pt x="4592028" y="3298906"/>
                  <a:pt x="4594503" y="3303308"/>
                  <a:pt x="4596283" y="3363136"/>
                </a:cubicBezTo>
                <a:cubicBezTo>
                  <a:pt x="4597106" y="3380055"/>
                  <a:pt x="4603291" y="3391060"/>
                  <a:pt x="4610716" y="3404267"/>
                </a:cubicBezTo>
                <a:cubicBezTo>
                  <a:pt x="4654021" y="3481307"/>
                  <a:pt x="4697325" y="3558345"/>
                  <a:pt x="4739666" y="3638823"/>
                </a:cubicBezTo>
                <a:cubicBezTo>
                  <a:pt x="4750801" y="3658634"/>
                  <a:pt x="4773902" y="3668822"/>
                  <a:pt x="4782837" y="3689868"/>
                </a:cubicBezTo>
                <a:cubicBezTo>
                  <a:pt x="4791772" y="3710916"/>
                  <a:pt x="4803871" y="3727288"/>
                  <a:pt x="4815006" y="3747099"/>
                </a:cubicBezTo>
                <a:cubicBezTo>
                  <a:pt x="4818719" y="3753702"/>
                  <a:pt x="4826556" y="3752193"/>
                  <a:pt x="4829032" y="3756594"/>
                </a:cubicBezTo>
                <a:cubicBezTo>
                  <a:pt x="4836180" y="3764162"/>
                  <a:pt x="4846768" y="3772694"/>
                  <a:pt x="4837004" y="3781080"/>
                </a:cubicBezTo>
                <a:cubicBezTo>
                  <a:pt x="4828475" y="3791666"/>
                  <a:pt x="4815689" y="3784371"/>
                  <a:pt x="4809775" y="3779005"/>
                </a:cubicBezTo>
                <a:cubicBezTo>
                  <a:pt x="4802627" y="3771436"/>
                  <a:pt x="4789838" y="3764142"/>
                  <a:pt x="4786128" y="3757537"/>
                </a:cubicBezTo>
                <a:cubicBezTo>
                  <a:pt x="4771969" y="3722048"/>
                  <a:pt x="4740482" y="3702091"/>
                  <a:pt x="4725360" y="3670038"/>
                </a:cubicBezTo>
                <a:cubicBezTo>
                  <a:pt x="4680818" y="3590797"/>
                  <a:pt x="4637514" y="3513757"/>
                  <a:pt x="4594209" y="3436718"/>
                </a:cubicBezTo>
                <a:cubicBezTo>
                  <a:pt x="4585548" y="3421310"/>
                  <a:pt x="4572760" y="3414015"/>
                  <a:pt x="4558738" y="3404519"/>
                </a:cubicBezTo>
                <a:cubicBezTo>
                  <a:pt x="4522573" y="3381395"/>
                  <a:pt x="4488614" y="3357037"/>
                  <a:pt x="4480507" y="3306558"/>
                </a:cubicBezTo>
                <a:cubicBezTo>
                  <a:pt x="4475839" y="3257043"/>
                  <a:pt x="4421110" y="3247252"/>
                  <a:pt x="4381231" y="3263877"/>
                </a:cubicBezTo>
                <a:cubicBezTo>
                  <a:pt x="4343551" y="3279265"/>
                  <a:pt x="4308620" y="3304692"/>
                  <a:pt x="4271213" y="3325719"/>
                </a:cubicBezTo>
                <a:cubicBezTo>
                  <a:pt x="4260211" y="3331903"/>
                  <a:pt x="4245217" y="3372193"/>
                  <a:pt x="4243839" y="3390348"/>
                </a:cubicBezTo>
                <a:cubicBezTo>
                  <a:pt x="4241706" y="3404582"/>
                  <a:pt x="4243492" y="3418061"/>
                  <a:pt x="4245828" y="3431231"/>
                </a:cubicBezTo>
                <a:lnTo>
                  <a:pt x="4249487" y="3458234"/>
                </a:lnTo>
                <a:lnTo>
                  <a:pt x="4268459" y="3485180"/>
                </a:lnTo>
                <a:cubicBezTo>
                  <a:pt x="4281443" y="3505708"/>
                  <a:pt x="4292876" y="3526961"/>
                  <a:pt x="4301641" y="3549872"/>
                </a:cubicBezTo>
                <a:cubicBezTo>
                  <a:pt x="4307055" y="3565296"/>
                  <a:pt x="4316508" y="3563422"/>
                  <a:pt x="4327699" y="3562381"/>
                </a:cubicBezTo>
                <a:cubicBezTo>
                  <a:pt x="4364295" y="3559642"/>
                  <a:pt x="4401792" y="3559473"/>
                  <a:pt x="4443283" y="3566565"/>
                </a:cubicBezTo>
                <a:cubicBezTo>
                  <a:pt x="4417314" y="3587231"/>
                  <a:pt x="4389789" y="3591118"/>
                  <a:pt x="4362331" y="3599313"/>
                </a:cubicBezTo>
                <a:cubicBezTo>
                  <a:pt x="4304843" y="3616605"/>
                  <a:pt x="4286341" y="3646200"/>
                  <a:pt x="4297508" y="3698587"/>
                </a:cubicBezTo>
                <a:cubicBezTo>
                  <a:pt x="4301772" y="3723079"/>
                  <a:pt x="4314000" y="3733224"/>
                  <a:pt x="4338953" y="3730240"/>
                </a:cubicBezTo>
                <a:cubicBezTo>
                  <a:pt x="4350144" y="3729199"/>
                  <a:pt x="4360432" y="3725588"/>
                  <a:pt x="4372142" y="3730140"/>
                </a:cubicBezTo>
                <a:cubicBezTo>
                  <a:pt x="4367268" y="3749176"/>
                  <a:pt x="4350550" y="3755045"/>
                  <a:pt x="4336403" y="3760011"/>
                </a:cubicBezTo>
                <a:cubicBezTo>
                  <a:pt x="4320971" y="3765428"/>
                  <a:pt x="4319369" y="3773209"/>
                  <a:pt x="4322595" y="3786514"/>
                </a:cubicBezTo>
                <a:cubicBezTo>
                  <a:pt x="4332656" y="3823408"/>
                  <a:pt x="4355894" y="3848458"/>
                  <a:pt x="4384277" y="3871702"/>
                </a:cubicBezTo>
                <a:cubicBezTo>
                  <a:pt x="4400431" y="3884800"/>
                  <a:pt x="4418322" y="3898733"/>
                  <a:pt x="4434476" y="3911831"/>
                </a:cubicBezTo>
                <a:cubicBezTo>
                  <a:pt x="4459384" y="3933408"/>
                  <a:pt x="4474454" y="3959880"/>
                  <a:pt x="4475830" y="3992604"/>
                </a:cubicBezTo>
                <a:cubicBezTo>
                  <a:pt x="4478491" y="4024877"/>
                  <a:pt x="4491171" y="4036308"/>
                  <a:pt x="4523073" y="4036659"/>
                </a:cubicBezTo>
                <a:cubicBezTo>
                  <a:pt x="4527382" y="4036590"/>
                  <a:pt x="4531241" y="4035236"/>
                  <a:pt x="4538122" y="4034264"/>
                </a:cubicBezTo>
                <a:cubicBezTo>
                  <a:pt x="4533767" y="4058894"/>
                  <a:pt x="4515830" y="4069521"/>
                  <a:pt x="4501368" y="4081817"/>
                </a:cubicBezTo>
                <a:cubicBezTo>
                  <a:pt x="4483498" y="4096752"/>
                  <a:pt x="4472127" y="4113738"/>
                  <a:pt x="4473367" y="4137847"/>
                </a:cubicBezTo>
                <a:cubicBezTo>
                  <a:pt x="4472351" y="4155528"/>
                  <a:pt x="4478984" y="4166194"/>
                  <a:pt x="4497959" y="4166752"/>
                </a:cubicBezTo>
                <a:cubicBezTo>
                  <a:pt x="4518219" y="4166859"/>
                  <a:pt x="4532952" y="4171794"/>
                  <a:pt x="4539336" y="4194097"/>
                </a:cubicBezTo>
                <a:cubicBezTo>
                  <a:pt x="4546556" y="4214663"/>
                  <a:pt x="4532026" y="4222651"/>
                  <a:pt x="4517947" y="4231925"/>
                </a:cubicBezTo>
                <a:cubicBezTo>
                  <a:pt x="4513254" y="4235016"/>
                  <a:pt x="4504252" y="4238176"/>
                  <a:pt x="4508696" y="4246722"/>
                </a:cubicBezTo>
                <a:cubicBezTo>
                  <a:pt x="4512306" y="4257005"/>
                  <a:pt x="4521511" y="4266768"/>
                  <a:pt x="4532701" y="4265727"/>
                </a:cubicBezTo>
                <a:cubicBezTo>
                  <a:pt x="4563701" y="4263508"/>
                  <a:pt x="4567446" y="4282407"/>
                  <a:pt x="4569138" y="4307801"/>
                </a:cubicBezTo>
                <a:lnTo>
                  <a:pt x="4581251" y="4356204"/>
                </a:lnTo>
                <a:lnTo>
                  <a:pt x="4581479" y="4355344"/>
                </a:lnTo>
                <a:cubicBezTo>
                  <a:pt x="4582962" y="4353590"/>
                  <a:pt x="4585120" y="4352240"/>
                  <a:pt x="4587279" y="4351160"/>
                </a:cubicBezTo>
                <a:cubicBezTo>
                  <a:pt x="4608862" y="4339284"/>
                  <a:pt x="4626128" y="4319848"/>
                  <a:pt x="4644474" y="4303653"/>
                </a:cubicBezTo>
                <a:cubicBezTo>
                  <a:pt x="4672532" y="4278820"/>
                  <a:pt x="4703828" y="4264784"/>
                  <a:pt x="4741598" y="4274501"/>
                </a:cubicBezTo>
                <a:cubicBezTo>
                  <a:pt x="4756706" y="4277740"/>
                  <a:pt x="4766419" y="4269103"/>
                  <a:pt x="4775052" y="4260465"/>
                </a:cubicBezTo>
                <a:cubicBezTo>
                  <a:pt x="4795556" y="4241031"/>
                  <a:pt x="4806348" y="4242110"/>
                  <a:pt x="4822535" y="4263704"/>
                </a:cubicBezTo>
                <a:cubicBezTo>
                  <a:pt x="4838722" y="4287458"/>
                  <a:pt x="4838722" y="4287458"/>
                  <a:pt x="4862464" y="4268023"/>
                </a:cubicBezTo>
                <a:cubicBezTo>
                  <a:pt x="4867859" y="4263704"/>
                  <a:pt x="4872176" y="4260465"/>
                  <a:pt x="4878651" y="4266943"/>
                </a:cubicBezTo>
                <a:cubicBezTo>
                  <a:pt x="4903472" y="4288537"/>
                  <a:pt x="4928292" y="4307972"/>
                  <a:pt x="4952034" y="4330645"/>
                </a:cubicBezTo>
                <a:cubicBezTo>
                  <a:pt x="4970379" y="4346841"/>
                  <a:pt x="4982250" y="4367356"/>
                  <a:pt x="4987646" y="4391109"/>
                </a:cubicBezTo>
                <a:cubicBezTo>
                  <a:pt x="4991963" y="4406225"/>
                  <a:pt x="5030812" y="4435377"/>
                  <a:pt x="5046999" y="4436456"/>
                </a:cubicBezTo>
                <a:cubicBezTo>
                  <a:pt x="5052395" y="4436456"/>
                  <a:pt x="5056712" y="4436456"/>
                  <a:pt x="5058870" y="4429978"/>
                </a:cubicBezTo>
                <a:cubicBezTo>
                  <a:pt x="5073978" y="4396508"/>
                  <a:pt x="5103116" y="4380312"/>
                  <a:pt x="5134411" y="4366276"/>
                </a:cubicBezTo>
                <a:cubicBezTo>
                  <a:pt x="5140886" y="4363037"/>
                  <a:pt x="5146282" y="4360877"/>
                  <a:pt x="5151678" y="4357638"/>
                </a:cubicBezTo>
                <a:cubicBezTo>
                  <a:pt x="5168944" y="4346841"/>
                  <a:pt x="5184052" y="4341442"/>
                  <a:pt x="5205636" y="4349000"/>
                </a:cubicBezTo>
                <a:cubicBezTo>
                  <a:pt x="5227219" y="4356559"/>
                  <a:pt x="5248802" y="4344681"/>
                  <a:pt x="5268226" y="4333885"/>
                </a:cubicBezTo>
                <a:cubicBezTo>
                  <a:pt x="5277939" y="4329566"/>
                  <a:pt x="5284414" y="4327406"/>
                  <a:pt x="5294126" y="4334964"/>
                </a:cubicBezTo>
                <a:cubicBezTo>
                  <a:pt x="5335134" y="4365196"/>
                  <a:pt x="5380459" y="4387870"/>
                  <a:pt x="5433338" y="4392189"/>
                </a:cubicBezTo>
                <a:cubicBezTo>
                  <a:pt x="5440892" y="4393268"/>
                  <a:pt x="5444129" y="4395428"/>
                  <a:pt x="5441971" y="4402986"/>
                </a:cubicBezTo>
                <a:cubicBezTo>
                  <a:pt x="5435496" y="4433217"/>
                  <a:pt x="5451683" y="4452652"/>
                  <a:pt x="5473266" y="4468847"/>
                </a:cubicBezTo>
                <a:cubicBezTo>
                  <a:pt x="5482979" y="4476405"/>
                  <a:pt x="5488374" y="4482883"/>
                  <a:pt x="5481899" y="4496919"/>
                </a:cubicBezTo>
                <a:cubicBezTo>
                  <a:pt x="5472187" y="4514195"/>
                  <a:pt x="5480820" y="4530390"/>
                  <a:pt x="5492691" y="4544426"/>
                </a:cubicBezTo>
                <a:cubicBezTo>
                  <a:pt x="5502403" y="4556303"/>
                  <a:pt x="5514274" y="4568179"/>
                  <a:pt x="5523987" y="4580056"/>
                </a:cubicBezTo>
                <a:cubicBezTo>
                  <a:pt x="5528303" y="4585994"/>
                  <a:pt x="5530731" y="4591663"/>
                  <a:pt x="5529787" y="4596252"/>
                </a:cubicBezTo>
                <a:cubicBezTo>
                  <a:pt x="5528843" y="4600841"/>
                  <a:pt x="5524527" y="4604349"/>
                  <a:pt x="5515353" y="4605969"/>
                </a:cubicBezTo>
                <a:cubicBezTo>
                  <a:pt x="5511037" y="4605969"/>
                  <a:pt x="5506720" y="4607049"/>
                  <a:pt x="5502403" y="4609208"/>
                </a:cubicBezTo>
                <a:cubicBezTo>
                  <a:pt x="5497008" y="4611367"/>
                  <a:pt x="5488374" y="4611367"/>
                  <a:pt x="5487295" y="4618925"/>
                </a:cubicBezTo>
                <a:cubicBezTo>
                  <a:pt x="5487295" y="4625403"/>
                  <a:pt x="5492691" y="4629722"/>
                  <a:pt x="5497008" y="4632961"/>
                </a:cubicBezTo>
                <a:cubicBezTo>
                  <a:pt x="5515353" y="4649157"/>
                  <a:pt x="5514274" y="4655635"/>
                  <a:pt x="5491612" y="4665352"/>
                </a:cubicBezTo>
                <a:cubicBezTo>
                  <a:pt x="5486216" y="4667512"/>
                  <a:pt x="5481899" y="4668591"/>
                  <a:pt x="5477583" y="4671830"/>
                </a:cubicBezTo>
                <a:cubicBezTo>
                  <a:pt x="5471108" y="4676149"/>
                  <a:pt x="5465712" y="4680468"/>
                  <a:pt x="5470029" y="4691265"/>
                </a:cubicBezTo>
                <a:cubicBezTo>
                  <a:pt x="5475424" y="4700983"/>
                  <a:pt x="5479741" y="4700983"/>
                  <a:pt x="5488374" y="4698823"/>
                </a:cubicBezTo>
                <a:lnTo>
                  <a:pt x="5504696" y="4697004"/>
                </a:lnTo>
                <a:lnTo>
                  <a:pt x="5420769" y="4781392"/>
                </a:lnTo>
                <a:lnTo>
                  <a:pt x="5413913" y="4776562"/>
                </a:lnTo>
                <a:cubicBezTo>
                  <a:pt x="5404200" y="4774402"/>
                  <a:pt x="5397726" y="4777641"/>
                  <a:pt x="5393409" y="4786279"/>
                </a:cubicBezTo>
                <a:cubicBezTo>
                  <a:pt x="5390171" y="4792757"/>
                  <a:pt x="5388013" y="4799235"/>
                  <a:pt x="5384776" y="4805713"/>
                </a:cubicBezTo>
                <a:cubicBezTo>
                  <a:pt x="5379380" y="4816510"/>
                  <a:pt x="5371826" y="4820829"/>
                  <a:pt x="5358876" y="4818670"/>
                </a:cubicBezTo>
                <a:cubicBezTo>
                  <a:pt x="5320026" y="4812192"/>
                  <a:pt x="5293047" y="4826228"/>
                  <a:pt x="5275781" y="4860778"/>
                </a:cubicBezTo>
                <a:cubicBezTo>
                  <a:pt x="5272543" y="4866176"/>
                  <a:pt x="5273622" y="4878053"/>
                  <a:pt x="5263910" y="4875894"/>
                </a:cubicBezTo>
                <a:cubicBezTo>
                  <a:pt x="5254197" y="4874814"/>
                  <a:pt x="5252039" y="4865097"/>
                  <a:pt x="5250960" y="4855379"/>
                </a:cubicBezTo>
                <a:cubicBezTo>
                  <a:pt x="5250960" y="4854300"/>
                  <a:pt x="5250960" y="4853220"/>
                  <a:pt x="5250960" y="4852140"/>
                </a:cubicBezTo>
                <a:cubicBezTo>
                  <a:pt x="5246643" y="4826228"/>
                  <a:pt x="5234772" y="4818670"/>
                  <a:pt x="5214269" y="4831626"/>
                </a:cubicBezTo>
                <a:cubicBezTo>
                  <a:pt x="5194844" y="4843503"/>
                  <a:pt x="5179736" y="4840264"/>
                  <a:pt x="5163548" y="4829467"/>
                </a:cubicBezTo>
                <a:cubicBezTo>
                  <a:pt x="5141965" y="4815431"/>
                  <a:pt x="5119303" y="4804634"/>
                  <a:pt x="5092324" y="4811112"/>
                </a:cubicBezTo>
                <a:cubicBezTo>
                  <a:pt x="5080453" y="4814351"/>
                  <a:pt x="5075057" y="4802474"/>
                  <a:pt x="5072899" y="4794916"/>
                </a:cubicBezTo>
                <a:cubicBezTo>
                  <a:pt x="5063187" y="4766844"/>
                  <a:pt x="5044841" y="4753888"/>
                  <a:pt x="5016783" y="4750649"/>
                </a:cubicBezTo>
                <a:cubicBezTo>
                  <a:pt x="4999517" y="4748489"/>
                  <a:pt x="4996279" y="4742011"/>
                  <a:pt x="5007071" y="4724736"/>
                </a:cubicBezTo>
                <a:cubicBezTo>
                  <a:pt x="5029733" y="4688026"/>
                  <a:pt x="5013546" y="4634041"/>
                  <a:pt x="4975775" y="4617845"/>
                </a:cubicBezTo>
                <a:cubicBezTo>
                  <a:pt x="4968221" y="4614606"/>
                  <a:pt x="4958509" y="4610288"/>
                  <a:pt x="4952034" y="4617845"/>
                </a:cubicBezTo>
                <a:cubicBezTo>
                  <a:pt x="4945559" y="4625403"/>
                  <a:pt x="4942321" y="4636200"/>
                  <a:pt x="4948796" y="4645918"/>
                </a:cubicBezTo>
                <a:cubicBezTo>
                  <a:pt x="4952034" y="4652396"/>
                  <a:pt x="4957430" y="4658874"/>
                  <a:pt x="4961746" y="4665352"/>
                </a:cubicBezTo>
                <a:cubicBezTo>
                  <a:pt x="4967142" y="4671830"/>
                  <a:pt x="4970379" y="4678309"/>
                  <a:pt x="4963904" y="4683708"/>
                </a:cubicBezTo>
                <a:cubicBezTo>
                  <a:pt x="4956350" y="4690186"/>
                  <a:pt x="4949875" y="4685867"/>
                  <a:pt x="4944480" y="4680468"/>
                </a:cubicBezTo>
                <a:cubicBezTo>
                  <a:pt x="4939084" y="4676149"/>
                  <a:pt x="4934767" y="4669671"/>
                  <a:pt x="4930451" y="4665352"/>
                </a:cubicBezTo>
                <a:cubicBezTo>
                  <a:pt x="4920738" y="4655635"/>
                  <a:pt x="4907788" y="4650236"/>
                  <a:pt x="4896997" y="4659954"/>
                </a:cubicBezTo>
                <a:cubicBezTo>
                  <a:pt x="4888363" y="4668591"/>
                  <a:pt x="4896997" y="4680468"/>
                  <a:pt x="4903472" y="4689106"/>
                </a:cubicBezTo>
                <a:cubicBezTo>
                  <a:pt x="4908867" y="4696664"/>
                  <a:pt x="4918580" y="4702062"/>
                  <a:pt x="4921817" y="4711780"/>
                </a:cubicBezTo>
                <a:cubicBezTo>
                  <a:pt x="4927213" y="4725816"/>
                  <a:pt x="4925055" y="4734453"/>
                  <a:pt x="4907788" y="4733374"/>
                </a:cubicBezTo>
                <a:cubicBezTo>
                  <a:pt x="4884047" y="4732294"/>
                  <a:pt x="4864622" y="4722577"/>
                  <a:pt x="4846276" y="4709620"/>
                </a:cubicBezTo>
                <a:cubicBezTo>
                  <a:pt x="4822535" y="4693425"/>
                  <a:pt x="4809585" y="4692345"/>
                  <a:pt x="4786923" y="4709620"/>
                </a:cubicBezTo>
                <a:cubicBezTo>
                  <a:pt x="4778290" y="4715019"/>
                  <a:pt x="4770736" y="4723656"/>
                  <a:pt x="4763181" y="4731214"/>
                </a:cubicBezTo>
                <a:cubicBezTo>
                  <a:pt x="4759944" y="4734453"/>
                  <a:pt x="4756706" y="4739852"/>
                  <a:pt x="4751311" y="4737692"/>
                </a:cubicBezTo>
                <a:cubicBezTo>
                  <a:pt x="4744836" y="4735533"/>
                  <a:pt x="4743756" y="4730135"/>
                  <a:pt x="4744836" y="4725816"/>
                </a:cubicBezTo>
                <a:cubicBezTo>
                  <a:pt x="4749152" y="4706381"/>
                  <a:pt x="4740519" y="4702062"/>
                  <a:pt x="4723252" y="4703142"/>
                </a:cubicBezTo>
                <a:cubicBezTo>
                  <a:pt x="4701669" y="4704222"/>
                  <a:pt x="4686561" y="4690186"/>
                  <a:pt x="4674690" y="4675069"/>
                </a:cubicBezTo>
                <a:cubicBezTo>
                  <a:pt x="4664978" y="4663193"/>
                  <a:pt x="4657424" y="4662113"/>
                  <a:pt x="4648790" y="4673990"/>
                </a:cubicBezTo>
                <a:cubicBezTo>
                  <a:pt x="4644474" y="4680468"/>
                  <a:pt x="4640157" y="4684787"/>
                  <a:pt x="4631524" y="4682628"/>
                </a:cubicBezTo>
                <a:cubicBezTo>
                  <a:pt x="4619653" y="4680468"/>
                  <a:pt x="4621811" y="4671830"/>
                  <a:pt x="4619653" y="4664272"/>
                </a:cubicBezTo>
                <a:cubicBezTo>
                  <a:pt x="4618574" y="4659954"/>
                  <a:pt x="4618574" y="4654555"/>
                  <a:pt x="4617495" y="4649157"/>
                </a:cubicBezTo>
                <a:cubicBezTo>
                  <a:pt x="4615067" y="4627293"/>
                  <a:pt x="4605354" y="4618183"/>
                  <a:pt x="4590179" y="4622282"/>
                </a:cubicBezTo>
                <a:lnTo>
                  <a:pt x="4586817" y="4623974"/>
                </a:lnTo>
                <a:lnTo>
                  <a:pt x="4584630" y="4635875"/>
                </a:lnTo>
                <a:cubicBezTo>
                  <a:pt x="4576236" y="4677803"/>
                  <a:pt x="4574566" y="4681277"/>
                  <a:pt x="4531541" y="4686274"/>
                </a:cubicBezTo>
                <a:cubicBezTo>
                  <a:pt x="4507873" y="4688806"/>
                  <a:pt x="4494629" y="4696343"/>
                  <a:pt x="4492463" y="4723091"/>
                </a:cubicBezTo>
                <a:cubicBezTo>
                  <a:pt x="4490612" y="4742510"/>
                  <a:pt x="4481880" y="4762900"/>
                  <a:pt x="4462206" y="4772694"/>
                </a:cubicBezTo>
                <a:cubicBezTo>
                  <a:pt x="4443818" y="4782036"/>
                  <a:pt x="4447044" y="4795342"/>
                  <a:pt x="4452007" y="4809481"/>
                </a:cubicBezTo>
                <a:cubicBezTo>
                  <a:pt x="4456970" y="4823620"/>
                  <a:pt x="4462768" y="4836023"/>
                  <a:pt x="4457827" y="4850751"/>
                </a:cubicBezTo>
                <a:cubicBezTo>
                  <a:pt x="4454555" y="4862006"/>
                  <a:pt x="4463241" y="4866176"/>
                  <a:pt x="4471025" y="4867775"/>
                </a:cubicBezTo>
                <a:cubicBezTo>
                  <a:pt x="4482667" y="4868020"/>
                  <a:pt x="4492572" y="4867431"/>
                  <a:pt x="4503311" y="4865104"/>
                </a:cubicBezTo>
                <a:cubicBezTo>
                  <a:pt x="4539907" y="4862365"/>
                  <a:pt x="4542095" y="4864484"/>
                  <a:pt x="4538327" y="4899014"/>
                </a:cubicBezTo>
                <a:cubicBezTo>
                  <a:pt x="4537311" y="4916696"/>
                  <a:pt x="4531535" y="4933161"/>
                  <a:pt x="4528782" y="4950009"/>
                </a:cubicBezTo>
                <a:cubicBezTo>
                  <a:pt x="4524359" y="4970331"/>
                  <a:pt x="4519936" y="4990652"/>
                  <a:pt x="4490855" y="4977760"/>
                </a:cubicBezTo>
                <a:cubicBezTo>
                  <a:pt x="4480882" y="4974042"/>
                  <a:pt x="4471948" y="4981510"/>
                  <a:pt x="4473436" y="4993981"/>
                </a:cubicBezTo>
                <a:cubicBezTo>
                  <a:pt x="4474542" y="5009475"/>
                  <a:pt x="4474812" y="5026705"/>
                  <a:pt x="4496877" y="5031953"/>
                </a:cubicBezTo>
                <a:cubicBezTo>
                  <a:pt x="4498163" y="5031502"/>
                  <a:pt x="4499449" y="5031051"/>
                  <a:pt x="4502473" y="5031433"/>
                </a:cubicBezTo>
                <a:cubicBezTo>
                  <a:pt x="4514114" y="5031678"/>
                  <a:pt x="4528961" y="5016360"/>
                  <a:pt x="4538301" y="5034738"/>
                </a:cubicBezTo>
                <a:cubicBezTo>
                  <a:pt x="4547190" y="5051831"/>
                  <a:pt x="4547911" y="5070346"/>
                  <a:pt x="4541751" y="5089834"/>
                </a:cubicBezTo>
                <a:cubicBezTo>
                  <a:pt x="4535524" y="5105014"/>
                  <a:pt x="4524085" y="5117692"/>
                  <a:pt x="4511743" y="5127799"/>
                </a:cubicBezTo>
                <a:cubicBezTo>
                  <a:pt x="4501522" y="5135718"/>
                  <a:pt x="4492520" y="5138878"/>
                  <a:pt x="4485820" y="5123905"/>
                </a:cubicBezTo>
                <a:cubicBezTo>
                  <a:pt x="4482729" y="5119215"/>
                  <a:pt x="4478352" y="5114976"/>
                  <a:pt x="4473208" y="5116782"/>
                </a:cubicBezTo>
                <a:cubicBezTo>
                  <a:pt x="4464206" y="5119942"/>
                  <a:pt x="4465175" y="5126821"/>
                  <a:pt x="4466980" y="5131962"/>
                </a:cubicBezTo>
                <a:cubicBezTo>
                  <a:pt x="4469304" y="5142697"/>
                  <a:pt x="4472462" y="5151694"/>
                  <a:pt x="4474335" y="5161144"/>
                </a:cubicBezTo>
                <a:cubicBezTo>
                  <a:pt x="4481306" y="5193347"/>
                  <a:pt x="4464790" y="5212139"/>
                  <a:pt x="4432436" y="5210502"/>
                </a:cubicBezTo>
                <a:cubicBezTo>
                  <a:pt x="4428127" y="5210571"/>
                  <a:pt x="4425104" y="5210188"/>
                  <a:pt x="4422080" y="5209806"/>
                </a:cubicBezTo>
                <a:cubicBezTo>
                  <a:pt x="4373257" y="5202400"/>
                  <a:pt x="4367278" y="5205942"/>
                  <a:pt x="4363328" y="5256417"/>
                </a:cubicBezTo>
                <a:cubicBezTo>
                  <a:pt x="4361478" y="5275836"/>
                  <a:pt x="4355634" y="5287993"/>
                  <a:pt x="4335441" y="5292194"/>
                </a:cubicBezTo>
                <a:cubicBezTo>
                  <a:pt x="4327273" y="5293617"/>
                  <a:pt x="4321294" y="5297160"/>
                  <a:pt x="4315316" y="5300702"/>
                </a:cubicBezTo>
                <a:cubicBezTo>
                  <a:pt x="4277186" y="5315531"/>
                  <a:pt x="4252570" y="5340053"/>
                  <a:pt x="4258458" y="5385631"/>
                </a:cubicBezTo>
                <a:cubicBezTo>
                  <a:pt x="4260014" y="5402410"/>
                  <a:pt x="4258998" y="5420092"/>
                  <a:pt x="4253222" y="5436557"/>
                </a:cubicBezTo>
                <a:cubicBezTo>
                  <a:pt x="4249950" y="5447812"/>
                  <a:pt x="4241467" y="5456565"/>
                  <a:pt x="4229825" y="5456320"/>
                </a:cubicBezTo>
                <a:cubicBezTo>
                  <a:pt x="4215611" y="5456978"/>
                  <a:pt x="4216694" y="5443604"/>
                  <a:pt x="4214822" y="5434155"/>
                </a:cubicBezTo>
                <a:cubicBezTo>
                  <a:pt x="4200113" y="5375792"/>
                  <a:pt x="4200113" y="5375792"/>
                  <a:pt x="4150160" y="5406321"/>
                </a:cubicBezTo>
                <a:cubicBezTo>
                  <a:pt x="4132223" y="5416948"/>
                  <a:pt x="4114670" y="5424554"/>
                  <a:pt x="4094026" y="5427469"/>
                </a:cubicBezTo>
                <a:cubicBezTo>
                  <a:pt x="4072931" y="5429099"/>
                  <a:pt x="4056144" y="5430660"/>
                  <a:pt x="4039855" y="5408946"/>
                </a:cubicBezTo>
                <a:cubicBezTo>
                  <a:pt x="4014812" y="5378755"/>
                  <a:pt x="3962333" y="5385626"/>
                  <a:pt x="3927948" y="5419353"/>
                </a:cubicBezTo>
                <a:cubicBezTo>
                  <a:pt x="3922421" y="5424181"/>
                  <a:pt x="3918630" y="5429843"/>
                  <a:pt x="3912268" y="5436408"/>
                </a:cubicBezTo>
                <a:cubicBezTo>
                  <a:pt x="3896746" y="5408649"/>
                  <a:pt x="3879554" y="5384365"/>
                  <a:pt x="3845463" y="5381894"/>
                </a:cubicBezTo>
                <a:cubicBezTo>
                  <a:pt x="3814396" y="5379805"/>
                  <a:pt x="3790931" y="5395261"/>
                  <a:pt x="3765729" y="5409883"/>
                </a:cubicBezTo>
                <a:cubicBezTo>
                  <a:pt x="3760450" y="5403073"/>
                  <a:pt x="3764691" y="5398697"/>
                  <a:pt x="3765910" y="5393938"/>
                </a:cubicBezTo>
                <a:cubicBezTo>
                  <a:pt x="3781704" y="5356630"/>
                  <a:pt x="3760136" y="5328107"/>
                  <a:pt x="3718780" y="5329630"/>
                </a:cubicBezTo>
                <a:cubicBezTo>
                  <a:pt x="3676138" y="5331605"/>
                  <a:pt x="3676138" y="5331605"/>
                  <a:pt x="3675462" y="5288528"/>
                </a:cubicBezTo>
                <a:cubicBezTo>
                  <a:pt x="3674989" y="5258375"/>
                  <a:pt x="3649630" y="5235514"/>
                  <a:pt x="3619984" y="5241589"/>
                </a:cubicBezTo>
                <a:cubicBezTo>
                  <a:pt x="3604935" y="5243984"/>
                  <a:pt x="3608161" y="5257289"/>
                  <a:pt x="3608747" y="5267190"/>
                </a:cubicBezTo>
                <a:cubicBezTo>
                  <a:pt x="3610304" y="5283969"/>
                  <a:pt x="3614048" y="5302867"/>
                  <a:pt x="3596563" y="5314780"/>
                </a:cubicBezTo>
                <a:cubicBezTo>
                  <a:pt x="3584605" y="5321866"/>
                  <a:pt x="3576054" y="5326311"/>
                  <a:pt x="3574430" y="5305224"/>
                </a:cubicBezTo>
                <a:cubicBezTo>
                  <a:pt x="3568858" y="5252317"/>
                  <a:pt x="3550132" y="5240121"/>
                  <a:pt x="3499909" y="5253419"/>
                </a:cubicBezTo>
                <a:cubicBezTo>
                  <a:pt x="3436375" y="5269946"/>
                  <a:pt x="3375977" y="5266603"/>
                  <a:pt x="3315692" y="5243008"/>
                </a:cubicBezTo>
                <a:cubicBezTo>
                  <a:pt x="3285324" y="5230567"/>
                  <a:pt x="3255024" y="5222434"/>
                  <a:pt x="3221835" y="5222534"/>
                </a:cubicBezTo>
                <a:cubicBezTo>
                  <a:pt x="3204598" y="5222810"/>
                  <a:pt x="3190452" y="5227776"/>
                  <a:pt x="3181652" y="5243858"/>
                </a:cubicBezTo>
                <a:cubicBezTo>
                  <a:pt x="3173687" y="5258205"/>
                  <a:pt x="3161797" y="5269597"/>
                  <a:pt x="3144425" y="5261258"/>
                </a:cubicBezTo>
                <a:cubicBezTo>
                  <a:pt x="3126601" y="5251633"/>
                  <a:pt x="3137138" y="5236384"/>
                  <a:pt x="3142147" y="5225963"/>
                </a:cubicBezTo>
                <a:cubicBezTo>
                  <a:pt x="3154669" y="5199910"/>
                  <a:pt x="3149638" y="5181464"/>
                  <a:pt x="3132063" y="5160201"/>
                </a:cubicBezTo>
                <a:cubicBezTo>
                  <a:pt x="3063049" y="5074700"/>
                  <a:pt x="3023997" y="4975794"/>
                  <a:pt x="2992209" y="4872894"/>
                </a:cubicBezTo>
                <a:cubicBezTo>
                  <a:pt x="2975447" y="4821027"/>
                  <a:pt x="2975447" y="4821027"/>
                  <a:pt x="2922382" y="4817997"/>
                </a:cubicBezTo>
                <a:cubicBezTo>
                  <a:pt x="2874077" y="4816185"/>
                  <a:pt x="2874077" y="4816185"/>
                  <a:pt x="2852371" y="4861342"/>
                </a:cubicBezTo>
                <a:cubicBezTo>
                  <a:pt x="2837344" y="4892605"/>
                  <a:pt x="2822769" y="4925153"/>
                  <a:pt x="2799055" y="4952246"/>
                </a:cubicBezTo>
                <a:cubicBezTo>
                  <a:pt x="2786330" y="4965376"/>
                  <a:pt x="2772319" y="4978957"/>
                  <a:pt x="2750389" y="4982323"/>
                </a:cubicBezTo>
                <a:cubicBezTo>
                  <a:pt x="2748832" y="4965544"/>
                  <a:pt x="2755511" y="4951650"/>
                  <a:pt x="2759166" y="4937373"/>
                </a:cubicBezTo>
                <a:cubicBezTo>
                  <a:pt x="2766477" y="4908818"/>
                  <a:pt x="2768193" y="4880785"/>
                  <a:pt x="2758717" y="4853791"/>
                </a:cubicBezTo>
                <a:cubicBezTo>
                  <a:pt x="2754589" y="4837915"/>
                  <a:pt x="2758831" y="4833539"/>
                  <a:pt x="2773428" y="4829858"/>
                </a:cubicBezTo>
                <a:cubicBezTo>
                  <a:pt x="2788026" y="4826178"/>
                  <a:pt x="2803458" y="4820761"/>
                  <a:pt x="2813611" y="4808534"/>
                </a:cubicBezTo>
                <a:cubicBezTo>
                  <a:pt x="2819072" y="4799399"/>
                  <a:pt x="2822795" y="4789429"/>
                  <a:pt x="2820922" y="4779980"/>
                </a:cubicBezTo>
                <a:cubicBezTo>
                  <a:pt x="2816861" y="4768411"/>
                  <a:pt x="2805287" y="4772474"/>
                  <a:pt x="2796668" y="4772612"/>
                </a:cubicBezTo>
                <a:cubicBezTo>
                  <a:pt x="2738910" y="4772674"/>
                  <a:pt x="2681603" y="4774021"/>
                  <a:pt x="2622107" y="4773249"/>
                </a:cubicBezTo>
                <a:lnTo>
                  <a:pt x="2591932" y="4771776"/>
                </a:lnTo>
                <a:lnTo>
                  <a:pt x="2581363" y="4784316"/>
                </a:lnTo>
                <a:cubicBezTo>
                  <a:pt x="2571376" y="4791016"/>
                  <a:pt x="2557281" y="4791697"/>
                  <a:pt x="2533973" y="4788867"/>
                </a:cubicBezTo>
                <a:cubicBezTo>
                  <a:pt x="2506747" y="4786794"/>
                  <a:pt x="2502347" y="4789267"/>
                  <a:pt x="2494641" y="4816770"/>
                </a:cubicBezTo>
                <a:cubicBezTo>
                  <a:pt x="2487900" y="4840836"/>
                  <a:pt x="2498074" y="4864084"/>
                  <a:pt x="2502607" y="4887605"/>
                </a:cubicBezTo>
                <a:cubicBezTo>
                  <a:pt x="2510439" y="4932445"/>
                  <a:pt x="2523908" y="4977012"/>
                  <a:pt x="2530777" y="5025291"/>
                </a:cubicBezTo>
                <a:cubicBezTo>
                  <a:pt x="2534074" y="5046611"/>
                  <a:pt x="2534207" y="5072605"/>
                  <a:pt x="2526229" y="5094470"/>
                </a:cubicBezTo>
                <a:cubicBezTo>
                  <a:pt x="2521688" y="5117298"/>
                  <a:pt x="2507797" y="5133797"/>
                  <a:pt x="2476444" y="5139834"/>
                </a:cubicBezTo>
                <a:cubicBezTo>
                  <a:pt x="2488275" y="5104218"/>
                  <a:pt x="2448950" y="5085771"/>
                  <a:pt x="2456379" y="5052626"/>
                </a:cubicBezTo>
                <a:cubicBezTo>
                  <a:pt x="2435621" y="5020847"/>
                  <a:pt x="2438376" y="4984539"/>
                  <a:pt x="2428893" y="4952213"/>
                </a:cubicBezTo>
                <a:cubicBezTo>
                  <a:pt x="2417209" y="4921126"/>
                  <a:pt x="2408687" y="4885362"/>
                  <a:pt x="2404842" y="4852765"/>
                </a:cubicBezTo>
                <a:cubicBezTo>
                  <a:pt x="2399900" y="4797610"/>
                  <a:pt x="2345447" y="4793459"/>
                  <a:pt x="2313953" y="4819852"/>
                </a:cubicBezTo>
                <a:cubicBezTo>
                  <a:pt x="2307352" y="4823562"/>
                  <a:pt x="2305426" y="4830439"/>
                  <a:pt x="2305700" y="4836077"/>
                </a:cubicBezTo>
                <a:cubicBezTo>
                  <a:pt x="2303773" y="4842953"/>
                  <a:pt x="2307486" y="4849557"/>
                  <a:pt x="2307760" y="4855197"/>
                </a:cubicBezTo>
                <a:cubicBezTo>
                  <a:pt x="2301982" y="4875825"/>
                  <a:pt x="2291528" y="4893287"/>
                  <a:pt x="2273652" y="4897541"/>
                </a:cubicBezTo>
                <a:cubicBezTo>
                  <a:pt x="2253574" y="4903035"/>
                  <a:pt x="2241475" y="4886661"/>
                  <a:pt x="2229651" y="4875929"/>
                </a:cubicBezTo>
                <a:cubicBezTo>
                  <a:pt x="2223740" y="4870562"/>
                  <a:pt x="2222228" y="4862722"/>
                  <a:pt x="2219754" y="4858320"/>
                </a:cubicBezTo>
                <a:cubicBezTo>
                  <a:pt x="2192808" y="4815533"/>
                  <a:pt x="2150045" y="4796122"/>
                  <a:pt x="2105490" y="4809581"/>
                </a:cubicBezTo>
                <a:cubicBezTo>
                  <a:pt x="2095451" y="4812326"/>
                  <a:pt x="2084449" y="4818511"/>
                  <a:pt x="2075923" y="4829098"/>
                </a:cubicBezTo>
                <a:cubicBezTo>
                  <a:pt x="2054741" y="4858383"/>
                  <a:pt x="2019261" y="4872533"/>
                  <a:pt x="1995879" y="4903056"/>
                </a:cubicBezTo>
                <a:cubicBezTo>
                  <a:pt x="1992718" y="4907729"/>
                  <a:pt x="1978003" y="4907311"/>
                  <a:pt x="1971127" y="4905382"/>
                </a:cubicBezTo>
                <a:cubicBezTo>
                  <a:pt x="1957377" y="4901526"/>
                  <a:pt x="1943627" y="4897668"/>
                  <a:pt x="1929602" y="4888172"/>
                </a:cubicBezTo>
                <a:cubicBezTo>
                  <a:pt x="1917777" y="4877438"/>
                  <a:pt x="1908976" y="4882386"/>
                  <a:pt x="1900724" y="4898612"/>
                </a:cubicBezTo>
                <a:cubicBezTo>
                  <a:pt x="1899761" y="4902049"/>
                  <a:pt x="1900035" y="4907689"/>
                  <a:pt x="1896871" y="4912363"/>
                </a:cubicBezTo>
                <a:cubicBezTo>
                  <a:pt x="1891507" y="4918275"/>
                  <a:pt x="1883944" y="4925423"/>
                  <a:pt x="1877068" y="4923495"/>
                </a:cubicBezTo>
                <a:cubicBezTo>
                  <a:pt x="1865518" y="4918402"/>
                  <a:pt x="1869644" y="4910289"/>
                  <a:pt x="1870333" y="4901212"/>
                </a:cubicBezTo>
                <a:cubicBezTo>
                  <a:pt x="1875838" y="4874945"/>
                  <a:pt x="1893855" y="4850334"/>
                  <a:pt x="1885608" y="4820209"/>
                </a:cubicBezTo>
                <a:cubicBezTo>
                  <a:pt x="1882860" y="4810168"/>
                  <a:pt x="1874473" y="4800399"/>
                  <a:pt x="1867872" y="4804109"/>
                </a:cubicBezTo>
                <a:cubicBezTo>
                  <a:pt x="1856871" y="4810294"/>
                  <a:pt x="1844630" y="4814276"/>
                  <a:pt x="1837342" y="4827064"/>
                </a:cubicBezTo>
                <a:cubicBezTo>
                  <a:pt x="1832253" y="4838614"/>
                  <a:pt x="1815886" y="4850711"/>
                  <a:pt x="1799662" y="4842451"/>
                </a:cubicBezTo>
                <a:cubicBezTo>
                  <a:pt x="1782199" y="4831991"/>
                  <a:pt x="1762537" y="4822766"/>
                  <a:pt x="1758003" y="4799247"/>
                </a:cubicBezTo>
                <a:cubicBezTo>
                  <a:pt x="1758965" y="4795808"/>
                  <a:pt x="1769967" y="4789623"/>
                  <a:pt x="1769692" y="4783984"/>
                </a:cubicBezTo>
                <a:cubicBezTo>
                  <a:pt x="1765706" y="4771742"/>
                  <a:pt x="1760484" y="4757298"/>
                  <a:pt x="1743295" y="4752477"/>
                </a:cubicBezTo>
                <a:cubicBezTo>
                  <a:pt x="1699843" y="4742143"/>
                  <a:pt x="1659281" y="4721494"/>
                  <a:pt x="1616518" y="4702082"/>
                </a:cubicBezTo>
                <a:cubicBezTo>
                  <a:pt x="1589980" y="4690930"/>
                  <a:pt x="1563302" y="4700133"/>
                  <a:pt x="1541847" y="4723780"/>
                </a:cubicBezTo>
                <a:cubicBezTo>
                  <a:pt x="1515028" y="4753336"/>
                  <a:pt x="1513791" y="4751137"/>
                  <a:pt x="1482305" y="4731179"/>
                </a:cubicBezTo>
                <a:cubicBezTo>
                  <a:pt x="1468280" y="4721683"/>
                  <a:pt x="1460166" y="4717553"/>
                  <a:pt x="1473783" y="4695417"/>
                </a:cubicBezTo>
                <a:cubicBezTo>
                  <a:pt x="1493726" y="4663929"/>
                  <a:pt x="1488645" y="4629131"/>
                  <a:pt x="1468846" y="4593913"/>
                </a:cubicBezTo>
                <a:cubicBezTo>
                  <a:pt x="1444102" y="4549890"/>
                  <a:pt x="1408904" y="4523329"/>
                  <a:pt x="1363940" y="4505154"/>
                </a:cubicBezTo>
                <a:cubicBezTo>
                  <a:pt x="1355828" y="4501025"/>
                  <a:pt x="1348953" y="4499096"/>
                  <a:pt x="1341662" y="4511882"/>
                </a:cubicBezTo>
                <a:cubicBezTo>
                  <a:pt x="1330247" y="4532784"/>
                  <a:pt x="1307968" y="4539514"/>
                  <a:pt x="1289128" y="4547206"/>
                </a:cubicBezTo>
                <a:cubicBezTo>
                  <a:pt x="1263686" y="4558610"/>
                  <a:pt x="1224087" y="4534523"/>
                  <a:pt x="1221480" y="4504127"/>
                </a:cubicBezTo>
                <a:cubicBezTo>
                  <a:pt x="1218870" y="4473732"/>
                  <a:pt x="1214062" y="4444570"/>
                  <a:pt x="1220530" y="4414866"/>
                </a:cubicBezTo>
                <a:cubicBezTo>
                  <a:pt x="1223419" y="4404551"/>
                  <a:pt x="1225345" y="4397676"/>
                  <a:pt x="1239097" y="4401534"/>
                </a:cubicBezTo>
                <a:cubicBezTo>
                  <a:pt x="1249407" y="4404427"/>
                  <a:pt x="1253261" y="4390675"/>
                  <a:pt x="1251750" y="4382834"/>
                </a:cubicBezTo>
                <a:cubicBezTo>
                  <a:pt x="1251202" y="4371557"/>
                  <a:pt x="1255052" y="4357804"/>
                  <a:pt x="1254504" y="4346526"/>
                </a:cubicBezTo>
                <a:cubicBezTo>
                  <a:pt x="1251755" y="4336486"/>
                  <a:pt x="1238969" y="4329190"/>
                  <a:pt x="1230581" y="4319421"/>
                </a:cubicBezTo>
                <a:cubicBezTo>
                  <a:pt x="1216765" y="4302566"/>
                  <a:pt x="1202948" y="4285711"/>
                  <a:pt x="1186758" y="4272364"/>
                </a:cubicBezTo>
                <a:lnTo>
                  <a:pt x="1175214" y="4264939"/>
                </a:lnTo>
                <a:lnTo>
                  <a:pt x="1161833" y="4266023"/>
                </a:lnTo>
                <a:cubicBezTo>
                  <a:pt x="1154415" y="4265067"/>
                  <a:pt x="1147356" y="4262915"/>
                  <a:pt x="1140837" y="4258967"/>
                </a:cubicBezTo>
                <a:lnTo>
                  <a:pt x="1128185" y="4246273"/>
                </a:lnTo>
                <a:lnTo>
                  <a:pt x="1114189" y="4244360"/>
                </a:lnTo>
                <a:cubicBezTo>
                  <a:pt x="1109687" y="4244719"/>
                  <a:pt x="1105528" y="4246333"/>
                  <a:pt x="1101745" y="4249907"/>
                </a:cubicBezTo>
                <a:cubicBezTo>
                  <a:pt x="1097344" y="4252381"/>
                  <a:pt x="1093356" y="4251725"/>
                  <a:pt x="1089334" y="4250366"/>
                </a:cubicBezTo>
                <a:lnTo>
                  <a:pt x="1081819" y="4248119"/>
                </a:lnTo>
                <a:lnTo>
                  <a:pt x="1066120" y="4264125"/>
                </a:lnTo>
                <a:cubicBezTo>
                  <a:pt x="1059898" y="4273698"/>
                  <a:pt x="1055110" y="4284226"/>
                  <a:pt x="1050323" y="4294755"/>
                </a:cubicBezTo>
                <a:cubicBezTo>
                  <a:pt x="1036917" y="4327300"/>
                  <a:pt x="1015857" y="4348360"/>
                  <a:pt x="983313" y="4357938"/>
                </a:cubicBezTo>
                <a:cubicBezTo>
                  <a:pt x="975658" y="4350281"/>
                  <a:pt x="968002" y="4342625"/>
                  <a:pt x="960346" y="4334969"/>
                </a:cubicBezTo>
                <a:cubicBezTo>
                  <a:pt x="971834" y="4319654"/>
                  <a:pt x="985236" y="4306251"/>
                  <a:pt x="1002467" y="4292849"/>
                </a:cubicBezTo>
                <a:cubicBezTo>
                  <a:pt x="1013954" y="4281362"/>
                  <a:pt x="1027355" y="4271788"/>
                  <a:pt x="1033100" y="4258387"/>
                </a:cubicBezTo>
                <a:cubicBezTo>
                  <a:pt x="1065652" y="4210525"/>
                  <a:pt x="1052257" y="4177986"/>
                  <a:pt x="998661" y="4158853"/>
                </a:cubicBezTo>
                <a:cubicBezTo>
                  <a:pt x="958462" y="4149287"/>
                  <a:pt x="954636" y="4141631"/>
                  <a:pt x="956556" y="4105261"/>
                </a:cubicBezTo>
                <a:cubicBezTo>
                  <a:pt x="960392" y="4063146"/>
                  <a:pt x="946994" y="4049748"/>
                  <a:pt x="904879" y="4057413"/>
                </a:cubicBezTo>
                <a:cubicBezTo>
                  <a:pt x="899136" y="4059328"/>
                  <a:pt x="891479" y="4063158"/>
                  <a:pt x="885736" y="4065073"/>
                </a:cubicBezTo>
                <a:cubicBezTo>
                  <a:pt x="843619" y="4080393"/>
                  <a:pt x="822567" y="4059341"/>
                  <a:pt x="818745" y="4013399"/>
                </a:cubicBezTo>
                <a:cubicBezTo>
                  <a:pt x="820662" y="4000000"/>
                  <a:pt x="822578" y="3986599"/>
                  <a:pt x="826409" y="3971284"/>
                </a:cubicBezTo>
                <a:cubicBezTo>
                  <a:pt x="834075" y="3917683"/>
                  <a:pt x="847483" y="3865997"/>
                  <a:pt x="870463" y="3816223"/>
                </a:cubicBezTo>
                <a:cubicBezTo>
                  <a:pt x="887698" y="3779849"/>
                  <a:pt x="883874" y="3753050"/>
                  <a:pt x="849420" y="3733913"/>
                </a:cubicBezTo>
                <a:cubicBezTo>
                  <a:pt x="845592" y="3730085"/>
                  <a:pt x="841764" y="3726257"/>
                  <a:pt x="837936" y="3722429"/>
                </a:cubicBezTo>
                <a:cubicBezTo>
                  <a:pt x="820712" y="3697547"/>
                  <a:pt x="820715" y="3682233"/>
                  <a:pt x="847517" y="3670743"/>
                </a:cubicBezTo>
                <a:lnTo>
                  <a:pt x="871187" y="3654468"/>
                </a:lnTo>
                <a:lnTo>
                  <a:pt x="862921" y="3655033"/>
                </a:lnTo>
                <a:lnTo>
                  <a:pt x="865726" y="3649731"/>
                </a:lnTo>
                <a:cubicBezTo>
                  <a:pt x="872742" y="3631304"/>
                  <a:pt x="907125" y="3594598"/>
                  <a:pt x="920326" y="3587177"/>
                </a:cubicBezTo>
                <a:lnTo>
                  <a:pt x="925490" y="3584399"/>
                </a:lnTo>
                <a:lnTo>
                  <a:pt x="928649" y="3574777"/>
                </a:lnTo>
                <a:cubicBezTo>
                  <a:pt x="929489" y="3567001"/>
                  <a:pt x="928593" y="3559165"/>
                  <a:pt x="925932" y="3550999"/>
                </a:cubicBezTo>
                <a:lnTo>
                  <a:pt x="917654" y="3534979"/>
                </a:lnTo>
                <a:lnTo>
                  <a:pt x="912238" y="3534153"/>
                </a:lnTo>
                <a:cubicBezTo>
                  <a:pt x="905209" y="3531949"/>
                  <a:pt x="898814" y="3528302"/>
                  <a:pt x="892558" y="3527474"/>
                </a:cubicBezTo>
                <a:cubicBezTo>
                  <a:pt x="879637" y="3494184"/>
                  <a:pt x="853232" y="3509027"/>
                  <a:pt x="830681" y="3510117"/>
                </a:cubicBezTo>
                <a:cubicBezTo>
                  <a:pt x="759587" y="3512423"/>
                  <a:pt x="693717" y="3529172"/>
                  <a:pt x="626610" y="3543722"/>
                </a:cubicBezTo>
                <a:cubicBezTo>
                  <a:pt x="613133" y="3545504"/>
                  <a:pt x="597458" y="3548522"/>
                  <a:pt x="581781" y="3551541"/>
                </a:cubicBezTo>
                <a:cubicBezTo>
                  <a:pt x="560466" y="3554832"/>
                  <a:pt x="538189" y="3561561"/>
                  <a:pt x="534885" y="3586592"/>
                </a:cubicBezTo>
                <a:cubicBezTo>
                  <a:pt x="531032" y="3600343"/>
                  <a:pt x="518793" y="3604326"/>
                  <a:pt x="508756" y="3607073"/>
                </a:cubicBezTo>
                <a:cubicBezTo>
                  <a:pt x="497754" y="3613256"/>
                  <a:pt x="482766" y="3607199"/>
                  <a:pt x="473000" y="3615583"/>
                </a:cubicBezTo>
                <a:cubicBezTo>
                  <a:pt x="468600" y="3618056"/>
                  <a:pt x="454850" y="3614200"/>
                  <a:pt x="451138" y="3607596"/>
                </a:cubicBezTo>
                <a:cubicBezTo>
                  <a:pt x="431341" y="3583966"/>
                  <a:pt x="418198" y="3540301"/>
                  <a:pt x="426615" y="3498773"/>
                </a:cubicBezTo>
                <a:lnTo>
                  <a:pt x="434951" y="3478138"/>
                </a:lnTo>
                <a:lnTo>
                  <a:pt x="0" y="3478138"/>
                </a:ln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&amp; Send to Back </a:t>
            </a:r>
            <a:endParaRPr lang="ko-KR" altLang="en-US" dirty="0"/>
          </a:p>
        </p:txBody>
      </p:sp>
    </p:spTree>
    <p:extLst>
      <p:ext uri="{BB962C8B-B14F-4D97-AF65-F5344CB8AC3E}">
        <p14:creationId xmlns:p14="http://schemas.microsoft.com/office/powerpoint/2010/main" val="40468914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EB0C60AC-17D1-47A8-A33F-85C3824468D4}"/>
              </a:ext>
            </a:extLst>
          </p:cNvPr>
          <p:cNvSpPr>
            <a:spLocks noGrp="1"/>
          </p:cNvSpPr>
          <p:nvPr>
            <p:ph type="pic" sz="quarter" idx="10" hasCustomPrompt="1"/>
          </p:nvPr>
        </p:nvSpPr>
        <p:spPr>
          <a:xfrm>
            <a:off x="1" y="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&amp; Send to Back</a:t>
            </a:r>
            <a:endParaRPr lang="ko-KR" altLang="en-US" dirty="0"/>
          </a:p>
        </p:txBody>
      </p:sp>
      <p:sp>
        <p:nvSpPr>
          <p:cNvPr id="3" name="그림 개체 틀 8">
            <a:extLst>
              <a:ext uri="{FF2B5EF4-FFF2-40B4-BE49-F238E27FC236}">
                <a16:creationId xmlns:a16="http://schemas.microsoft.com/office/drawing/2014/main" id="{B402172D-BBC8-4691-988A-FAE2D859BF8E}"/>
              </a:ext>
            </a:extLst>
          </p:cNvPr>
          <p:cNvSpPr>
            <a:spLocks noGrp="1"/>
          </p:cNvSpPr>
          <p:nvPr>
            <p:ph type="pic" sz="quarter" idx="11" hasCustomPrompt="1"/>
          </p:nvPr>
        </p:nvSpPr>
        <p:spPr>
          <a:xfrm>
            <a:off x="4068001" y="342900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28020028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69FBFC8-EC0E-4E14-905F-2E4D84D4D4BA}"/>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8">
            <a:extLst>
              <a:ext uri="{FF2B5EF4-FFF2-40B4-BE49-F238E27FC236}">
                <a16:creationId xmlns:a16="http://schemas.microsoft.com/office/drawing/2014/main" id="{AAF3D6DC-4A0E-4BCA-9639-615F1AC5895F}"/>
              </a:ext>
            </a:extLst>
          </p:cNvPr>
          <p:cNvSpPr>
            <a:spLocks noGrp="1"/>
          </p:cNvSpPr>
          <p:nvPr>
            <p:ph type="pic" sz="quarter" idx="10" hasCustomPrompt="1"/>
          </p:nvPr>
        </p:nvSpPr>
        <p:spPr>
          <a:xfrm>
            <a:off x="635726" y="642257"/>
            <a:ext cx="10920548" cy="557348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252728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372416" y="1897460"/>
            <a:ext cx="3240000" cy="3240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800617" y="2221460"/>
            <a:ext cx="2592000" cy="2592000"/>
          </a:xfrm>
          <a:prstGeom prst="rect">
            <a:avLst/>
          </a:prstGeom>
          <a:solidFill>
            <a:schemeClr val="bg1">
              <a:lumMod val="95000"/>
            </a:schemeClr>
          </a:solidFill>
          <a:ln w="38100">
            <a:solidFill>
              <a:schemeClr val="accent2"/>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8816014" y="2221460"/>
            <a:ext cx="2592000" cy="2592000"/>
          </a:xfrm>
          <a:prstGeom prst="rect">
            <a:avLst/>
          </a:prstGeom>
          <a:solidFill>
            <a:schemeClr val="bg1">
              <a:lumMod val="95000"/>
            </a:schemeClr>
          </a:solidFill>
          <a:ln w="38100">
            <a:solidFill>
              <a:schemeClr val="accent4"/>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제목 1">
            <a:extLst>
              <a:ext uri="{FF2B5EF4-FFF2-40B4-BE49-F238E27FC236}">
                <a16:creationId xmlns:a16="http://schemas.microsoft.com/office/drawing/2014/main" id="{75F8091E-F1D1-4432-A03D-CA0EF01ADACA}"/>
              </a:ext>
            </a:extLst>
          </p:cNvPr>
          <p:cNvSpPr>
            <a:spLocks noGrp="1"/>
          </p:cNvSpPr>
          <p:nvPr>
            <p:ph type="title" hasCustomPrompt="1"/>
          </p:nvPr>
        </p:nvSpPr>
        <p:spPr>
          <a:xfrm>
            <a:off x="0" y="260648"/>
            <a:ext cx="12192000" cy="504056"/>
          </a:xfrm>
          <a:prstGeom prst="rect">
            <a:avLst/>
          </a:prstGeom>
        </p:spPr>
        <p:txBody>
          <a:bodyPr anchor="ctr">
            <a:noAutofit/>
          </a:bodyPr>
          <a:lstStyle>
            <a:lvl1pPr algn="ctr">
              <a:defRPr sz="3600" b="0" baseline="0">
                <a:solidFill>
                  <a:schemeClr val="tx1">
                    <a:lumMod val="75000"/>
                    <a:lumOff val="25000"/>
                  </a:schemeClr>
                </a:solidFill>
              </a:defRPr>
            </a:lvl1pPr>
          </a:lstStyle>
          <a:p>
            <a:r>
              <a:rPr lang="en-US" altLang="ko-KR" dirty="0"/>
              <a:t>BASIC LAYOUT</a:t>
            </a:r>
            <a:endParaRPr lang="ko-KR" altLang="en-US" dirty="0"/>
          </a:p>
        </p:txBody>
      </p:sp>
      <p:sp>
        <p:nvSpPr>
          <p:cNvPr id="9" name="텍스트 개체 틀 2">
            <a:extLst>
              <a:ext uri="{FF2B5EF4-FFF2-40B4-BE49-F238E27FC236}">
                <a16:creationId xmlns:a16="http://schemas.microsoft.com/office/drawing/2014/main" id="{0B231A61-2323-46B3-86EA-6D772A043A46}"/>
              </a:ext>
            </a:extLst>
          </p:cNvPr>
          <p:cNvSpPr>
            <a:spLocks noGrp="1"/>
          </p:cNvSpPr>
          <p:nvPr>
            <p:ph type="body" sz="quarter" idx="41" hasCustomPrompt="1"/>
          </p:nvPr>
        </p:nvSpPr>
        <p:spPr>
          <a:xfrm>
            <a:off x="0" y="790582"/>
            <a:ext cx="12192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615289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2.xml"/><Relationship Id="rId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2" r:id="rId11"/>
    <p:sldLayoutId id="2147483744" r:id="rId12"/>
    <p:sldLayoutId id="2147483745" r:id="rId13"/>
    <p:sldLayoutId id="2147483754" r:id="rId14"/>
    <p:sldLayoutId id="2147483746" r:id="rId15"/>
    <p:sldLayoutId id="2147483747" r:id="rId16"/>
    <p:sldLayoutId id="2147483748" r:id="rId17"/>
    <p:sldLayoutId id="2147483750" r:id="rId18"/>
    <p:sldLayoutId id="2147483751" r:id="rId19"/>
    <p:sldLayoutId id="2147483752" r:id="rId20"/>
    <p:sldLayoutId id="2147483732" r:id="rId21"/>
    <p:sldLayoutId id="2147483733" r:id="rId22"/>
    <p:sldLayoutId id="2147483734" r:id="rId2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1.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Microsoft_Word_Document.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hyperlink" Target="https://www.kidney.org/atoz/content/hbcauses" TargetMode="External"/><Relationship Id="rId2" Type="http://schemas.openxmlformats.org/officeDocument/2006/relationships/hyperlink" Target="https://www.kidney.org/atoz/atozTopic_Diabetes"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dirty="0">
                <a:solidFill>
                  <a:schemeClr val="bg1"/>
                </a:solidFill>
                <a:cs typeface="Arial" pitchFamily="34" charset="0"/>
              </a:rPr>
              <a:t>Screening for CKD</a:t>
            </a:r>
          </a:p>
        </p:txBody>
      </p:sp>
      <p:sp>
        <p:nvSpPr>
          <p:cNvPr id="5" name="TextBox 4">
            <a:extLst>
              <a:ext uri="{FF2B5EF4-FFF2-40B4-BE49-F238E27FC236}">
                <a16:creationId xmlns:a16="http://schemas.microsoft.com/office/drawing/2014/main" id="{35784B83-6120-4373-9C1F-DC8EEE6D58B3}"/>
              </a:ext>
            </a:extLst>
          </p:cNvPr>
          <p:cNvSpPr txBox="1"/>
          <p:nvPr/>
        </p:nvSpPr>
        <p:spPr>
          <a:xfrm>
            <a:off x="5208273" y="3538573"/>
            <a:ext cx="6983579" cy="379656"/>
          </a:xfrm>
          <a:prstGeom prst="rect">
            <a:avLst/>
          </a:prstGeom>
          <a:noFill/>
        </p:spPr>
        <p:txBody>
          <a:bodyPr wrap="square" rtlCol="0" anchor="ctr">
            <a:spAutoFit/>
          </a:bodyPr>
          <a:lstStyle/>
          <a:p>
            <a:r>
              <a:rPr lang="en-IN" altLang="ko-KR" sz="1867" dirty="0">
                <a:solidFill>
                  <a:schemeClr val="bg1"/>
                </a:solidFill>
                <a:cs typeface="Arial" pitchFamily="34" charset="0"/>
              </a:rPr>
              <a:t>using Logistic Regression</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005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Testing the Data</a:t>
            </a:r>
          </a:p>
        </p:txBody>
      </p:sp>
      <p:grpSp>
        <p:nvGrpSpPr>
          <p:cNvPr id="19" name="Group 18">
            <a:extLst>
              <a:ext uri="{FF2B5EF4-FFF2-40B4-BE49-F238E27FC236}">
                <a16:creationId xmlns:a16="http://schemas.microsoft.com/office/drawing/2014/main" id="{74F6587F-BC5C-4C36-B897-B1D15F93FFC8}"/>
              </a:ext>
            </a:extLst>
          </p:cNvPr>
          <p:cNvGrpSpPr/>
          <p:nvPr/>
        </p:nvGrpSpPr>
        <p:grpSpPr>
          <a:xfrm>
            <a:off x="4766996" y="5192901"/>
            <a:ext cx="2451499" cy="529232"/>
            <a:chOff x="-1956971" y="3734795"/>
            <a:chExt cx="3994534" cy="529232"/>
          </a:xfrm>
        </p:grpSpPr>
        <p:sp>
          <p:nvSpPr>
            <p:cNvPr id="20" name="TextBox 19">
              <a:extLst>
                <a:ext uri="{FF2B5EF4-FFF2-40B4-BE49-F238E27FC236}">
                  <a16:creationId xmlns:a16="http://schemas.microsoft.com/office/drawing/2014/main" id="{2A1645B1-950B-4EE6-8455-6036AA4DE967}"/>
                </a:ext>
              </a:extLst>
            </p:cNvPr>
            <p:cNvSpPr txBox="1"/>
            <p:nvPr/>
          </p:nvSpPr>
          <p:spPr>
            <a:xfrm>
              <a:off x="-1956971" y="3734795"/>
              <a:ext cx="3972998"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AUC</a:t>
              </a:r>
            </a:p>
          </p:txBody>
        </p:sp>
        <p:sp>
          <p:nvSpPr>
            <p:cNvPr id="21" name="TextBox 20">
              <a:extLst>
                <a:ext uri="{FF2B5EF4-FFF2-40B4-BE49-F238E27FC236}">
                  <a16:creationId xmlns:a16="http://schemas.microsoft.com/office/drawing/2014/main" id="{3B3319E3-27BE-4198-A21F-6AC764A1D793}"/>
                </a:ext>
              </a:extLst>
            </p:cNvPr>
            <p:cNvSpPr txBox="1"/>
            <p:nvPr/>
          </p:nvSpPr>
          <p:spPr>
            <a:xfrm>
              <a:off x="-1935433" y="3987028"/>
              <a:ext cx="3972996"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82%</a:t>
              </a:r>
            </a:p>
          </p:txBody>
        </p:sp>
      </p:grpSp>
      <p:grpSp>
        <p:nvGrpSpPr>
          <p:cNvPr id="22" name="Group 21">
            <a:extLst>
              <a:ext uri="{FF2B5EF4-FFF2-40B4-BE49-F238E27FC236}">
                <a16:creationId xmlns:a16="http://schemas.microsoft.com/office/drawing/2014/main" id="{0039A71E-CDD9-45E3-B6A8-022A4E703F2A}"/>
              </a:ext>
            </a:extLst>
          </p:cNvPr>
          <p:cNvGrpSpPr/>
          <p:nvPr/>
        </p:nvGrpSpPr>
        <p:grpSpPr>
          <a:xfrm>
            <a:off x="8860448" y="5180162"/>
            <a:ext cx="2438282" cy="550173"/>
            <a:chOff x="395534" y="3722056"/>
            <a:chExt cx="3972999" cy="550173"/>
          </a:xfrm>
        </p:grpSpPr>
        <p:sp>
          <p:nvSpPr>
            <p:cNvPr id="23" name="TextBox 22">
              <a:extLst>
                <a:ext uri="{FF2B5EF4-FFF2-40B4-BE49-F238E27FC236}">
                  <a16:creationId xmlns:a16="http://schemas.microsoft.com/office/drawing/2014/main" id="{0839C6ED-63B4-4A1D-AB31-D457752041DD}"/>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Accuracy</a:t>
              </a:r>
            </a:p>
          </p:txBody>
        </p:sp>
        <p:sp>
          <p:nvSpPr>
            <p:cNvPr id="24" name="TextBox 23">
              <a:extLst>
                <a:ext uri="{FF2B5EF4-FFF2-40B4-BE49-F238E27FC236}">
                  <a16:creationId xmlns:a16="http://schemas.microsoft.com/office/drawing/2014/main" id="{FC65F997-4568-4542-B20C-9B891F7B6A12}"/>
                </a:ext>
              </a:extLst>
            </p:cNvPr>
            <p:cNvSpPr txBox="1"/>
            <p:nvPr/>
          </p:nvSpPr>
          <p:spPr>
            <a:xfrm>
              <a:off x="395536" y="3995230"/>
              <a:ext cx="3972997"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77.2%.</a:t>
              </a:r>
            </a:p>
          </p:txBody>
        </p:sp>
      </p:grpSp>
      <p:sp>
        <p:nvSpPr>
          <p:cNvPr id="25" name="Oval 24">
            <a:extLst>
              <a:ext uri="{FF2B5EF4-FFF2-40B4-BE49-F238E27FC236}">
                <a16:creationId xmlns:a16="http://schemas.microsoft.com/office/drawing/2014/main" id="{E940FCE2-BB33-46CB-813A-B7E38BBAF2BA}"/>
              </a:ext>
            </a:extLst>
          </p:cNvPr>
          <p:cNvSpPr/>
          <p:nvPr/>
        </p:nvSpPr>
        <p:spPr>
          <a:xfrm>
            <a:off x="9807618" y="453616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B73AB107-CF3A-4AE6-B843-32F42A72CAEF}"/>
              </a:ext>
            </a:extLst>
          </p:cNvPr>
          <p:cNvSpPr/>
          <p:nvPr/>
        </p:nvSpPr>
        <p:spPr>
          <a:xfrm>
            <a:off x="5714167" y="4526810"/>
            <a:ext cx="543943" cy="543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Isosceles Triangle 51">
            <a:extLst>
              <a:ext uri="{FF2B5EF4-FFF2-40B4-BE49-F238E27FC236}">
                <a16:creationId xmlns:a16="http://schemas.microsoft.com/office/drawing/2014/main" id="{0C1CDCB1-8232-46C1-9D92-F3D7D92BBEA3}"/>
              </a:ext>
            </a:extLst>
          </p:cNvPr>
          <p:cNvSpPr/>
          <p:nvPr/>
        </p:nvSpPr>
        <p:spPr>
          <a:xfrm>
            <a:off x="2422089" y="4322564"/>
            <a:ext cx="286517" cy="2101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Oval 7">
            <a:extLst>
              <a:ext uri="{FF2B5EF4-FFF2-40B4-BE49-F238E27FC236}">
                <a16:creationId xmlns:a16="http://schemas.microsoft.com/office/drawing/2014/main" id="{0E01BECE-9A6E-458C-8E66-F33CB2F67C80}"/>
              </a:ext>
            </a:extLst>
          </p:cNvPr>
          <p:cNvSpPr/>
          <p:nvPr/>
        </p:nvSpPr>
        <p:spPr>
          <a:xfrm>
            <a:off x="9923439" y="4651635"/>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34" name="Table 3">
            <a:extLst>
              <a:ext uri="{FF2B5EF4-FFF2-40B4-BE49-F238E27FC236}">
                <a16:creationId xmlns:a16="http://schemas.microsoft.com/office/drawing/2014/main" id="{64B80148-85C1-4CFB-9EAC-D5D2CF60F4F4}"/>
              </a:ext>
            </a:extLst>
          </p:cNvPr>
          <p:cNvGraphicFramePr>
            <a:graphicFrameLocks noGrp="1"/>
          </p:cNvGraphicFramePr>
          <p:nvPr>
            <p:extLst>
              <p:ext uri="{D42A27DB-BD31-4B8C-83A1-F6EECF244321}">
                <p14:modId xmlns:p14="http://schemas.microsoft.com/office/powerpoint/2010/main" val="1381557318"/>
              </p:ext>
            </p:extLst>
          </p:nvPr>
        </p:nvGraphicFramePr>
        <p:xfrm>
          <a:off x="1713948" y="185935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83485976"/>
                    </a:ext>
                  </a:extLst>
                </a:gridCol>
                <a:gridCol w="2709333">
                  <a:extLst>
                    <a:ext uri="{9D8B030D-6E8A-4147-A177-3AD203B41FA5}">
                      <a16:colId xmlns:a16="http://schemas.microsoft.com/office/drawing/2014/main" val="1619188160"/>
                    </a:ext>
                  </a:extLst>
                </a:gridCol>
                <a:gridCol w="2709333">
                  <a:extLst>
                    <a:ext uri="{9D8B030D-6E8A-4147-A177-3AD203B41FA5}">
                      <a16:colId xmlns:a16="http://schemas.microsoft.com/office/drawing/2014/main" val="2145040726"/>
                    </a:ext>
                  </a:extLst>
                </a:gridCol>
              </a:tblGrid>
              <a:tr h="370840">
                <a:tc>
                  <a:txBody>
                    <a:bodyPr/>
                    <a:lstStyle/>
                    <a:p>
                      <a:endParaRPr lang="en-US" dirty="0"/>
                    </a:p>
                  </a:txBody>
                  <a:tcPr/>
                </a:tc>
                <a:tc>
                  <a:txBody>
                    <a:bodyPr/>
                    <a:lstStyle/>
                    <a:p>
                      <a:r>
                        <a:rPr lang="en-US" dirty="0"/>
                        <a:t>Actual : Yes</a:t>
                      </a:r>
                    </a:p>
                  </a:txBody>
                  <a:tcPr/>
                </a:tc>
                <a:tc>
                  <a:txBody>
                    <a:bodyPr/>
                    <a:lstStyle/>
                    <a:p>
                      <a:r>
                        <a:rPr lang="en-US" dirty="0"/>
                        <a:t>Actual : No</a:t>
                      </a:r>
                    </a:p>
                  </a:txBody>
                  <a:tcPr/>
                </a:tc>
                <a:extLst>
                  <a:ext uri="{0D108BD9-81ED-4DB2-BD59-A6C34878D82A}">
                    <a16:rowId xmlns:a16="http://schemas.microsoft.com/office/drawing/2014/main" val="3721470123"/>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a:t>Predicted : Yes</a:t>
                      </a:r>
                    </a:p>
                  </a:txBody>
                  <a:tcPr/>
                </a:tc>
                <a:tc>
                  <a:txBody>
                    <a:bodyPr/>
                    <a:lstStyle/>
                    <a:p>
                      <a:r>
                        <a:rPr lang="en-US" dirty="0"/>
                        <a:t>65</a:t>
                      </a:r>
                    </a:p>
                  </a:txBody>
                  <a:tcPr/>
                </a:tc>
                <a:tc>
                  <a:txBody>
                    <a:bodyPr/>
                    <a:lstStyle/>
                    <a:p>
                      <a:r>
                        <a:rPr lang="en-US" dirty="0"/>
                        <a:t>216</a:t>
                      </a:r>
                    </a:p>
                  </a:txBody>
                  <a:tcPr/>
                </a:tc>
                <a:extLst>
                  <a:ext uri="{0D108BD9-81ED-4DB2-BD59-A6C34878D82A}">
                    <a16:rowId xmlns:a16="http://schemas.microsoft.com/office/drawing/2014/main" val="3928937919"/>
                  </a:ext>
                </a:extLst>
              </a:tr>
              <a:tr h="370840">
                <a:tc>
                  <a:txBody>
                    <a:bodyPr/>
                    <a:lstStyle/>
                    <a:p>
                      <a:r>
                        <a:rPr lang="en-US" dirty="0"/>
                        <a:t>Predicted : No</a:t>
                      </a:r>
                    </a:p>
                  </a:txBody>
                  <a:tcPr/>
                </a:tc>
                <a:tc>
                  <a:txBody>
                    <a:bodyPr/>
                    <a:lstStyle/>
                    <a:p>
                      <a:r>
                        <a:rPr lang="en-US" dirty="0"/>
                        <a:t>12</a:t>
                      </a:r>
                    </a:p>
                  </a:txBody>
                  <a:tcPr/>
                </a:tc>
                <a:tc>
                  <a:txBody>
                    <a:bodyPr/>
                    <a:lstStyle/>
                    <a:p>
                      <a:r>
                        <a:rPr lang="en-US" dirty="0"/>
                        <a:t>707</a:t>
                      </a:r>
                    </a:p>
                  </a:txBody>
                  <a:tcPr/>
                </a:tc>
                <a:extLst>
                  <a:ext uri="{0D108BD9-81ED-4DB2-BD59-A6C34878D82A}">
                    <a16:rowId xmlns:a16="http://schemas.microsoft.com/office/drawing/2014/main" val="3338444937"/>
                  </a:ext>
                </a:extLst>
              </a:tr>
            </a:tbl>
          </a:graphicData>
        </a:graphic>
      </p:graphicFrame>
      <p:sp>
        <p:nvSpPr>
          <p:cNvPr id="37" name="Rectangle 7">
            <a:extLst>
              <a:ext uri="{FF2B5EF4-FFF2-40B4-BE49-F238E27FC236}">
                <a16:creationId xmlns:a16="http://schemas.microsoft.com/office/drawing/2014/main" id="{D8696F8B-ABF8-42E6-BBDA-1F5E1F492D74}"/>
              </a:ext>
            </a:extLst>
          </p:cNvPr>
          <p:cNvSpPr/>
          <p:nvPr/>
        </p:nvSpPr>
        <p:spPr>
          <a:xfrm>
            <a:off x="5818110" y="4536169"/>
            <a:ext cx="336055" cy="429774"/>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A70D562C-8219-43B2-9489-F6F3E0B0D745}"/>
              </a:ext>
            </a:extLst>
          </p:cNvPr>
          <p:cNvSpPr txBox="1"/>
          <p:nvPr/>
        </p:nvSpPr>
        <p:spPr>
          <a:xfrm>
            <a:off x="907773" y="1338470"/>
            <a:ext cx="2769705" cy="369332"/>
          </a:xfrm>
          <a:prstGeom prst="rect">
            <a:avLst/>
          </a:prstGeom>
          <a:noFill/>
        </p:spPr>
        <p:txBody>
          <a:bodyPr wrap="square" rtlCol="0">
            <a:spAutoFit/>
          </a:bodyPr>
          <a:lstStyle/>
          <a:p>
            <a:r>
              <a:rPr lang="en-US" b="1" dirty="0"/>
              <a:t>Confusion Matrix</a:t>
            </a:r>
            <a:r>
              <a:rPr lang="en-US" dirty="0"/>
              <a:t>:</a:t>
            </a:r>
          </a:p>
        </p:txBody>
      </p:sp>
    </p:spTree>
    <p:extLst>
      <p:ext uri="{BB962C8B-B14F-4D97-AF65-F5344CB8AC3E}">
        <p14:creationId xmlns:p14="http://schemas.microsoft.com/office/powerpoint/2010/main" val="932532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24647" y="5836564"/>
            <a:ext cx="3485915" cy="738664"/>
          </a:xfrm>
          <a:prstGeom prst="rect">
            <a:avLst/>
          </a:prstGeom>
          <a:noFill/>
        </p:spPr>
        <p:txBody>
          <a:bodyPr wrap="square" rtlCol="0">
            <a:spAutoFit/>
          </a:bodyPr>
          <a:lstStyle/>
          <a:p>
            <a:pPr algn="r"/>
            <a:r>
              <a:rPr lang="en-US" altLang="ko-KR" sz="1400" b="1" dirty="0">
                <a:solidFill>
                  <a:schemeClr val="accent1">
                    <a:lumMod val="75000"/>
                  </a:schemeClr>
                </a:solidFill>
                <a:cs typeface="Arial" pitchFamily="34" charset="0"/>
              </a:rPr>
              <a:t>Number of True Positive- 65</a:t>
            </a:r>
            <a:br>
              <a:rPr lang="en-US" altLang="ko-KR" sz="1400" b="1" dirty="0">
                <a:solidFill>
                  <a:schemeClr val="accent1">
                    <a:lumMod val="75000"/>
                  </a:schemeClr>
                </a:solidFill>
                <a:cs typeface="Arial" pitchFamily="34" charset="0"/>
              </a:rPr>
            </a:br>
            <a:r>
              <a:rPr lang="en-US" altLang="ko-KR" sz="1400" b="1" dirty="0">
                <a:solidFill>
                  <a:schemeClr val="accent1">
                    <a:lumMod val="75000"/>
                  </a:schemeClr>
                </a:solidFill>
                <a:cs typeface="Arial" pitchFamily="34" charset="0"/>
              </a:rPr>
              <a:t>Number of False Positive- 216</a:t>
            </a:r>
          </a:p>
          <a:p>
            <a:pPr algn="r"/>
            <a:endParaRPr lang="ko-KR" altLang="en-US" sz="1400" b="1" dirty="0">
              <a:solidFill>
                <a:schemeClr val="accent1">
                  <a:lumMod val="75000"/>
                </a:schemeClr>
              </a:solidFill>
              <a:cs typeface="Arial" pitchFamily="34" charset="0"/>
            </a:endParaRPr>
          </a:p>
        </p:txBody>
      </p:sp>
      <p:sp>
        <p:nvSpPr>
          <p:cNvPr id="13" name="L-Shape 12">
            <a:extLst>
              <a:ext uri="{FF2B5EF4-FFF2-40B4-BE49-F238E27FC236}">
                <a16:creationId xmlns:a16="http://schemas.microsoft.com/office/drawing/2014/main" id="{2DD527F7-0A4F-4AC9-9C36-2CD61137BEDF}"/>
              </a:ext>
            </a:extLst>
          </p:cNvPr>
          <p:cNvSpPr/>
          <p:nvPr/>
        </p:nvSpPr>
        <p:spPr>
          <a:xfrm>
            <a:off x="8864133" y="991508"/>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A72F2722-7A5B-4887-A1CD-E5284E74C195}"/>
              </a:ext>
            </a:extLst>
          </p:cNvPr>
          <p:cNvSpPr txBox="1"/>
          <p:nvPr/>
        </p:nvSpPr>
        <p:spPr>
          <a:xfrm>
            <a:off x="8989575" y="494875"/>
            <a:ext cx="2518788" cy="1077218"/>
          </a:xfrm>
          <a:prstGeom prst="rect">
            <a:avLst/>
          </a:prstGeom>
          <a:noFill/>
        </p:spPr>
        <p:txBody>
          <a:bodyPr wrap="square" rtlCol="0" anchor="ctr">
            <a:spAutoFit/>
          </a:bodyPr>
          <a:lstStyle/>
          <a:p>
            <a:pPr algn="dist"/>
            <a:r>
              <a:rPr lang="en-US" altLang="ko-KR" sz="3200" b="1" dirty="0">
                <a:solidFill>
                  <a:schemeClr val="accent3"/>
                </a:solidFill>
                <a:latin typeface="+mj-lt"/>
                <a:cs typeface="Arial" pitchFamily="34" charset="0"/>
              </a:rPr>
              <a:t>Threshold</a:t>
            </a:r>
          </a:p>
          <a:p>
            <a:pPr algn="dist"/>
            <a:r>
              <a:rPr lang="en-US" altLang="ko-KR" sz="3200" b="1" dirty="0">
                <a:solidFill>
                  <a:schemeClr val="accent5">
                    <a:lumMod val="75000"/>
                  </a:schemeClr>
                </a:solidFill>
                <a:latin typeface="+mj-lt"/>
                <a:cs typeface="Arial" pitchFamily="34" charset="0"/>
              </a:rPr>
              <a:t>Selection</a:t>
            </a:r>
            <a:endParaRPr lang="en-US" altLang="ko-KR" sz="2000" b="1" dirty="0">
              <a:solidFill>
                <a:schemeClr val="accent5">
                  <a:lumMod val="75000"/>
                </a:schemeClr>
              </a:solidFill>
              <a:latin typeface="+mj-lt"/>
              <a:cs typeface="Arial" pitchFamily="34" charset="0"/>
            </a:endParaRPr>
          </a:p>
        </p:txBody>
      </p:sp>
      <p:sp>
        <p:nvSpPr>
          <p:cNvPr id="16" name="L-Shape 15">
            <a:extLst>
              <a:ext uri="{FF2B5EF4-FFF2-40B4-BE49-F238E27FC236}">
                <a16:creationId xmlns:a16="http://schemas.microsoft.com/office/drawing/2014/main" id="{52B5AFD8-D22C-4266-9349-913DA9DA0DDB}"/>
              </a:ext>
            </a:extLst>
          </p:cNvPr>
          <p:cNvSpPr/>
          <p:nvPr/>
        </p:nvSpPr>
        <p:spPr>
          <a:xfrm rot="10800000">
            <a:off x="10953801" y="401471"/>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712872DB-AFEC-4CC5-B132-DD4E4DB1BE51}"/>
              </a:ext>
            </a:extLst>
          </p:cNvPr>
          <p:cNvSpPr txBox="1"/>
          <p:nvPr/>
        </p:nvSpPr>
        <p:spPr>
          <a:xfrm>
            <a:off x="403220" y="3112771"/>
            <a:ext cx="3485915" cy="646331"/>
          </a:xfrm>
          <a:prstGeom prst="rect">
            <a:avLst/>
          </a:prstGeom>
          <a:noFill/>
        </p:spPr>
        <p:txBody>
          <a:bodyPr wrap="square" rtlCol="0">
            <a:spAutoFit/>
          </a:bodyPr>
          <a:lstStyle/>
          <a:p>
            <a:r>
              <a:rPr lang="en-US" sz="1200" b="1" dirty="0">
                <a:solidFill>
                  <a:schemeClr val="accent2">
                    <a:lumMod val="50000"/>
                  </a:schemeClr>
                </a:solidFill>
              </a:rPr>
              <a:t>We could also achieve the maximum accuracy and maximum money at this threshold.</a:t>
            </a:r>
          </a:p>
        </p:txBody>
      </p:sp>
      <p:sp>
        <p:nvSpPr>
          <p:cNvPr id="24" name="TextBox 23">
            <a:extLst>
              <a:ext uri="{FF2B5EF4-FFF2-40B4-BE49-F238E27FC236}">
                <a16:creationId xmlns:a16="http://schemas.microsoft.com/office/drawing/2014/main" id="{1E03EB3A-2E4E-4756-8147-9D3890940C9E}"/>
              </a:ext>
            </a:extLst>
          </p:cNvPr>
          <p:cNvSpPr txBox="1"/>
          <p:nvPr/>
        </p:nvSpPr>
        <p:spPr>
          <a:xfrm>
            <a:off x="4341494" y="413828"/>
            <a:ext cx="3485915" cy="646331"/>
          </a:xfrm>
          <a:prstGeom prst="rect">
            <a:avLst/>
          </a:prstGeom>
          <a:noFill/>
        </p:spPr>
        <p:txBody>
          <a:bodyPr wrap="square" rtlCol="0">
            <a:spAutoFit/>
          </a:bodyPr>
          <a:lstStyle/>
          <a:p>
            <a:r>
              <a:rPr lang="en-US" sz="1200" b="1" dirty="0">
                <a:solidFill>
                  <a:schemeClr val="accent5">
                    <a:lumMod val="75000"/>
                  </a:schemeClr>
                </a:solidFill>
              </a:rPr>
              <a:t>We picked a threshold of 0.07 in order to maximize the true positives and minimize the false positive.</a:t>
            </a:r>
          </a:p>
        </p:txBody>
      </p:sp>
      <p:sp>
        <p:nvSpPr>
          <p:cNvPr id="25" name="Rectangle 24">
            <a:extLst>
              <a:ext uri="{FF2B5EF4-FFF2-40B4-BE49-F238E27FC236}">
                <a16:creationId xmlns:a16="http://schemas.microsoft.com/office/drawing/2014/main" id="{03010289-A043-47AE-97EE-63C8CD4D69C7}"/>
              </a:ext>
            </a:extLst>
          </p:cNvPr>
          <p:cNvSpPr/>
          <p:nvPr/>
        </p:nvSpPr>
        <p:spPr>
          <a:xfrm rot="5400000">
            <a:off x="3853265" y="621144"/>
            <a:ext cx="3570876" cy="450063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ectangle 26">
            <a:extLst>
              <a:ext uri="{FF2B5EF4-FFF2-40B4-BE49-F238E27FC236}">
                <a16:creationId xmlns:a16="http://schemas.microsoft.com/office/drawing/2014/main" id="{53B68CF4-6C84-442E-922C-4DF8AFA158FC}"/>
              </a:ext>
            </a:extLst>
          </p:cNvPr>
          <p:cNvSpPr/>
          <p:nvPr/>
        </p:nvSpPr>
        <p:spPr>
          <a:xfrm rot="5400000">
            <a:off x="555468" y="-200434"/>
            <a:ext cx="2807961" cy="345600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28">
            <a:extLst>
              <a:ext uri="{FF2B5EF4-FFF2-40B4-BE49-F238E27FC236}">
                <a16:creationId xmlns:a16="http://schemas.microsoft.com/office/drawing/2014/main" id="{446E4907-6655-4326-9454-CDBDB54FAE31}"/>
              </a:ext>
            </a:extLst>
          </p:cNvPr>
          <p:cNvSpPr/>
          <p:nvPr/>
        </p:nvSpPr>
        <p:spPr>
          <a:xfrm rot="5400000">
            <a:off x="8207006" y="2598258"/>
            <a:ext cx="2960804" cy="4831839"/>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7" name="Picture 2">
            <a:extLst>
              <a:ext uri="{FF2B5EF4-FFF2-40B4-BE49-F238E27FC236}">
                <a16:creationId xmlns:a16="http://schemas.microsoft.com/office/drawing/2014/main" id="{9E2F2597-2D04-46CC-91B7-CA3773969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670" r="3324"/>
          <a:stretch/>
        </p:blipFill>
        <p:spPr bwMode="auto">
          <a:xfrm>
            <a:off x="260247" y="226953"/>
            <a:ext cx="3351410" cy="25411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BD2DD21-6091-451F-A1D0-F850684F66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6"/>
          <a:stretch/>
        </p:blipFill>
        <p:spPr bwMode="auto">
          <a:xfrm>
            <a:off x="3724647" y="1182941"/>
            <a:ext cx="4066301" cy="34952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95388302-1FB4-47C4-A737-F1C87F4DFB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05"/>
          <a:stretch/>
        </p:blipFill>
        <p:spPr bwMode="auto">
          <a:xfrm>
            <a:off x="7392369" y="3616968"/>
            <a:ext cx="4590081" cy="274615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7746BE0-D023-4C8F-9488-7CAA32AFBDDD}"/>
              </a:ext>
            </a:extLst>
          </p:cNvPr>
          <p:cNvSpPr/>
          <p:nvPr/>
        </p:nvSpPr>
        <p:spPr>
          <a:xfrm>
            <a:off x="7392369" y="5174107"/>
            <a:ext cx="4590081" cy="157919"/>
          </a:xfrm>
          <a:prstGeom prst="rect">
            <a:avLst/>
          </a:prstGeom>
          <a:no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939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CA2732-5B01-4E86-B16B-F13AA20C919A}"/>
              </a:ext>
            </a:extLst>
          </p:cNvPr>
          <p:cNvSpPr>
            <a:spLocks noGrp="1"/>
          </p:cNvSpPr>
          <p:nvPr>
            <p:ph type="body" sz="quarter" idx="10"/>
          </p:nvPr>
        </p:nvSpPr>
        <p:spPr/>
        <p:txBody>
          <a:bodyPr/>
          <a:lstStyle/>
          <a:p>
            <a:r>
              <a:rPr lang="en-US" dirty="0"/>
              <a:t>Validation of the data</a:t>
            </a:r>
          </a:p>
        </p:txBody>
      </p:sp>
      <p:grpSp>
        <p:nvGrpSpPr>
          <p:cNvPr id="6" name="Group 5">
            <a:extLst>
              <a:ext uri="{FF2B5EF4-FFF2-40B4-BE49-F238E27FC236}">
                <a16:creationId xmlns:a16="http://schemas.microsoft.com/office/drawing/2014/main" id="{E125639E-412E-46D3-949E-1ADF645E09F6}"/>
              </a:ext>
            </a:extLst>
          </p:cNvPr>
          <p:cNvGrpSpPr/>
          <p:nvPr/>
        </p:nvGrpSpPr>
        <p:grpSpPr>
          <a:xfrm>
            <a:off x="4473231" y="5129318"/>
            <a:ext cx="2438282" cy="550173"/>
            <a:chOff x="395534" y="3722056"/>
            <a:chExt cx="3972999" cy="550173"/>
          </a:xfrm>
        </p:grpSpPr>
        <p:sp>
          <p:nvSpPr>
            <p:cNvPr id="7" name="TextBox 6">
              <a:extLst>
                <a:ext uri="{FF2B5EF4-FFF2-40B4-BE49-F238E27FC236}">
                  <a16:creationId xmlns:a16="http://schemas.microsoft.com/office/drawing/2014/main" id="{1394BC96-97DB-45AB-B262-479092677E18}"/>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Accuracy</a:t>
              </a:r>
            </a:p>
          </p:txBody>
        </p:sp>
        <p:sp>
          <p:nvSpPr>
            <p:cNvPr id="8" name="TextBox 7">
              <a:extLst>
                <a:ext uri="{FF2B5EF4-FFF2-40B4-BE49-F238E27FC236}">
                  <a16:creationId xmlns:a16="http://schemas.microsoft.com/office/drawing/2014/main" id="{64C81059-9BA7-44C5-9C88-52F899682B00}"/>
                </a:ext>
              </a:extLst>
            </p:cNvPr>
            <p:cNvSpPr txBox="1"/>
            <p:nvPr/>
          </p:nvSpPr>
          <p:spPr>
            <a:xfrm>
              <a:off x="395536" y="3995230"/>
              <a:ext cx="3972997"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78.2%.</a:t>
              </a:r>
            </a:p>
          </p:txBody>
        </p:sp>
      </p:grpSp>
      <p:sp>
        <p:nvSpPr>
          <p:cNvPr id="9" name="Oval 8">
            <a:extLst>
              <a:ext uri="{FF2B5EF4-FFF2-40B4-BE49-F238E27FC236}">
                <a16:creationId xmlns:a16="http://schemas.microsoft.com/office/drawing/2014/main" id="{5759DC18-128C-44FA-A913-F6455DB86A39}"/>
              </a:ext>
            </a:extLst>
          </p:cNvPr>
          <p:cNvSpPr/>
          <p:nvPr/>
        </p:nvSpPr>
        <p:spPr>
          <a:xfrm>
            <a:off x="5421148" y="446990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7">
            <a:extLst>
              <a:ext uri="{FF2B5EF4-FFF2-40B4-BE49-F238E27FC236}">
                <a16:creationId xmlns:a16="http://schemas.microsoft.com/office/drawing/2014/main" id="{181EFCC5-5BE3-4D3A-851F-7DD2F867B757}"/>
              </a:ext>
            </a:extLst>
          </p:cNvPr>
          <p:cNvSpPr/>
          <p:nvPr/>
        </p:nvSpPr>
        <p:spPr>
          <a:xfrm>
            <a:off x="5536969" y="4585375"/>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4" name="Table 3">
            <a:extLst>
              <a:ext uri="{FF2B5EF4-FFF2-40B4-BE49-F238E27FC236}">
                <a16:creationId xmlns:a16="http://schemas.microsoft.com/office/drawing/2014/main" id="{24DEF512-4432-41E5-8AB2-874DDEF7EC58}"/>
              </a:ext>
            </a:extLst>
          </p:cNvPr>
          <p:cNvGraphicFramePr>
            <a:graphicFrameLocks noGrp="1"/>
          </p:cNvGraphicFramePr>
          <p:nvPr>
            <p:extLst>
              <p:ext uri="{D42A27DB-BD31-4B8C-83A1-F6EECF244321}">
                <p14:modId xmlns:p14="http://schemas.microsoft.com/office/powerpoint/2010/main" val="3308638639"/>
              </p:ext>
            </p:extLst>
          </p:nvPr>
        </p:nvGraphicFramePr>
        <p:xfrm>
          <a:off x="1713948" y="185935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83485976"/>
                    </a:ext>
                  </a:extLst>
                </a:gridCol>
                <a:gridCol w="2709333">
                  <a:extLst>
                    <a:ext uri="{9D8B030D-6E8A-4147-A177-3AD203B41FA5}">
                      <a16:colId xmlns:a16="http://schemas.microsoft.com/office/drawing/2014/main" val="1619188160"/>
                    </a:ext>
                  </a:extLst>
                </a:gridCol>
                <a:gridCol w="2709333">
                  <a:extLst>
                    <a:ext uri="{9D8B030D-6E8A-4147-A177-3AD203B41FA5}">
                      <a16:colId xmlns:a16="http://schemas.microsoft.com/office/drawing/2014/main" val="2145040726"/>
                    </a:ext>
                  </a:extLst>
                </a:gridCol>
              </a:tblGrid>
              <a:tr h="370840">
                <a:tc>
                  <a:txBody>
                    <a:bodyPr/>
                    <a:lstStyle/>
                    <a:p>
                      <a:endParaRPr lang="en-US" dirty="0"/>
                    </a:p>
                  </a:txBody>
                  <a:tcPr/>
                </a:tc>
                <a:tc>
                  <a:txBody>
                    <a:bodyPr/>
                    <a:lstStyle/>
                    <a:p>
                      <a:r>
                        <a:rPr lang="en-US" dirty="0"/>
                        <a:t>Actual : Yes</a:t>
                      </a:r>
                    </a:p>
                  </a:txBody>
                  <a:tcPr/>
                </a:tc>
                <a:tc>
                  <a:txBody>
                    <a:bodyPr/>
                    <a:lstStyle/>
                    <a:p>
                      <a:r>
                        <a:rPr lang="en-US" dirty="0"/>
                        <a:t>Actual : No</a:t>
                      </a:r>
                    </a:p>
                  </a:txBody>
                  <a:tcPr/>
                </a:tc>
                <a:extLst>
                  <a:ext uri="{0D108BD9-81ED-4DB2-BD59-A6C34878D82A}">
                    <a16:rowId xmlns:a16="http://schemas.microsoft.com/office/drawing/2014/main" val="3721470123"/>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a:t>Predicted : Yes</a:t>
                      </a:r>
                    </a:p>
                  </a:txBody>
                  <a:tcPr/>
                </a:tc>
                <a:tc>
                  <a:txBody>
                    <a:bodyPr/>
                    <a:lstStyle/>
                    <a:p>
                      <a:r>
                        <a:rPr lang="en-US" dirty="0"/>
                        <a:t>72</a:t>
                      </a:r>
                    </a:p>
                  </a:txBody>
                  <a:tcPr/>
                </a:tc>
                <a:tc>
                  <a:txBody>
                    <a:bodyPr/>
                    <a:lstStyle/>
                    <a:p>
                      <a:r>
                        <a:rPr lang="en-US" dirty="0"/>
                        <a:t>212</a:t>
                      </a:r>
                    </a:p>
                  </a:txBody>
                  <a:tcPr/>
                </a:tc>
                <a:extLst>
                  <a:ext uri="{0D108BD9-81ED-4DB2-BD59-A6C34878D82A}">
                    <a16:rowId xmlns:a16="http://schemas.microsoft.com/office/drawing/2014/main" val="3928937919"/>
                  </a:ext>
                </a:extLst>
              </a:tr>
              <a:tr h="370840">
                <a:tc>
                  <a:txBody>
                    <a:bodyPr/>
                    <a:lstStyle/>
                    <a:p>
                      <a:r>
                        <a:rPr lang="en-US" dirty="0"/>
                        <a:t>Predicted : No</a:t>
                      </a:r>
                    </a:p>
                  </a:txBody>
                  <a:tcPr/>
                </a:tc>
                <a:tc>
                  <a:txBody>
                    <a:bodyPr/>
                    <a:lstStyle/>
                    <a:p>
                      <a:r>
                        <a:rPr lang="en-US" dirty="0"/>
                        <a:t>6</a:t>
                      </a:r>
                    </a:p>
                  </a:txBody>
                  <a:tcPr/>
                </a:tc>
                <a:tc>
                  <a:txBody>
                    <a:bodyPr/>
                    <a:lstStyle/>
                    <a:p>
                      <a:r>
                        <a:rPr lang="en-US" dirty="0"/>
                        <a:t>710</a:t>
                      </a:r>
                    </a:p>
                  </a:txBody>
                  <a:tcPr/>
                </a:tc>
                <a:extLst>
                  <a:ext uri="{0D108BD9-81ED-4DB2-BD59-A6C34878D82A}">
                    <a16:rowId xmlns:a16="http://schemas.microsoft.com/office/drawing/2014/main" val="3338444937"/>
                  </a:ext>
                </a:extLst>
              </a:tr>
            </a:tbl>
          </a:graphicData>
        </a:graphic>
      </p:graphicFrame>
      <p:sp>
        <p:nvSpPr>
          <p:cNvPr id="24" name="TextBox 23">
            <a:extLst>
              <a:ext uri="{FF2B5EF4-FFF2-40B4-BE49-F238E27FC236}">
                <a16:creationId xmlns:a16="http://schemas.microsoft.com/office/drawing/2014/main" id="{6873F8F7-5E24-4C75-B1F8-1F91D43982EC}"/>
              </a:ext>
            </a:extLst>
          </p:cNvPr>
          <p:cNvSpPr txBox="1"/>
          <p:nvPr/>
        </p:nvSpPr>
        <p:spPr>
          <a:xfrm>
            <a:off x="907773" y="1338470"/>
            <a:ext cx="2769705" cy="369332"/>
          </a:xfrm>
          <a:prstGeom prst="rect">
            <a:avLst/>
          </a:prstGeom>
          <a:noFill/>
        </p:spPr>
        <p:txBody>
          <a:bodyPr wrap="square" rtlCol="0">
            <a:spAutoFit/>
          </a:bodyPr>
          <a:lstStyle/>
          <a:p>
            <a:r>
              <a:rPr lang="en-US" b="1" dirty="0"/>
              <a:t>Confusion Matrix</a:t>
            </a:r>
            <a:r>
              <a:rPr lang="en-US" dirty="0"/>
              <a:t>:</a:t>
            </a:r>
          </a:p>
        </p:txBody>
      </p:sp>
    </p:spTree>
    <p:extLst>
      <p:ext uri="{BB962C8B-B14F-4D97-AF65-F5344CB8AC3E}">
        <p14:creationId xmlns:p14="http://schemas.microsoft.com/office/powerpoint/2010/main" val="317174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164772" y="2875072"/>
            <a:ext cx="11968178" cy="830997"/>
          </a:xfrm>
          <a:prstGeom prst="rect">
            <a:avLst/>
          </a:prstGeom>
          <a:noFill/>
        </p:spPr>
        <p:txBody>
          <a:bodyPr wrap="square" rtlCol="0" anchor="ctr">
            <a:spAutoFit/>
          </a:bodyPr>
          <a:lstStyle/>
          <a:p>
            <a:pPr algn="ctr"/>
            <a:r>
              <a:rPr lang="en-IN" altLang="ko-KR" sz="4800" dirty="0">
                <a:solidFill>
                  <a:schemeClr val="tx1">
                    <a:lumMod val="85000"/>
                    <a:lumOff val="15000"/>
                  </a:schemeClr>
                </a:solidFill>
                <a:cs typeface="Arial" pitchFamily="34" charset="0"/>
              </a:rPr>
              <a:t>“We Predict 813/2819 people have CKD”</a:t>
            </a:r>
            <a:endParaRPr lang="ko-KR" altLang="en-US" sz="4800" dirty="0">
              <a:solidFill>
                <a:schemeClr val="tx1">
                  <a:lumMod val="85000"/>
                  <a:lumOff val="15000"/>
                </a:schemeClr>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266252" y="62698"/>
            <a:ext cx="1011492" cy="1858372"/>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grpSp>
        <p:nvGrpSpPr>
          <p:cNvPr id="13" name="Group 12">
            <a:extLst>
              <a:ext uri="{FF2B5EF4-FFF2-40B4-BE49-F238E27FC236}">
                <a16:creationId xmlns:a16="http://schemas.microsoft.com/office/drawing/2014/main" id="{AD6E9089-6931-4606-9BBE-4B24154099E9}"/>
              </a:ext>
            </a:extLst>
          </p:cNvPr>
          <p:cNvGrpSpPr/>
          <p:nvPr/>
        </p:nvGrpSpPr>
        <p:grpSpPr>
          <a:xfrm>
            <a:off x="164772" y="5677414"/>
            <a:ext cx="11706225" cy="999730"/>
            <a:chOff x="296589" y="1557817"/>
            <a:chExt cx="11897882" cy="1308813"/>
          </a:xfrm>
        </p:grpSpPr>
        <p:sp>
          <p:nvSpPr>
            <p:cNvPr id="14" name="Oval 13">
              <a:extLst>
                <a:ext uri="{FF2B5EF4-FFF2-40B4-BE49-F238E27FC236}">
                  <a16:creationId xmlns:a16="http://schemas.microsoft.com/office/drawing/2014/main" id="{B05353A8-8D5D-48A5-A6E3-26FDB261D576}"/>
                </a:ext>
              </a:extLst>
            </p:cNvPr>
            <p:cNvSpPr/>
            <p:nvPr/>
          </p:nvSpPr>
          <p:spPr>
            <a:xfrm>
              <a:off x="3852805" y="2054884"/>
              <a:ext cx="314683" cy="314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id="{CF64002D-4C53-45F7-A2FE-0FC7BD08C47B}"/>
                </a:ext>
              </a:extLst>
            </p:cNvPr>
            <p:cNvSpPr/>
            <p:nvPr/>
          </p:nvSpPr>
          <p:spPr>
            <a:xfrm rot="10800000">
              <a:off x="5343938" y="2054884"/>
              <a:ext cx="314683" cy="3146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6" name="그룹 247">
              <a:extLst>
                <a:ext uri="{FF2B5EF4-FFF2-40B4-BE49-F238E27FC236}">
                  <a16:creationId xmlns:a16="http://schemas.microsoft.com/office/drawing/2014/main" id="{AA73DCF4-D63E-47F5-8EE9-C22B6940074A}"/>
                </a:ext>
              </a:extLst>
            </p:cNvPr>
            <p:cNvGrpSpPr/>
            <p:nvPr/>
          </p:nvGrpSpPr>
          <p:grpSpPr>
            <a:xfrm>
              <a:off x="4255789" y="2210915"/>
              <a:ext cx="1048549" cy="655715"/>
              <a:chOff x="1650385" y="6129099"/>
              <a:chExt cx="724883" cy="453308"/>
            </a:xfrm>
            <a:solidFill>
              <a:schemeClr val="accent2"/>
            </a:solidFill>
          </p:grpSpPr>
          <p:sp>
            <p:nvSpPr>
              <p:cNvPr id="164" name="Oval 163">
                <a:extLst>
                  <a:ext uri="{FF2B5EF4-FFF2-40B4-BE49-F238E27FC236}">
                    <a16:creationId xmlns:a16="http://schemas.microsoft.com/office/drawing/2014/main" id="{FBDDC178-7306-4C32-9B7F-602AE0F702EF}"/>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5" name="Rectangle 164">
                <a:extLst>
                  <a:ext uri="{FF2B5EF4-FFF2-40B4-BE49-F238E27FC236}">
                    <a16:creationId xmlns:a16="http://schemas.microsoft.com/office/drawing/2014/main" id="{B43D5EB5-7A32-4D5A-93BC-7E1DE7CB78BB}"/>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id="{94B9C37B-DF28-40B2-B167-41737CA55594}"/>
                  </a:ext>
                </a:extLst>
              </p:cNvPr>
              <p:cNvSpPr/>
              <p:nvPr/>
            </p:nvSpPr>
            <p:spPr>
              <a:xfrm rot="10800000">
                <a:off x="2011682" y="6417006"/>
                <a:ext cx="158216" cy="158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Rectangle 166">
                <a:extLst>
                  <a:ext uri="{FF2B5EF4-FFF2-40B4-BE49-F238E27FC236}">
                    <a16:creationId xmlns:a16="http://schemas.microsoft.com/office/drawing/2014/main" id="{AF68C729-4975-4414-BB18-0848160CB08E}"/>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Oval 167">
                <a:extLst>
                  <a:ext uri="{FF2B5EF4-FFF2-40B4-BE49-F238E27FC236}">
                    <a16:creationId xmlns:a16="http://schemas.microsoft.com/office/drawing/2014/main" id="{E7895B97-B60C-4041-B354-6F2CF117DA7E}"/>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Rectangle 168">
                <a:extLst>
                  <a:ext uri="{FF2B5EF4-FFF2-40B4-BE49-F238E27FC236}">
                    <a16:creationId xmlns:a16="http://schemas.microsoft.com/office/drawing/2014/main" id="{DA2C2D16-DA14-4BCB-B892-F6B6EB3B5067}"/>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Oval 169">
                <a:extLst>
                  <a:ext uri="{FF2B5EF4-FFF2-40B4-BE49-F238E27FC236}">
                    <a16:creationId xmlns:a16="http://schemas.microsoft.com/office/drawing/2014/main" id="{D78773F6-81CD-4159-B558-35D1B6E7BDF1}"/>
                  </a:ext>
                </a:extLst>
              </p:cNvPr>
              <p:cNvSpPr/>
              <p:nvPr/>
            </p:nvSpPr>
            <p:spPr>
              <a:xfrm rot="10800000">
                <a:off x="1650385" y="6354893"/>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Rectangle 170">
                <a:extLst>
                  <a:ext uri="{FF2B5EF4-FFF2-40B4-BE49-F238E27FC236}">
                    <a16:creationId xmlns:a16="http://schemas.microsoft.com/office/drawing/2014/main" id="{C76C0CC5-AA48-4BD8-B6EB-E8ABF0337C92}"/>
                  </a:ext>
                </a:extLst>
              </p:cNvPr>
              <p:cNvSpPr/>
              <p:nvPr/>
            </p:nvSpPr>
            <p:spPr>
              <a:xfrm>
                <a:off x="1680050" y="6130006"/>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그룹 246">
              <a:extLst>
                <a:ext uri="{FF2B5EF4-FFF2-40B4-BE49-F238E27FC236}">
                  <a16:creationId xmlns:a16="http://schemas.microsoft.com/office/drawing/2014/main" id="{3B005B46-FFD2-42FB-9BDB-F2585830F9D0}"/>
                </a:ext>
              </a:extLst>
            </p:cNvPr>
            <p:cNvGrpSpPr/>
            <p:nvPr/>
          </p:nvGrpSpPr>
          <p:grpSpPr>
            <a:xfrm>
              <a:off x="5349728" y="1557823"/>
              <a:ext cx="1402833" cy="811745"/>
              <a:chOff x="2406647" y="5677604"/>
              <a:chExt cx="969807" cy="561175"/>
            </a:xfrm>
            <a:solidFill>
              <a:schemeClr val="accent2"/>
            </a:solidFill>
          </p:grpSpPr>
          <p:sp>
            <p:nvSpPr>
              <p:cNvPr id="155" name="Oval 154">
                <a:extLst>
                  <a:ext uri="{FF2B5EF4-FFF2-40B4-BE49-F238E27FC236}">
                    <a16:creationId xmlns:a16="http://schemas.microsoft.com/office/drawing/2014/main" id="{F4834245-752B-4FD0-9238-BBCB036128A5}"/>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6" name="Oval 155">
                <a:extLst>
                  <a:ext uri="{FF2B5EF4-FFF2-40B4-BE49-F238E27FC236}">
                    <a16:creationId xmlns:a16="http://schemas.microsoft.com/office/drawing/2014/main" id="{0CB97812-4293-49D5-A00A-D277225419C3}"/>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Rectangle 156">
                <a:extLst>
                  <a:ext uri="{FF2B5EF4-FFF2-40B4-BE49-F238E27FC236}">
                    <a16:creationId xmlns:a16="http://schemas.microsoft.com/office/drawing/2014/main" id="{5A8CBD78-60CA-4817-B3D8-E1C0962549D5}"/>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id="{0413D155-C83C-4033-B509-01D3B4E56E50}"/>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Rectangle 158">
                <a:extLst>
                  <a:ext uri="{FF2B5EF4-FFF2-40B4-BE49-F238E27FC236}">
                    <a16:creationId xmlns:a16="http://schemas.microsoft.com/office/drawing/2014/main" id="{D6F5FADA-6690-44F9-B3A5-7876714B8B89}"/>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Oval 159">
                <a:extLst>
                  <a:ext uri="{FF2B5EF4-FFF2-40B4-BE49-F238E27FC236}">
                    <a16:creationId xmlns:a16="http://schemas.microsoft.com/office/drawing/2014/main" id="{B01FAA31-490A-4C84-84DD-56DBF889EEF4}"/>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Rectangle 160">
                <a:extLst>
                  <a:ext uri="{FF2B5EF4-FFF2-40B4-BE49-F238E27FC236}">
                    <a16:creationId xmlns:a16="http://schemas.microsoft.com/office/drawing/2014/main" id="{5C72D284-8EDC-4298-A291-3769A0FDA52B}"/>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Oval 161">
                <a:extLst>
                  <a:ext uri="{FF2B5EF4-FFF2-40B4-BE49-F238E27FC236}">
                    <a16:creationId xmlns:a16="http://schemas.microsoft.com/office/drawing/2014/main" id="{65D95D40-EB26-4A77-90E3-7A084CA223B5}"/>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Rectangle 162">
                <a:extLst>
                  <a:ext uri="{FF2B5EF4-FFF2-40B4-BE49-F238E27FC236}">
                    <a16:creationId xmlns:a16="http://schemas.microsoft.com/office/drawing/2014/main" id="{CCA45FAD-5F3C-442F-844A-4DBB2B905E11}"/>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 name="그룹 243">
              <a:extLst>
                <a:ext uri="{FF2B5EF4-FFF2-40B4-BE49-F238E27FC236}">
                  <a16:creationId xmlns:a16="http://schemas.microsoft.com/office/drawing/2014/main" id="{2DF2A932-C5CD-44CE-B6C6-288BA4CDB8A6}"/>
                </a:ext>
              </a:extLst>
            </p:cNvPr>
            <p:cNvGrpSpPr/>
            <p:nvPr/>
          </p:nvGrpSpPr>
          <p:grpSpPr>
            <a:xfrm>
              <a:off x="7238054" y="2210913"/>
              <a:ext cx="1048549" cy="655715"/>
              <a:chOff x="3712085" y="6129098"/>
              <a:chExt cx="724883" cy="453308"/>
            </a:xfrm>
            <a:solidFill>
              <a:schemeClr val="accent2"/>
            </a:solidFill>
          </p:grpSpPr>
          <p:sp>
            <p:nvSpPr>
              <p:cNvPr id="147" name="Oval 146">
                <a:extLst>
                  <a:ext uri="{FF2B5EF4-FFF2-40B4-BE49-F238E27FC236}">
                    <a16:creationId xmlns:a16="http://schemas.microsoft.com/office/drawing/2014/main" id="{042DCABD-5997-42D9-874A-7F40F79C0DEF}"/>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8" name="Rectangle 147">
                <a:extLst>
                  <a:ext uri="{FF2B5EF4-FFF2-40B4-BE49-F238E27FC236}">
                    <a16:creationId xmlns:a16="http://schemas.microsoft.com/office/drawing/2014/main" id="{0D384059-4062-482F-8408-9F268AF71E82}"/>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id="{447A9BA9-9FDD-4BF7-A75B-F9B25E5C4B59}"/>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Rectangle 149">
                <a:extLst>
                  <a:ext uri="{FF2B5EF4-FFF2-40B4-BE49-F238E27FC236}">
                    <a16:creationId xmlns:a16="http://schemas.microsoft.com/office/drawing/2014/main" id="{3FC5B936-5A35-44EE-B183-D5F175FAB82B}"/>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Oval 150">
                <a:extLst>
                  <a:ext uri="{FF2B5EF4-FFF2-40B4-BE49-F238E27FC236}">
                    <a16:creationId xmlns:a16="http://schemas.microsoft.com/office/drawing/2014/main" id="{E0E23A6B-5A90-406D-B73B-F0C67965AB1E}"/>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Rectangle 151">
                <a:extLst>
                  <a:ext uri="{FF2B5EF4-FFF2-40B4-BE49-F238E27FC236}">
                    <a16:creationId xmlns:a16="http://schemas.microsoft.com/office/drawing/2014/main" id="{AF1C8E5F-27D0-4327-AF0A-9837220A692F}"/>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Oval 152">
                <a:extLst>
                  <a:ext uri="{FF2B5EF4-FFF2-40B4-BE49-F238E27FC236}">
                    <a16:creationId xmlns:a16="http://schemas.microsoft.com/office/drawing/2014/main" id="{FE5105F2-681D-48AA-881A-C66CDE29E2A9}"/>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Rectangle 153">
                <a:extLst>
                  <a:ext uri="{FF2B5EF4-FFF2-40B4-BE49-F238E27FC236}">
                    <a16:creationId xmlns:a16="http://schemas.microsoft.com/office/drawing/2014/main" id="{3934273A-AD35-43A9-A230-D87575C7B348}"/>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그룹 242">
              <a:extLst>
                <a:ext uri="{FF2B5EF4-FFF2-40B4-BE49-F238E27FC236}">
                  <a16:creationId xmlns:a16="http://schemas.microsoft.com/office/drawing/2014/main" id="{94663A40-344B-4D28-84B9-8E6E0FA676DF}"/>
                </a:ext>
              </a:extLst>
            </p:cNvPr>
            <p:cNvGrpSpPr/>
            <p:nvPr/>
          </p:nvGrpSpPr>
          <p:grpSpPr>
            <a:xfrm>
              <a:off x="8326202" y="1557823"/>
              <a:ext cx="1408624" cy="811745"/>
              <a:chOff x="4464344" y="5677604"/>
              <a:chExt cx="973810" cy="561175"/>
            </a:xfrm>
            <a:solidFill>
              <a:schemeClr val="accent2"/>
            </a:solidFill>
          </p:grpSpPr>
          <p:sp>
            <p:nvSpPr>
              <p:cNvPr id="137" name="Oval 136">
                <a:extLst>
                  <a:ext uri="{FF2B5EF4-FFF2-40B4-BE49-F238E27FC236}">
                    <a16:creationId xmlns:a16="http://schemas.microsoft.com/office/drawing/2014/main" id="{F7CE7C53-CCC7-4C3F-8BBE-17AF6729FC1F}"/>
                  </a:ext>
                </a:extLst>
              </p:cNvPr>
              <p:cNvSpPr/>
              <p:nvPr/>
            </p:nvSpPr>
            <p:spPr>
              <a:xfrm rot="10800000">
                <a:off x="44643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8" name="Oval 137">
                <a:extLst>
                  <a:ext uri="{FF2B5EF4-FFF2-40B4-BE49-F238E27FC236}">
                    <a16:creationId xmlns:a16="http://schemas.microsoft.com/office/drawing/2014/main" id="{CE3570EF-5DBF-498C-8D29-A8DBA0B7FA09}"/>
                  </a:ext>
                </a:extLst>
              </p:cNvPr>
              <p:cNvSpPr/>
              <p:nvPr/>
            </p:nvSpPr>
            <p:spPr>
              <a:xfrm>
                <a:off x="44683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Oval 138">
                <a:extLst>
                  <a:ext uri="{FF2B5EF4-FFF2-40B4-BE49-F238E27FC236}">
                    <a16:creationId xmlns:a16="http://schemas.microsoft.com/office/drawing/2014/main" id="{68054B33-DADB-418B-9FBE-AFE8EB305583}"/>
                  </a:ext>
                </a:extLst>
              </p:cNvPr>
              <p:cNvSpPr/>
              <p:nvPr/>
            </p:nvSpPr>
            <p:spPr>
              <a:xfrm>
                <a:off x="47132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Rectangle 139">
                <a:extLst>
                  <a:ext uri="{FF2B5EF4-FFF2-40B4-BE49-F238E27FC236}">
                    <a16:creationId xmlns:a16="http://schemas.microsoft.com/office/drawing/2014/main" id="{AA452F82-6CB5-4B34-A30B-82A0AFD03BE0}"/>
                  </a:ext>
                </a:extLst>
              </p:cNvPr>
              <p:cNvSpPr/>
              <p:nvPr/>
            </p:nvSpPr>
            <p:spPr>
              <a:xfrm rot="10800000">
                <a:off x="47726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id="{463A0E18-BA2E-42E9-9357-817109DB87BC}"/>
                  </a:ext>
                </a:extLst>
              </p:cNvPr>
              <p:cNvSpPr/>
              <p:nvPr/>
            </p:nvSpPr>
            <p:spPr>
              <a:xfrm>
                <a:off x="49186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Rectangle 141">
                <a:extLst>
                  <a:ext uri="{FF2B5EF4-FFF2-40B4-BE49-F238E27FC236}">
                    <a16:creationId xmlns:a16="http://schemas.microsoft.com/office/drawing/2014/main" id="{42BD7575-534D-4ADC-84EE-985BEB408E3B}"/>
                  </a:ext>
                </a:extLst>
              </p:cNvPr>
              <p:cNvSpPr/>
              <p:nvPr/>
            </p:nvSpPr>
            <p:spPr>
              <a:xfrm rot="10800000">
                <a:off x="49680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Oval 142">
                <a:extLst>
                  <a:ext uri="{FF2B5EF4-FFF2-40B4-BE49-F238E27FC236}">
                    <a16:creationId xmlns:a16="http://schemas.microsoft.com/office/drawing/2014/main" id="{60AB09C3-8A18-48CC-9479-27F23B5E8D18}"/>
                  </a:ext>
                </a:extLst>
              </p:cNvPr>
              <p:cNvSpPr/>
              <p:nvPr/>
            </p:nvSpPr>
            <p:spPr>
              <a:xfrm>
                <a:off x="51141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Rectangle 143">
                <a:extLst>
                  <a:ext uri="{FF2B5EF4-FFF2-40B4-BE49-F238E27FC236}">
                    <a16:creationId xmlns:a16="http://schemas.microsoft.com/office/drawing/2014/main" id="{2C301AFB-E8C4-4B26-B02A-E264C1D176B0}"/>
                  </a:ext>
                </a:extLst>
              </p:cNvPr>
              <p:cNvSpPr/>
              <p:nvPr/>
            </p:nvSpPr>
            <p:spPr>
              <a:xfrm rot="10800000">
                <a:off x="51536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Oval 144">
                <a:extLst>
                  <a:ext uri="{FF2B5EF4-FFF2-40B4-BE49-F238E27FC236}">
                    <a16:creationId xmlns:a16="http://schemas.microsoft.com/office/drawing/2014/main" id="{CB0FB638-D92E-40AB-9ECB-419DD6427134}"/>
                  </a:ext>
                </a:extLst>
              </p:cNvPr>
              <p:cNvSpPr/>
              <p:nvPr/>
            </p:nvSpPr>
            <p:spPr>
              <a:xfrm>
                <a:off x="53194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Rectangle 145">
                <a:extLst>
                  <a:ext uri="{FF2B5EF4-FFF2-40B4-BE49-F238E27FC236}">
                    <a16:creationId xmlns:a16="http://schemas.microsoft.com/office/drawing/2014/main" id="{F66602CA-F2EC-47C1-9F01-5D375B8C54A9}"/>
                  </a:ext>
                </a:extLst>
              </p:cNvPr>
              <p:cNvSpPr/>
              <p:nvPr/>
            </p:nvSpPr>
            <p:spPr>
              <a:xfrm rot="10800000">
                <a:off x="53491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그룹 239">
              <a:extLst>
                <a:ext uri="{FF2B5EF4-FFF2-40B4-BE49-F238E27FC236}">
                  <a16:creationId xmlns:a16="http://schemas.microsoft.com/office/drawing/2014/main" id="{68F43F03-0C77-43E8-B821-932D0D9D0042}"/>
                </a:ext>
              </a:extLst>
            </p:cNvPr>
            <p:cNvGrpSpPr/>
            <p:nvPr/>
          </p:nvGrpSpPr>
          <p:grpSpPr>
            <a:xfrm>
              <a:off x="10220320" y="2210913"/>
              <a:ext cx="1048547" cy="655715"/>
              <a:chOff x="5773786" y="6129098"/>
              <a:chExt cx="724882" cy="453308"/>
            </a:xfrm>
            <a:solidFill>
              <a:schemeClr val="accent2"/>
            </a:solidFill>
          </p:grpSpPr>
          <p:sp>
            <p:nvSpPr>
              <p:cNvPr id="129" name="Oval 128">
                <a:extLst>
                  <a:ext uri="{FF2B5EF4-FFF2-40B4-BE49-F238E27FC236}">
                    <a16:creationId xmlns:a16="http://schemas.microsoft.com/office/drawing/2014/main" id="{26D792D2-AF2A-4358-BBE7-A56C0BEE3C91}"/>
                  </a:ext>
                </a:extLst>
              </p:cNvPr>
              <p:cNvSpPr/>
              <p:nvPr/>
            </p:nvSpPr>
            <p:spPr>
              <a:xfrm rot="10800000">
                <a:off x="63206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0" name="Rectangle 129">
                <a:extLst>
                  <a:ext uri="{FF2B5EF4-FFF2-40B4-BE49-F238E27FC236}">
                    <a16:creationId xmlns:a16="http://schemas.microsoft.com/office/drawing/2014/main" id="{56C30B73-0D5F-420F-9737-7DCDD8F05614}"/>
                  </a:ext>
                </a:extLst>
              </p:cNvPr>
              <p:cNvSpPr/>
              <p:nvPr/>
            </p:nvSpPr>
            <p:spPr>
              <a:xfrm>
                <a:off x="63800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id="{64480C1A-D02C-4B24-81E7-08E713791F03}"/>
                  </a:ext>
                </a:extLst>
              </p:cNvPr>
              <p:cNvSpPr/>
              <p:nvPr/>
            </p:nvSpPr>
            <p:spPr>
              <a:xfrm rot="10800000">
                <a:off x="61350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Rectangle 131">
                <a:extLst>
                  <a:ext uri="{FF2B5EF4-FFF2-40B4-BE49-F238E27FC236}">
                    <a16:creationId xmlns:a16="http://schemas.microsoft.com/office/drawing/2014/main" id="{ADF5F3E4-A04D-40E0-8299-C46F4E018557}"/>
                  </a:ext>
                </a:extLst>
              </p:cNvPr>
              <p:cNvSpPr/>
              <p:nvPr/>
            </p:nvSpPr>
            <p:spPr>
              <a:xfrm>
                <a:off x="61845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Oval 132">
                <a:extLst>
                  <a:ext uri="{FF2B5EF4-FFF2-40B4-BE49-F238E27FC236}">
                    <a16:creationId xmlns:a16="http://schemas.microsoft.com/office/drawing/2014/main" id="{3380E22F-2656-4AC6-9AAC-1156B572A236}"/>
                  </a:ext>
                </a:extLst>
              </p:cNvPr>
              <p:cNvSpPr/>
              <p:nvPr/>
            </p:nvSpPr>
            <p:spPr>
              <a:xfrm rot="10800000">
                <a:off x="59593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Rectangle 133">
                <a:extLst>
                  <a:ext uri="{FF2B5EF4-FFF2-40B4-BE49-F238E27FC236}">
                    <a16:creationId xmlns:a16="http://schemas.microsoft.com/office/drawing/2014/main" id="{DB93F103-F9B6-4B3F-975C-67B29DDE94C7}"/>
                  </a:ext>
                </a:extLst>
              </p:cNvPr>
              <p:cNvSpPr/>
              <p:nvPr/>
            </p:nvSpPr>
            <p:spPr>
              <a:xfrm>
                <a:off x="59989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Oval 134">
                <a:extLst>
                  <a:ext uri="{FF2B5EF4-FFF2-40B4-BE49-F238E27FC236}">
                    <a16:creationId xmlns:a16="http://schemas.microsoft.com/office/drawing/2014/main" id="{34F2E759-8A45-4460-AC8B-215BFC911F33}"/>
                  </a:ext>
                </a:extLst>
              </p:cNvPr>
              <p:cNvSpPr/>
              <p:nvPr/>
            </p:nvSpPr>
            <p:spPr>
              <a:xfrm rot="10800000">
                <a:off x="5773786"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Rectangle 135">
                <a:extLst>
                  <a:ext uri="{FF2B5EF4-FFF2-40B4-BE49-F238E27FC236}">
                    <a16:creationId xmlns:a16="http://schemas.microsoft.com/office/drawing/2014/main" id="{D2079FA8-A9A7-4F08-8793-0640A53B1B75}"/>
                  </a:ext>
                </a:extLst>
              </p:cNvPr>
              <p:cNvSpPr/>
              <p:nvPr/>
            </p:nvSpPr>
            <p:spPr>
              <a:xfrm>
                <a:off x="58034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그룹 261">
              <a:extLst>
                <a:ext uri="{FF2B5EF4-FFF2-40B4-BE49-F238E27FC236}">
                  <a16:creationId xmlns:a16="http://schemas.microsoft.com/office/drawing/2014/main" id="{C7035CD6-1BE0-4388-805F-287E5DD5330E}"/>
                </a:ext>
              </a:extLst>
            </p:cNvPr>
            <p:cNvGrpSpPr/>
            <p:nvPr/>
          </p:nvGrpSpPr>
          <p:grpSpPr>
            <a:xfrm>
              <a:off x="2361673" y="1557823"/>
              <a:ext cx="1408624" cy="811745"/>
              <a:chOff x="340944" y="5677604"/>
              <a:chExt cx="973810" cy="561175"/>
            </a:xfrm>
            <a:solidFill>
              <a:schemeClr val="accent2"/>
            </a:solidFill>
          </p:grpSpPr>
          <p:sp>
            <p:nvSpPr>
              <p:cNvPr id="119" name="Oval 118">
                <a:extLst>
                  <a:ext uri="{FF2B5EF4-FFF2-40B4-BE49-F238E27FC236}">
                    <a16:creationId xmlns:a16="http://schemas.microsoft.com/office/drawing/2014/main" id="{B4C6961C-9257-49E2-A967-013A0D07B6CF}"/>
                  </a:ext>
                </a:extLst>
              </p:cNvPr>
              <p:cNvSpPr/>
              <p:nvPr/>
            </p:nvSpPr>
            <p:spPr>
              <a:xfrm>
                <a:off x="3449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Oval 119">
                <a:extLst>
                  <a:ext uri="{FF2B5EF4-FFF2-40B4-BE49-F238E27FC236}">
                    <a16:creationId xmlns:a16="http://schemas.microsoft.com/office/drawing/2014/main" id="{62E4E3A6-3D88-41C4-8243-1E05565A8728}"/>
                  </a:ext>
                </a:extLst>
              </p:cNvPr>
              <p:cNvSpPr/>
              <p:nvPr/>
            </p:nvSpPr>
            <p:spPr>
              <a:xfrm>
                <a:off x="5898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A56295FC-F6C7-4DFE-851D-EE0F33B5E0AC}"/>
                  </a:ext>
                </a:extLst>
              </p:cNvPr>
              <p:cNvSpPr/>
              <p:nvPr/>
            </p:nvSpPr>
            <p:spPr>
              <a:xfrm rot="10800000">
                <a:off x="6492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id="{B5A74B2B-1D50-44C2-AB2A-5C759D070E2D}"/>
                  </a:ext>
                </a:extLst>
              </p:cNvPr>
              <p:cNvSpPr/>
              <p:nvPr/>
            </p:nvSpPr>
            <p:spPr>
              <a:xfrm>
                <a:off x="7952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Rectangle 122">
                <a:extLst>
                  <a:ext uri="{FF2B5EF4-FFF2-40B4-BE49-F238E27FC236}">
                    <a16:creationId xmlns:a16="http://schemas.microsoft.com/office/drawing/2014/main" id="{3D05DFBE-D824-40D3-902C-05DC28DF80DE}"/>
                  </a:ext>
                </a:extLst>
              </p:cNvPr>
              <p:cNvSpPr/>
              <p:nvPr/>
            </p:nvSpPr>
            <p:spPr>
              <a:xfrm rot="10800000">
                <a:off x="8446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id="{3F4ABDEB-90FC-4859-84CF-FF6A9A8BC937}"/>
                  </a:ext>
                </a:extLst>
              </p:cNvPr>
              <p:cNvSpPr/>
              <p:nvPr/>
            </p:nvSpPr>
            <p:spPr>
              <a:xfrm>
                <a:off x="9907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Rectangle 124">
                <a:extLst>
                  <a:ext uri="{FF2B5EF4-FFF2-40B4-BE49-F238E27FC236}">
                    <a16:creationId xmlns:a16="http://schemas.microsoft.com/office/drawing/2014/main" id="{B27C2132-8E5F-4AFA-8FC1-2000A328DA33}"/>
                  </a:ext>
                </a:extLst>
              </p:cNvPr>
              <p:cNvSpPr/>
              <p:nvPr/>
            </p:nvSpPr>
            <p:spPr>
              <a:xfrm rot="10800000">
                <a:off x="10302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id="{4AD00BE2-B64F-418C-950F-1D52E4976B5A}"/>
                  </a:ext>
                </a:extLst>
              </p:cNvPr>
              <p:cNvSpPr/>
              <p:nvPr/>
            </p:nvSpPr>
            <p:spPr>
              <a:xfrm>
                <a:off x="11960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EAE2AE22-7077-43F3-9280-5B7C9A9FF96B}"/>
                  </a:ext>
                </a:extLst>
              </p:cNvPr>
              <p:cNvSpPr/>
              <p:nvPr/>
            </p:nvSpPr>
            <p:spPr>
              <a:xfrm rot="10800000">
                <a:off x="12257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id="{508FD44D-AFAF-43A5-B788-F19B6A08394E}"/>
                  </a:ext>
                </a:extLst>
              </p:cNvPr>
              <p:cNvSpPr/>
              <p:nvPr/>
            </p:nvSpPr>
            <p:spPr>
              <a:xfrm rot="10800000">
                <a:off x="3409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 name="그룹 248">
              <a:extLst>
                <a:ext uri="{FF2B5EF4-FFF2-40B4-BE49-F238E27FC236}">
                  <a16:creationId xmlns:a16="http://schemas.microsoft.com/office/drawing/2014/main" id="{DADC7BED-AFD5-4336-9F6A-FF7FEC701763}"/>
                </a:ext>
              </a:extLst>
            </p:cNvPr>
            <p:cNvGrpSpPr/>
            <p:nvPr/>
          </p:nvGrpSpPr>
          <p:grpSpPr>
            <a:xfrm>
              <a:off x="2764660" y="2206062"/>
              <a:ext cx="1048547" cy="660566"/>
              <a:chOff x="619537" y="6125745"/>
              <a:chExt cx="724882" cy="456662"/>
            </a:xfrm>
            <a:solidFill>
              <a:schemeClr val="accent5"/>
            </a:solidFill>
          </p:grpSpPr>
          <p:sp>
            <p:nvSpPr>
              <p:cNvPr id="111" name="Rectangle 110">
                <a:extLst>
                  <a:ext uri="{FF2B5EF4-FFF2-40B4-BE49-F238E27FC236}">
                    <a16:creationId xmlns:a16="http://schemas.microsoft.com/office/drawing/2014/main" id="{1D58CDB5-9B03-4795-A1A7-C502FAAA1115}"/>
                  </a:ext>
                </a:extLst>
              </p:cNvPr>
              <p:cNvSpPr/>
              <p:nvPr/>
            </p:nvSpPr>
            <p:spPr>
              <a:xfrm>
                <a:off x="6492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17FCE15C-A654-4056-BC57-3B008EA05868}"/>
                  </a:ext>
                </a:extLst>
              </p:cNvPr>
              <p:cNvSpPr/>
              <p:nvPr/>
            </p:nvSpPr>
            <p:spPr>
              <a:xfrm>
                <a:off x="6195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id="{78739ACD-E277-4327-BCA4-D159823AE0FB}"/>
                  </a:ext>
                </a:extLst>
              </p:cNvPr>
              <p:cNvSpPr/>
              <p:nvPr/>
            </p:nvSpPr>
            <p:spPr>
              <a:xfrm>
                <a:off x="8051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ectangle 113">
                <a:extLst>
                  <a:ext uri="{FF2B5EF4-FFF2-40B4-BE49-F238E27FC236}">
                    <a16:creationId xmlns:a16="http://schemas.microsoft.com/office/drawing/2014/main" id="{2CF15694-8D1A-40EF-8630-5D8000598C1F}"/>
                  </a:ext>
                </a:extLst>
              </p:cNvPr>
              <p:cNvSpPr/>
              <p:nvPr/>
            </p:nvSpPr>
            <p:spPr>
              <a:xfrm>
                <a:off x="8446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Oval 114">
                <a:extLst>
                  <a:ext uri="{FF2B5EF4-FFF2-40B4-BE49-F238E27FC236}">
                    <a16:creationId xmlns:a16="http://schemas.microsoft.com/office/drawing/2014/main" id="{6218EAD4-8969-40EE-A293-42A65E03E3C5}"/>
                  </a:ext>
                </a:extLst>
              </p:cNvPr>
              <p:cNvSpPr/>
              <p:nvPr/>
            </p:nvSpPr>
            <p:spPr>
              <a:xfrm>
                <a:off x="9808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ectangle 115">
                <a:extLst>
                  <a:ext uri="{FF2B5EF4-FFF2-40B4-BE49-F238E27FC236}">
                    <a16:creationId xmlns:a16="http://schemas.microsoft.com/office/drawing/2014/main" id="{90A7EA12-322E-4B7D-8172-D1EA25880AAF}"/>
                  </a:ext>
                </a:extLst>
              </p:cNvPr>
              <p:cNvSpPr/>
              <p:nvPr/>
            </p:nvSpPr>
            <p:spPr>
              <a:xfrm>
                <a:off x="10302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Oval 116">
                <a:extLst>
                  <a:ext uri="{FF2B5EF4-FFF2-40B4-BE49-F238E27FC236}">
                    <a16:creationId xmlns:a16="http://schemas.microsoft.com/office/drawing/2014/main" id="{BED0179B-7FE0-4417-BA36-C7403D69F3A1}"/>
                  </a:ext>
                </a:extLst>
              </p:cNvPr>
              <p:cNvSpPr/>
              <p:nvPr/>
            </p:nvSpPr>
            <p:spPr>
              <a:xfrm>
                <a:off x="11664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ectangle 117">
                <a:extLst>
                  <a:ext uri="{FF2B5EF4-FFF2-40B4-BE49-F238E27FC236}">
                    <a16:creationId xmlns:a16="http://schemas.microsoft.com/office/drawing/2014/main" id="{9CADF77E-6DC4-41FA-AEA6-F1FCA4A60A2B}"/>
                  </a:ext>
                </a:extLst>
              </p:cNvPr>
              <p:cNvSpPr/>
              <p:nvPr/>
            </p:nvSpPr>
            <p:spPr>
              <a:xfrm>
                <a:off x="12257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3" name="그룹 259">
              <a:extLst>
                <a:ext uri="{FF2B5EF4-FFF2-40B4-BE49-F238E27FC236}">
                  <a16:creationId xmlns:a16="http://schemas.microsoft.com/office/drawing/2014/main" id="{218F876E-D89C-463C-8BFA-1F10EABA0E00}"/>
                </a:ext>
              </a:extLst>
            </p:cNvPr>
            <p:cNvGrpSpPr/>
            <p:nvPr/>
          </p:nvGrpSpPr>
          <p:grpSpPr>
            <a:xfrm>
              <a:off x="3858596" y="1557821"/>
              <a:ext cx="1402832" cy="811745"/>
              <a:chOff x="1375797" y="5677604"/>
              <a:chExt cx="969806" cy="561175"/>
            </a:xfrm>
            <a:solidFill>
              <a:schemeClr val="accent5"/>
            </a:solidFill>
          </p:grpSpPr>
          <p:sp>
            <p:nvSpPr>
              <p:cNvPr id="102" name="Rectangle 101">
                <a:extLst>
                  <a:ext uri="{FF2B5EF4-FFF2-40B4-BE49-F238E27FC236}">
                    <a16:creationId xmlns:a16="http://schemas.microsoft.com/office/drawing/2014/main" id="{05ACC96C-EE33-476A-9947-BB7FD251504C}"/>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3" name="Oval 102">
                <a:extLst>
                  <a:ext uri="{FF2B5EF4-FFF2-40B4-BE49-F238E27FC236}">
                    <a16:creationId xmlns:a16="http://schemas.microsoft.com/office/drawing/2014/main" id="{9591B949-911A-49C7-8F41-E3C50D4F33BD}"/>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 name="Oval 103">
                <a:extLst>
                  <a:ext uri="{FF2B5EF4-FFF2-40B4-BE49-F238E27FC236}">
                    <a16:creationId xmlns:a16="http://schemas.microsoft.com/office/drawing/2014/main" id="{AC7E2285-E93A-4FA6-8917-064911E2A87D}"/>
                  </a:ext>
                </a:extLst>
              </p:cNvPr>
              <p:cNvSpPr/>
              <p:nvPr/>
            </p:nvSpPr>
            <p:spPr>
              <a:xfrm rot="10800000">
                <a:off x="137579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5" name="Oval 104">
                <a:extLst>
                  <a:ext uri="{FF2B5EF4-FFF2-40B4-BE49-F238E27FC236}">
                    <a16:creationId xmlns:a16="http://schemas.microsoft.com/office/drawing/2014/main" id="{F29E15D8-114B-4B23-A3F7-5080D6406224}"/>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6" name="Rectangle 105">
                <a:extLst>
                  <a:ext uri="{FF2B5EF4-FFF2-40B4-BE49-F238E27FC236}">
                    <a16:creationId xmlns:a16="http://schemas.microsoft.com/office/drawing/2014/main" id="{3A1383DB-CF50-4F8F-9270-ACEE5DAC4C79}"/>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Oval 106">
                <a:extLst>
                  <a:ext uri="{FF2B5EF4-FFF2-40B4-BE49-F238E27FC236}">
                    <a16:creationId xmlns:a16="http://schemas.microsoft.com/office/drawing/2014/main" id="{E0F8D56D-BB1E-4290-8C89-E1EFE50696D9}"/>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ectangle 107">
                <a:extLst>
                  <a:ext uri="{FF2B5EF4-FFF2-40B4-BE49-F238E27FC236}">
                    <a16:creationId xmlns:a16="http://schemas.microsoft.com/office/drawing/2014/main" id="{410802A4-C514-42CC-BD88-6C5222837023}"/>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Oval 108">
                <a:extLst>
                  <a:ext uri="{FF2B5EF4-FFF2-40B4-BE49-F238E27FC236}">
                    <a16:creationId xmlns:a16="http://schemas.microsoft.com/office/drawing/2014/main" id="{F3E9E2A7-F64A-42AE-9640-1EE32F7AA569}"/>
                  </a:ext>
                </a:extLst>
              </p:cNvPr>
              <p:cNvSpPr/>
              <p:nvPr/>
            </p:nvSpPr>
            <p:spPr>
              <a:xfrm rot="10800000">
                <a:off x="1620720" y="578645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ectangle 109">
                <a:extLst>
                  <a:ext uri="{FF2B5EF4-FFF2-40B4-BE49-F238E27FC236}">
                    <a16:creationId xmlns:a16="http://schemas.microsoft.com/office/drawing/2014/main" id="{90ED8A54-B0C2-4100-A10C-84FC2E0A7B77}"/>
                  </a:ext>
                </a:extLst>
              </p:cNvPr>
              <p:cNvSpPr/>
              <p:nvPr/>
            </p:nvSpPr>
            <p:spPr>
              <a:xfrm rot="10800000">
                <a:off x="1680051" y="5953062"/>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4" name="그룹 245">
              <a:extLst>
                <a:ext uri="{FF2B5EF4-FFF2-40B4-BE49-F238E27FC236}">
                  <a16:creationId xmlns:a16="http://schemas.microsoft.com/office/drawing/2014/main" id="{036BD3E8-C38A-439E-AD4D-E63BE731F979}"/>
                </a:ext>
              </a:extLst>
            </p:cNvPr>
            <p:cNvGrpSpPr/>
            <p:nvPr/>
          </p:nvGrpSpPr>
          <p:grpSpPr>
            <a:xfrm>
              <a:off x="5746924" y="2206062"/>
              <a:ext cx="1048547" cy="660566"/>
              <a:chOff x="2681237" y="6125745"/>
              <a:chExt cx="724882" cy="456662"/>
            </a:xfrm>
            <a:solidFill>
              <a:schemeClr val="accent5"/>
            </a:solidFill>
          </p:grpSpPr>
          <p:sp>
            <p:nvSpPr>
              <p:cNvPr id="94" name="Rectangle 93">
                <a:extLst>
                  <a:ext uri="{FF2B5EF4-FFF2-40B4-BE49-F238E27FC236}">
                    <a16:creationId xmlns:a16="http://schemas.microsoft.com/office/drawing/2014/main" id="{FFA8A71C-2A2F-4D4D-878F-F112567B659D}"/>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Oval 94">
                <a:extLst>
                  <a:ext uri="{FF2B5EF4-FFF2-40B4-BE49-F238E27FC236}">
                    <a16:creationId xmlns:a16="http://schemas.microsoft.com/office/drawing/2014/main" id="{F6B69D50-303A-44F9-8BF3-21F993D7DAFD}"/>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Oval 95">
                <a:extLst>
                  <a:ext uri="{FF2B5EF4-FFF2-40B4-BE49-F238E27FC236}">
                    <a16:creationId xmlns:a16="http://schemas.microsoft.com/office/drawing/2014/main" id="{FDE1A429-09CA-42A7-BB66-84B79AF9BB06}"/>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7" name="Rectangle 96">
                <a:extLst>
                  <a:ext uri="{FF2B5EF4-FFF2-40B4-BE49-F238E27FC236}">
                    <a16:creationId xmlns:a16="http://schemas.microsoft.com/office/drawing/2014/main" id="{C3E42F9A-19AB-42A2-BA90-E045D2486403}"/>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8" name="Oval 97">
                <a:extLst>
                  <a:ext uri="{FF2B5EF4-FFF2-40B4-BE49-F238E27FC236}">
                    <a16:creationId xmlns:a16="http://schemas.microsoft.com/office/drawing/2014/main" id="{2E056883-D1DC-425D-B5DD-0405CA24BAD4}"/>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Rectangle 98">
                <a:extLst>
                  <a:ext uri="{FF2B5EF4-FFF2-40B4-BE49-F238E27FC236}">
                    <a16:creationId xmlns:a16="http://schemas.microsoft.com/office/drawing/2014/main" id="{3BF891E3-950B-4ABD-A37B-8A653C152E3E}"/>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0" name="Oval 99">
                <a:extLst>
                  <a:ext uri="{FF2B5EF4-FFF2-40B4-BE49-F238E27FC236}">
                    <a16:creationId xmlns:a16="http://schemas.microsoft.com/office/drawing/2014/main" id="{CE3EF1E9-9713-4619-B062-EA82169DB9A9}"/>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1" name="Rectangle 100">
                <a:extLst>
                  <a:ext uri="{FF2B5EF4-FFF2-40B4-BE49-F238E27FC236}">
                    <a16:creationId xmlns:a16="http://schemas.microsoft.com/office/drawing/2014/main" id="{20A5021D-CCF7-4E7A-BBBE-92BC8B90A0B6}"/>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5" name="그룹 244">
              <a:extLst>
                <a:ext uri="{FF2B5EF4-FFF2-40B4-BE49-F238E27FC236}">
                  <a16:creationId xmlns:a16="http://schemas.microsoft.com/office/drawing/2014/main" id="{E1104E11-55F3-4488-B7E6-BCA332DF2F24}"/>
                </a:ext>
              </a:extLst>
            </p:cNvPr>
            <p:cNvGrpSpPr/>
            <p:nvPr/>
          </p:nvGrpSpPr>
          <p:grpSpPr>
            <a:xfrm>
              <a:off x="6835070" y="1557820"/>
              <a:ext cx="1408622" cy="811747"/>
              <a:chOff x="3433494" y="5677603"/>
              <a:chExt cx="973809" cy="561176"/>
            </a:xfrm>
            <a:solidFill>
              <a:schemeClr val="accent5"/>
            </a:solidFill>
          </p:grpSpPr>
          <p:sp>
            <p:nvSpPr>
              <p:cNvPr id="84" name="Oval 83">
                <a:extLst>
                  <a:ext uri="{FF2B5EF4-FFF2-40B4-BE49-F238E27FC236}">
                    <a16:creationId xmlns:a16="http://schemas.microsoft.com/office/drawing/2014/main" id="{11C3B847-C673-4D57-A323-AF6BD0877B78}"/>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5" name="Rectangle 84">
                <a:extLst>
                  <a:ext uri="{FF2B5EF4-FFF2-40B4-BE49-F238E27FC236}">
                    <a16:creationId xmlns:a16="http://schemas.microsoft.com/office/drawing/2014/main" id="{BFB1B05A-B86B-4D72-B71F-3BEC2061CE56}"/>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Oval 85">
                <a:extLst>
                  <a:ext uri="{FF2B5EF4-FFF2-40B4-BE49-F238E27FC236}">
                    <a16:creationId xmlns:a16="http://schemas.microsoft.com/office/drawing/2014/main" id="{33A64327-8820-4E53-A596-EAA677BE5AB1}"/>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Oval 86">
                <a:extLst>
                  <a:ext uri="{FF2B5EF4-FFF2-40B4-BE49-F238E27FC236}">
                    <a16:creationId xmlns:a16="http://schemas.microsoft.com/office/drawing/2014/main" id="{7A4A7C33-3B25-4621-B841-805D103ADC81}"/>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87">
                <a:extLst>
                  <a:ext uri="{FF2B5EF4-FFF2-40B4-BE49-F238E27FC236}">
                    <a16:creationId xmlns:a16="http://schemas.microsoft.com/office/drawing/2014/main" id="{DCA37E77-778E-418B-9ECD-F21987120FE4}"/>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Rectangle 88">
                <a:extLst>
                  <a:ext uri="{FF2B5EF4-FFF2-40B4-BE49-F238E27FC236}">
                    <a16:creationId xmlns:a16="http://schemas.microsoft.com/office/drawing/2014/main" id="{22FA1F02-84B8-4210-B4A5-4F91B40C5EFA}"/>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Oval 89">
                <a:extLst>
                  <a:ext uri="{FF2B5EF4-FFF2-40B4-BE49-F238E27FC236}">
                    <a16:creationId xmlns:a16="http://schemas.microsoft.com/office/drawing/2014/main" id="{999E8669-FD30-4CEC-BAC5-29BCFF021221}"/>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Rectangle 90">
                <a:extLst>
                  <a:ext uri="{FF2B5EF4-FFF2-40B4-BE49-F238E27FC236}">
                    <a16:creationId xmlns:a16="http://schemas.microsoft.com/office/drawing/2014/main" id="{37CAA1F5-1CF2-4E26-A00C-9F1B5ED7CED2}"/>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91">
                <a:extLst>
                  <a:ext uri="{FF2B5EF4-FFF2-40B4-BE49-F238E27FC236}">
                    <a16:creationId xmlns:a16="http://schemas.microsoft.com/office/drawing/2014/main" id="{D71BDA13-EB45-4A40-8EFB-0C00EB909E81}"/>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ectangle 92">
                <a:extLst>
                  <a:ext uri="{FF2B5EF4-FFF2-40B4-BE49-F238E27FC236}">
                    <a16:creationId xmlns:a16="http://schemas.microsoft.com/office/drawing/2014/main" id="{B894F434-1FD2-4840-B463-004AF668B2ED}"/>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그룹 241">
              <a:extLst>
                <a:ext uri="{FF2B5EF4-FFF2-40B4-BE49-F238E27FC236}">
                  <a16:creationId xmlns:a16="http://schemas.microsoft.com/office/drawing/2014/main" id="{BC355220-08FB-40F4-9210-A6C001B1185B}"/>
                </a:ext>
              </a:extLst>
            </p:cNvPr>
            <p:cNvGrpSpPr/>
            <p:nvPr/>
          </p:nvGrpSpPr>
          <p:grpSpPr>
            <a:xfrm>
              <a:off x="8729189" y="2206062"/>
              <a:ext cx="1048547" cy="660566"/>
              <a:chOff x="4742937" y="6125745"/>
              <a:chExt cx="724882" cy="456662"/>
            </a:xfrm>
            <a:solidFill>
              <a:schemeClr val="accent5"/>
            </a:solidFill>
          </p:grpSpPr>
          <p:sp>
            <p:nvSpPr>
              <p:cNvPr id="76" name="Rectangle 75">
                <a:extLst>
                  <a:ext uri="{FF2B5EF4-FFF2-40B4-BE49-F238E27FC236}">
                    <a16:creationId xmlns:a16="http://schemas.microsoft.com/office/drawing/2014/main" id="{9DF32A17-7F71-4EE4-9984-0719A2379E2C}"/>
                  </a:ext>
                </a:extLst>
              </p:cNvPr>
              <p:cNvSpPr/>
              <p:nvPr/>
            </p:nvSpPr>
            <p:spPr>
              <a:xfrm>
                <a:off x="47726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Oval 76">
                <a:extLst>
                  <a:ext uri="{FF2B5EF4-FFF2-40B4-BE49-F238E27FC236}">
                    <a16:creationId xmlns:a16="http://schemas.microsoft.com/office/drawing/2014/main" id="{E915011A-BD83-4C78-A184-892CC48F1669}"/>
                  </a:ext>
                </a:extLst>
              </p:cNvPr>
              <p:cNvSpPr/>
              <p:nvPr/>
            </p:nvSpPr>
            <p:spPr>
              <a:xfrm>
                <a:off x="47429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 name="Oval 77">
                <a:extLst>
                  <a:ext uri="{FF2B5EF4-FFF2-40B4-BE49-F238E27FC236}">
                    <a16:creationId xmlns:a16="http://schemas.microsoft.com/office/drawing/2014/main" id="{95B5420B-7070-4EF7-8ACC-122EA10023CC}"/>
                  </a:ext>
                </a:extLst>
              </p:cNvPr>
              <p:cNvSpPr/>
              <p:nvPr/>
            </p:nvSpPr>
            <p:spPr>
              <a:xfrm>
                <a:off x="49285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Rectangle 78">
                <a:extLst>
                  <a:ext uri="{FF2B5EF4-FFF2-40B4-BE49-F238E27FC236}">
                    <a16:creationId xmlns:a16="http://schemas.microsoft.com/office/drawing/2014/main" id="{5933516B-6D28-4CBA-B877-B0CD1501E4E5}"/>
                  </a:ext>
                </a:extLst>
              </p:cNvPr>
              <p:cNvSpPr/>
              <p:nvPr/>
            </p:nvSpPr>
            <p:spPr>
              <a:xfrm>
                <a:off x="49680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79">
                <a:extLst>
                  <a:ext uri="{FF2B5EF4-FFF2-40B4-BE49-F238E27FC236}">
                    <a16:creationId xmlns:a16="http://schemas.microsoft.com/office/drawing/2014/main" id="{550D91C6-4B38-4D01-BDF4-72BF8709C04A}"/>
                  </a:ext>
                </a:extLst>
              </p:cNvPr>
              <p:cNvSpPr/>
              <p:nvPr/>
            </p:nvSpPr>
            <p:spPr>
              <a:xfrm>
                <a:off x="51042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Rectangle 80">
                <a:extLst>
                  <a:ext uri="{FF2B5EF4-FFF2-40B4-BE49-F238E27FC236}">
                    <a16:creationId xmlns:a16="http://schemas.microsoft.com/office/drawing/2014/main" id="{2B5FF457-AD31-4ED8-A66F-3B2ADF8E45EE}"/>
                  </a:ext>
                </a:extLst>
              </p:cNvPr>
              <p:cNvSpPr/>
              <p:nvPr/>
            </p:nvSpPr>
            <p:spPr>
              <a:xfrm>
                <a:off x="51536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Oval 81">
                <a:extLst>
                  <a:ext uri="{FF2B5EF4-FFF2-40B4-BE49-F238E27FC236}">
                    <a16:creationId xmlns:a16="http://schemas.microsoft.com/office/drawing/2014/main" id="{BDBB3BFC-057C-4DFB-870B-0A9A1619E623}"/>
                  </a:ext>
                </a:extLst>
              </p:cNvPr>
              <p:cNvSpPr/>
              <p:nvPr/>
            </p:nvSpPr>
            <p:spPr>
              <a:xfrm>
                <a:off x="52898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Rectangle 82">
                <a:extLst>
                  <a:ext uri="{FF2B5EF4-FFF2-40B4-BE49-F238E27FC236}">
                    <a16:creationId xmlns:a16="http://schemas.microsoft.com/office/drawing/2014/main" id="{E5BE158A-21CB-496F-9AB4-2C03BB9AC961}"/>
                  </a:ext>
                </a:extLst>
              </p:cNvPr>
              <p:cNvSpPr/>
              <p:nvPr/>
            </p:nvSpPr>
            <p:spPr>
              <a:xfrm>
                <a:off x="53491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7" name="그룹 240">
              <a:extLst>
                <a:ext uri="{FF2B5EF4-FFF2-40B4-BE49-F238E27FC236}">
                  <a16:creationId xmlns:a16="http://schemas.microsoft.com/office/drawing/2014/main" id="{6273144C-5528-40B3-8D64-81FB079866FC}"/>
                </a:ext>
              </a:extLst>
            </p:cNvPr>
            <p:cNvGrpSpPr/>
            <p:nvPr/>
          </p:nvGrpSpPr>
          <p:grpSpPr>
            <a:xfrm>
              <a:off x="9817335" y="1557820"/>
              <a:ext cx="1408622" cy="811747"/>
              <a:chOff x="5495194" y="5677603"/>
              <a:chExt cx="973809" cy="561176"/>
            </a:xfrm>
            <a:solidFill>
              <a:schemeClr val="accent5"/>
            </a:solidFill>
          </p:grpSpPr>
          <p:sp>
            <p:nvSpPr>
              <p:cNvPr id="66" name="Oval 65">
                <a:extLst>
                  <a:ext uri="{FF2B5EF4-FFF2-40B4-BE49-F238E27FC236}">
                    <a16:creationId xmlns:a16="http://schemas.microsoft.com/office/drawing/2014/main" id="{3A6066B5-0452-4F14-8056-30D6AAB68E31}"/>
                  </a:ext>
                </a:extLst>
              </p:cNvPr>
              <p:cNvSpPr/>
              <p:nvPr/>
            </p:nvSpPr>
            <p:spPr>
              <a:xfrm>
                <a:off x="54951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ectangle 66">
                <a:extLst>
                  <a:ext uri="{FF2B5EF4-FFF2-40B4-BE49-F238E27FC236}">
                    <a16:creationId xmlns:a16="http://schemas.microsoft.com/office/drawing/2014/main" id="{1209C242-E709-4CE6-B46F-8C46291AC064}"/>
                  </a:ext>
                </a:extLst>
              </p:cNvPr>
              <p:cNvSpPr/>
              <p:nvPr/>
            </p:nvSpPr>
            <p:spPr>
              <a:xfrm rot="10800000">
                <a:off x="63800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67">
                <a:extLst>
                  <a:ext uri="{FF2B5EF4-FFF2-40B4-BE49-F238E27FC236}">
                    <a16:creationId xmlns:a16="http://schemas.microsoft.com/office/drawing/2014/main" id="{04A6A3E3-5B49-4506-8EC1-933190431463}"/>
                  </a:ext>
                </a:extLst>
              </p:cNvPr>
              <p:cNvSpPr/>
              <p:nvPr/>
            </p:nvSpPr>
            <p:spPr>
              <a:xfrm rot="10800000">
                <a:off x="63503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 name="Oval 68">
                <a:extLst>
                  <a:ext uri="{FF2B5EF4-FFF2-40B4-BE49-F238E27FC236}">
                    <a16:creationId xmlns:a16="http://schemas.microsoft.com/office/drawing/2014/main" id="{6C947E1E-2797-4462-BF2A-18419091908C}"/>
                  </a:ext>
                </a:extLst>
              </p:cNvPr>
              <p:cNvSpPr/>
              <p:nvPr/>
            </p:nvSpPr>
            <p:spPr>
              <a:xfrm rot="10800000">
                <a:off x="54991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Oval 69">
                <a:extLst>
                  <a:ext uri="{FF2B5EF4-FFF2-40B4-BE49-F238E27FC236}">
                    <a16:creationId xmlns:a16="http://schemas.microsoft.com/office/drawing/2014/main" id="{FC47FA8E-0BF3-49C7-B1F7-11154F5FB22D}"/>
                  </a:ext>
                </a:extLst>
              </p:cNvPr>
              <p:cNvSpPr/>
              <p:nvPr/>
            </p:nvSpPr>
            <p:spPr>
              <a:xfrm rot="10800000">
                <a:off x="61449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ectangle 70">
                <a:extLst>
                  <a:ext uri="{FF2B5EF4-FFF2-40B4-BE49-F238E27FC236}">
                    <a16:creationId xmlns:a16="http://schemas.microsoft.com/office/drawing/2014/main" id="{82BA668B-2119-4C2B-AF35-B8739CD6F381}"/>
                  </a:ext>
                </a:extLst>
              </p:cNvPr>
              <p:cNvSpPr/>
              <p:nvPr/>
            </p:nvSpPr>
            <p:spPr>
              <a:xfrm rot="10800000">
                <a:off x="61845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Oval 71">
                <a:extLst>
                  <a:ext uri="{FF2B5EF4-FFF2-40B4-BE49-F238E27FC236}">
                    <a16:creationId xmlns:a16="http://schemas.microsoft.com/office/drawing/2014/main" id="{B699CA26-ED9E-4C13-B674-7CC24E23AD94}"/>
                  </a:ext>
                </a:extLst>
              </p:cNvPr>
              <p:cNvSpPr/>
              <p:nvPr/>
            </p:nvSpPr>
            <p:spPr>
              <a:xfrm rot="10800000">
                <a:off x="59494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Rectangle 72">
                <a:extLst>
                  <a:ext uri="{FF2B5EF4-FFF2-40B4-BE49-F238E27FC236}">
                    <a16:creationId xmlns:a16="http://schemas.microsoft.com/office/drawing/2014/main" id="{D57A5317-38EC-44B0-B270-85263C0B34B9}"/>
                  </a:ext>
                </a:extLst>
              </p:cNvPr>
              <p:cNvSpPr/>
              <p:nvPr/>
            </p:nvSpPr>
            <p:spPr>
              <a:xfrm rot="10800000">
                <a:off x="59989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73">
                <a:extLst>
                  <a:ext uri="{FF2B5EF4-FFF2-40B4-BE49-F238E27FC236}">
                    <a16:creationId xmlns:a16="http://schemas.microsoft.com/office/drawing/2014/main" id="{7508460E-365A-4338-8A07-2647786AD51C}"/>
                  </a:ext>
                </a:extLst>
              </p:cNvPr>
              <p:cNvSpPr/>
              <p:nvPr/>
            </p:nvSpPr>
            <p:spPr>
              <a:xfrm rot="10800000">
                <a:off x="57441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74">
                <a:extLst>
                  <a:ext uri="{FF2B5EF4-FFF2-40B4-BE49-F238E27FC236}">
                    <a16:creationId xmlns:a16="http://schemas.microsoft.com/office/drawing/2014/main" id="{4DF0F479-9FD4-4D15-891E-60E1AE0575F3}"/>
                  </a:ext>
                </a:extLst>
              </p:cNvPr>
              <p:cNvSpPr/>
              <p:nvPr/>
            </p:nvSpPr>
            <p:spPr>
              <a:xfrm rot="10800000">
                <a:off x="58034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28" name="Oval 27">
              <a:extLst>
                <a:ext uri="{FF2B5EF4-FFF2-40B4-BE49-F238E27FC236}">
                  <a16:creationId xmlns:a16="http://schemas.microsoft.com/office/drawing/2014/main" id="{296C7B44-321E-4CEF-B79B-E1F19B178D70}"/>
                </a:ext>
              </a:extLst>
            </p:cNvPr>
            <p:cNvSpPr/>
            <p:nvPr/>
          </p:nvSpPr>
          <p:spPr>
            <a:xfrm rot="10800000">
              <a:off x="11308467" y="2054883"/>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BF4EFE02-DEE7-478C-A3EC-8043A87069E5}"/>
                </a:ext>
              </a:extLst>
            </p:cNvPr>
            <p:cNvSpPr/>
            <p:nvPr/>
          </p:nvSpPr>
          <p:spPr>
            <a:xfrm>
              <a:off x="11314257" y="2054884"/>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497D6001-5978-48D1-B9CD-D4195FC995AA}"/>
                </a:ext>
              </a:extLst>
            </p:cNvPr>
            <p:cNvSpPr/>
            <p:nvPr/>
          </p:nvSpPr>
          <p:spPr>
            <a:xfrm>
              <a:off x="11668542" y="1718309"/>
              <a:ext cx="257468" cy="257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30">
              <a:extLst>
                <a:ext uri="{FF2B5EF4-FFF2-40B4-BE49-F238E27FC236}">
                  <a16:creationId xmlns:a16="http://schemas.microsoft.com/office/drawing/2014/main" id="{8392F43A-BC93-4407-80E9-ED8AE30F9F0D}"/>
                </a:ext>
              </a:extLst>
            </p:cNvPr>
            <p:cNvSpPr/>
            <p:nvPr/>
          </p:nvSpPr>
          <p:spPr>
            <a:xfrm rot="10800000">
              <a:off x="11754366" y="1924755"/>
              <a:ext cx="85823" cy="288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31">
              <a:extLst>
                <a:ext uri="{FF2B5EF4-FFF2-40B4-BE49-F238E27FC236}">
                  <a16:creationId xmlns:a16="http://schemas.microsoft.com/office/drawing/2014/main" id="{C78FEA80-2A50-404D-8424-67D326ED3B96}"/>
                </a:ext>
              </a:extLst>
            </p:cNvPr>
            <p:cNvSpPr/>
            <p:nvPr/>
          </p:nvSpPr>
          <p:spPr>
            <a:xfrm>
              <a:off x="11965610" y="1568216"/>
              <a:ext cx="228861" cy="228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32">
              <a:extLst>
                <a:ext uri="{FF2B5EF4-FFF2-40B4-BE49-F238E27FC236}">
                  <a16:creationId xmlns:a16="http://schemas.microsoft.com/office/drawing/2014/main" id="{C06CADC8-66F0-4C00-86C4-96A0E1F7270B}"/>
                </a:ext>
              </a:extLst>
            </p:cNvPr>
            <p:cNvSpPr/>
            <p:nvPr/>
          </p:nvSpPr>
          <p:spPr>
            <a:xfrm rot="10800000">
              <a:off x="12037131" y="1781595"/>
              <a:ext cx="85823" cy="4319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33">
              <a:extLst>
                <a:ext uri="{FF2B5EF4-FFF2-40B4-BE49-F238E27FC236}">
                  <a16:creationId xmlns:a16="http://schemas.microsoft.com/office/drawing/2014/main" id="{D17D9B5F-6203-48A6-9EC0-28B0B461D404}"/>
                </a:ext>
              </a:extLst>
            </p:cNvPr>
            <p:cNvSpPr/>
            <p:nvPr/>
          </p:nvSpPr>
          <p:spPr>
            <a:xfrm>
              <a:off x="11754365" y="2206063"/>
              <a:ext cx="85823" cy="3398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59E45223-B420-45CC-AD4E-916F15A4A6F4}"/>
                </a:ext>
              </a:extLst>
            </p:cNvPr>
            <p:cNvSpPr/>
            <p:nvPr/>
          </p:nvSpPr>
          <p:spPr>
            <a:xfrm>
              <a:off x="11711454" y="2534496"/>
              <a:ext cx="171645" cy="1716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Oval 35">
              <a:extLst>
                <a:ext uri="{FF2B5EF4-FFF2-40B4-BE49-F238E27FC236}">
                  <a16:creationId xmlns:a16="http://schemas.microsoft.com/office/drawing/2014/main" id="{1F177DBD-C501-4D6A-81FF-C154D10CAAE1}"/>
                </a:ext>
              </a:extLst>
            </p:cNvPr>
            <p:cNvSpPr/>
            <p:nvPr/>
          </p:nvSpPr>
          <p:spPr>
            <a:xfrm>
              <a:off x="11979914" y="2655980"/>
              <a:ext cx="200253" cy="2002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0D1D7F3D-9578-4A3A-9436-20542BDF15EB}"/>
                </a:ext>
              </a:extLst>
            </p:cNvPr>
            <p:cNvSpPr/>
            <p:nvPr/>
          </p:nvSpPr>
          <p:spPr>
            <a:xfrm>
              <a:off x="12037129" y="2213536"/>
              <a:ext cx="85823" cy="48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82">
              <a:extLst>
                <a:ext uri="{FF2B5EF4-FFF2-40B4-BE49-F238E27FC236}">
                  <a16:creationId xmlns:a16="http://schemas.microsoft.com/office/drawing/2014/main" id="{17582ABE-8D95-4D79-A104-D4151FD1CA13}"/>
                </a:ext>
              </a:extLst>
            </p:cNvPr>
            <p:cNvSpPr/>
            <p:nvPr/>
          </p:nvSpPr>
          <p:spPr>
            <a:xfrm>
              <a:off x="310894" y="1557820"/>
              <a:ext cx="200253" cy="2002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85">
              <a:extLst>
                <a:ext uri="{FF2B5EF4-FFF2-40B4-BE49-F238E27FC236}">
                  <a16:creationId xmlns:a16="http://schemas.microsoft.com/office/drawing/2014/main" id="{48D63EC4-84EE-4D1F-9AFA-355815FFFB78}"/>
                </a:ext>
              </a:extLst>
            </p:cNvPr>
            <p:cNvSpPr/>
            <p:nvPr/>
          </p:nvSpPr>
          <p:spPr>
            <a:xfrm rot="10800000">
              <a:off x="368111" y="1748340"/>
              <a:ext cx="85823" cy="457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77">
              <a:extLst>
                <a:ext uri="{FF2B5EF4-FFF2-40B4-BE49-F238E27FC236}">
                  <a16:creationId xmlns:a16="http://schemas.microsoft.com/office/drawing/2014/main" id="{C4B86992-B300-4D28-BD51-909DA736AA9E}"/>
                </a:ext>
              </a:extLst>
            </p:cNvPr>
            <p:cNvSpPr/>
            <p:nvPr/>
          </p:nvSpPr>
          <p:spPr>
            <a:xfrm>
              <a:off x="607963" y="1715276"/>
              <a:ext cx="171646" cy="1716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80">
              <a:extLst>
                <a:ext uri="{FF2B5EF4-FFF2-40B4-BE49-F238E27FC236}">
                  <a16:creationId xmlns:a16="http://schemas.microsoft.com/office/drawing/2014/main" id="{FA338DB4-FF59-44E9-BE94-0EF10F8689AA}"/>
                </a:ext>
              </a:extLst>
            </p:cNvPr>
            <p:cNvSpPr/>
            <p:nvPr/>
          </p:nvSpPr>
          <p:spPr>
            <a:xfrm rot="10800000">
              <a:off x="650876" y="1877188"/>
              <a:ext cx="85823" cy="335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2" name="그룹 317">
              <a:extLst>
                <a:ext uri="{FF2B5EF4-FFF2-40B4-BE49-F238E27FC236}">
                  <a16:creationId xmlns:a16="http://schemas.microsoft.com/office/drawing/2014/main" id="{C4ED7931-30B0-4B67-9673-25F00497AEF7}"/>
                </a:ext>
              </a:extLst>
            </p:cNvPr>
            <p:cNvGrpSpPr/>
            <p:nvPr/>
          </p:nvGrpSpPr>
          <p:grpSpPr>
            <a:xfrm>
              <a:off x="1265102" y="2210910"/>
              <a:ext cx="1048549" cy="655715"/>
              <a:chOff x="3712085" y="6129098"/>
              <a:chExt cx="724883" cy="453308"/>
            </a:xfrm>
            <a:solidFill>
              <a:schemeClr val="accent2"/>
            </a:solidFill>
          </p:grpSpPr>
          <p:sp>
            <p:nvSpPr>
              <p:cNvPr id="58" name="Oval 119">
                <a:extLst>
                  <a:ext uri="{FF2B5EF4-FFF2-40B4-BE49-F238E27FC236}">
                    <a16:creationId xmlns:a16="http://schemas.microsoft.com/office/drawing/2014/main" id="{A5DB8E4D-1886-483C-A347-D3FEA1A5B5CC}"/>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ectangle 122">
                <a:extLst>
                  <a:ext uri="{FF2B5EF4-FFF2-40B4-BE49-F238E27FC236}">
                    <a16:creationId xmlns:a16="http://schemas.microsoft.com/office/drawing/2014/main" id="{746094A9-0652-410D-B360-948DE2641DAF}"/>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114">
                <a:extLst>
                  <a:ext uri="{FF2B5EF4-FFF2-40B4-BE49-F238E27FC236}">
                    <a16:creationId xmlns:a16="http://schemas.microsoft.com/office/drawing/2014/main" id="{423B92E7-EBBB-4189-BEE3-BD6E8F0CFBA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Rectangle 117">
                <a:extLst>
                  <a:ext uri="{FF2B5EF4-FFF2-40B4-BE49-F238E27FC236}">
                    <a16:creationId xmlns:a16="http://schemas.microsoft.com/office/drawing/2014/main" id="{F848DD10-63A1-45F9-94F2-104972622E0C}"/>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109">
                <a:extLst>
                  <a:ext uri="{FF2B5EF4-FFF2-40B4-BE49-F238E27FC236}">
                    <a16:creationId xmlns:a16="http://schemas.microsoft.com/office/drawing/2014/main" id="{6D2052C5-40DB-49B7-BF92-8A481B1CD103}"/>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112">
                <a:extLst>
                  <a:ext uri="{FF2B5EF4-FFF2-40B4-BE49-F238E27FC236}">
                    <a16:creationId xmlns:a16="http://schemas.microsoft.com/office/drawing/2014/main" id="{50CF9F78-083F-4DB8-B478-2916DDD34FBA}"/>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104">
                <a:extLst>
                  <a:ext uri="{FF2B5EF4-FFF2-40B4-BE49-F238E27FC236}">
                    <a16:creationId xmlns:a16="http://schemas.microsoft.com/office/drawing/2014/main" id="{30765412-B305-43D5-87EA-7C831A665B88}"/>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107">
                <a:extLst>
                  <a:ext uri="{FF2B5EF4-FFF2-40B4-BE49-F238E27FC236}">
                    <a16:creationId xmlns:a16="http://schemas.microsoft.com/office/drawing/2014/main" id="{BF671A35-527B-4E60-BB18-D70E0283A332}"/>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3" name="Oval 83">
              <a:extLst>
                <a:ext uri="{FF2B5EF4-FFF2-40B4-BE49-F238E27FC236}">
                  <a16:creationId xmlns:a16="http://schemas.microsoft.com/office/drawing/2014/main" id="{4F335146-1082-4367-AFA5-DCB24980101A}"/>
                </a:ext>
              </a:extLst>
            </p:cNvPr>
            <p:cNvSpPr/>
            <p:nvPr/>
          </p:nvSpPr>
          <p:spPr>
            <a:xfrm>
              <a:off x="296589" y="2637764"/>
              <a:ext cx="228861" cy="228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86">
              <a:extLst>
                <a:ext uri="{FF2B5EF4-FFF2-40B4-BE49-F238E27FC236}">
                  <a16:creationId xmlns:a16="http://schemas.microsoft.com/office/drawing/2014/main" id="{9730E617-DDFD-4E36-89F7-A941C7C2E858}"/>
                </a:ext>
              </a:extLst>
            </p:cNvPr>
            <p:cNvSpPr/>
            <p:nvPr/>
          </p:nvSpPr>
          <p:spPr>
            <a:xfrm>
              <a:off x="368109" y="2206060"/>
              <a:ext cx="85823" cy="4577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78">
              <a:extLst>
                <a:ext uri="{FF2B5EF4-FFF2-40B4-BE49-F238E27FC236}">
                  <a16:creationId xmlns:a16="http://schemas.microsoft.com/office/drawing/2014/main" id="{0201B8A4-66FB-4615-A9D4-3FDD5F73C6C2}"/>
                </a:ext>
              </a:extLst>
            </p:cNvPr>
            <p:cNvSpPr/>
            <p:nvPr/>
          </p:nvSpPr>
          <p:spPr>
            <a:xfrm>
              <a:off x="565051" y="2451701"/>
              <a:ext cx="257468" cy="257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Rectangle 81">
              <a:extLst>
                <a:ext uri="{FF2B5EF4-FFF2-40B4-BE49-F238E27FC236}">
                  <a16:creationId xmlns:a16="http://schemas.microsoft.com/office/drawing/2014/main" id="{8BD24BE0-3D2E-43E8-BD74-D0CAC30E8D24}"/>
                </a:ext>
              </a:extLst>
            </p:cNvPr>
            <p:cNvSpPr/>
            <p:nvPr/>
          </p:nvSpPr>
          <p:spPr>
            <a:xfrm>
              <a:off x="650874" y="2206059"/>
              <a:ext cx="85823" cy="262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7" name="그룹 335">
              <a:extLst>
                <a:ext uri="{FF2B5EF4-FFF2-40B4-BE49-F238E27FC236}">
                  <a16:creationId xmlns:a16="http://schemas.microsoft.com/office/drawing/2014/main" id="{4FB5B007-33EB-4E7B-911D-C21B1A6F6C94}"/>
                </a:ext>
              </a:extLst>
            </p:cNvPr>
            <p:cNvGrpSpPr/>
            <p:nvPr/>
          </p:nvGrpSpPr>
          <p:grpSpPr>
            <a:xfrm>
              <a:off x="862118" y="1557817"/>
              <a:ext cx="1408622" cy="811747"/>
              <a:chOff x="3433494" y="5677603"/>
              <a:chExt cx="973809" cy="561176"/>
            </a:xfrm>
            <a:solidFill>
              <a:schemeClr val="accent5"/>
            </a:solidFill>
          </p:grpSpPr>
          <p:sp>
            <p:nvSpPr>
              <p:cNvPr id="48" name="Oval 73">
                <a:extLst>
                  <a:ext uri="{FF2B5EF4-FFF2-40B4-BE49-F238E27FC236}">
                    <a16:creationId xmlns:a16="http://schemas.microsoft.com/office/drawing/2014/main" id="{CC0BAF0F-714C-44F7-9E06-6A252FFD4CEB}"/>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123">
                <a:extLst>
                  <a:ext uri="{FF2B5EF4-FFF2-40B4-BE49-F238E27FC236}">
                    <a16:creationId xmlns:a16="http://schemas.microsoft.com/office/drawing/2014/main" id="{F0A9C66E-DCE9-41D7-9776-96F61F45BFBF}"/>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121">
                <a:extLst>
                  <a:ext uri="{FF2B5EF4-FFF2-40B4-BE49-F238E27FC236}">
                    <a16:creationId xmlns:a16="http://schemas.microsoft.com/office/drawing/2014/main" id="{B45AA9E8-448D-4AD6-8D64-D8E578C3DC5E}"/>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100">
                <a:extLst>
                  <a:ext uri="{FF2B5EF4-FFF2-40B4-BE49-F238E27FC236}">
                    <a16:creationId xmlns:a16="http://schemas.microsoft.com/office/drawing/2014/main" id="{9B76CFE3-2C10-41F4-A0DB-9E2D13FB1308}"/>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15">
                <a:extLst>
                  <a:ext uri="{FF2B5EF4-FFF2-40B4-BE49-F238E27FC236}">
                    <a16:creationId xmlns:a16="http://schemas.microsoft.com/office/drawing/2014/main" id="{2562F0DD-4A4C-4767-8E87-954B97D322D1}"/>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118">
                <a:extLst>
                  <a:ext uri="{FF2B5EF4-FFF2-40B4-BE49-F238E27FC236}">
                    <a16:creationId xmlns:a16="http://schemas.microsoft.com/office/drawing/2014/main" id="{7BB99AEF-7ADE-4DBF-B2AB-F89FBB315304}"/>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110">
                <a:extLst>
                  <a:ext uri="{FF2B5EF4-FFF2-40B4-BE49-F238E27FC236}">
                    <a16:creationId xmlns:a16="http://schemas.microsoft.com/office/drawing/2014/main" id="{8D307C19-6E24-4EDE-98D7-BE9A89BF5A53}"/>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113">
                <a:extLst>
                  <a:ext uri="{FF2B5EF4-FFF2-40B4-BE49-F238E27FC236}">
                    <a16:creationId xmlns:a16="http://schemas.microsoft.com/office/drawing/2014/main" id="{03620F1B-F24E-46A0-BD0D-9B317F647065}"/>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05">
                <a:extLst>
                  <a:ext uri="{FF2B5EF4-FFF2-40B4-BE49-F238E27FC236}">
                    <a16:creationId xmlns:a16="http://schemas.microsoft.com/office/drawing/2014/main" id="{9A0D92CB-6339-42A1-9066-419D5D9B044B}"/>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Rectangle 108">
                <a:extLst>
                  <a:ext uri="{FF2B5EF4-FFF2-40B4-BE49-F238E27FC236}">
                    <a16:creationId xmlns:a16="http://schemas.microsoft.com/office/drawing/2014/main" id="{DCAC5395-7C77-4C93-9557-A99F8954EBE0}"/>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aphicFrame>
        <p:nvGraphicFramePr>
          <p:cNvPr id="2" name="Object 1">
            <a:extLst>
              <a:ext uri="{FF2B5EF4-FFF2-40B4-BE49-F238E27FC236}">
                <a16:creationId xmlns:a16="http://schemas.microsoft.com/office/drawing/2014/main" id="{4BBC2E5C-A53C-40A5-B021-485ACBC9B727}"/>
              </a:ext>
            </a:extLst>
          </p:cNvPr>
          <p:cNvGraphicFramePr>
            <a:graphicFrameLocks noChangeAspect="1"/>
          </p:cNvGraphicFramePr>
          <p:nvPr>
            <p:extLst>
              <p:ext uri="{D42A27DB-BD31-4B8C-83A1-F6EECF244321}">
                <p14:modId xmlns:p14="http://schemas.microsoft.com/office/powerpoint/2010/main" val="390047854"/>
              </p:ext>
            </p:extLst>
          </p:nvPr>
        </p:nvGraphicFramePr>
        <p:xfrm>
          <a:off x="2030413" y="719138"/>
          <a:ext cx="8131175" cy="5418137"/>
        </p:xfrm>
        <a:graphic>
          <a:graphicData uri="http://schemas.openxmlformats.org/presentationml/2006/ole">
            <mc:AlternateContent xmlns:mc="http://schemas.openxmlformats.org/markup-compatibility/2006">
              <mc:Choice xmlns:v="urn:schemas-microsoft-com:vml" Requires="v">
                <p:oleObj spid="_x0000_s1036" name="Document" r:id="rId3" imgW="8131680" imgH="5418000" progId="Word.OpenDocumentText.12">
                  <p:embed/>
                </p:oleObj>
              </mc:Choice>
              <mc:Fallback>
                <p:oleObj name="Document" r:id="rId3" imgW="8131680" imgH="5418000" progId="Word.OpenDocumentText.12">
                  <p:embed/>
                  <p:pic>
                    <p:nvPicPr>
                      <p:cNvPr id="0" name=""/>
                      <p:cNvPicPr/>
                      <p:nvPr/>
                    </p:nvPicPr>
                    <p:blipFill>
                      <a:blip r:embed="rId4"/>
                      <a:stretch>
                        <a:fillRect/>
                      </a:stretch>
                    </p:blipFill>
                    <p:spPr>
                      <a:xfrm>
                        <a:off x="2030413" y="719138"/>
                        <a:ext cx="8131175" cy="5418137"/>
                      </a:xfrm>
                      <a:prstGeom prst="rect">
                        <a:avLst/>
                      </a:prstGeom>
                    </p:spPr>
                  </p:pic>
                </p:oleObj>
              </mc:Fallback>
            </mc:AlternateContent>
          </a:graphicData>
        </a:graphic>
      </p:graphicFrame>
    </p:spTree>
    <p:extLst>
      <p:ext uri="{BB962C8B-B14F-4D97-AF65-F5344CB8AC3E}">
        <p14:creationId xmlns:p14="http://schemas.microsoft.com/office/powerpoint/2010/main" val="258222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D309D7-50CA-4F4A-9813-13A1C4AC547C}"/>
              </a:ext>
            </a:extLst>
          </p:cNvPr>
          <p:cNvSpPr txBox="1"/>
          <p:nvPr/>
        </p:nvSpPr>
        <p:spPr>
          <a:xfrm>
            <a:off x="163755" y="852866"/>
            <a:ext cx="4578841" cy="1754326"/>
          </a:xfrm>
          <a:prstGeom prst="rect">
            <a:avLst/>
          </a:prstGeom>
          <a:noFill/>
        </p:spPr>
        <p:txBody>
          <a:bodyPr wrap="square" rtlCol="0" anchor="ctr">
            <a:spAutoFit/>
          </a:bodyPr>
          <a:lstStyle/>
          <a:p>
            <a:pPr algn="r"/>
            <a:r>
              <a:rPr lang="en-US" altLang="ko-KR" sz="5400" b="1" dirty="0">
                <a:solidFill>
                  <a:schemeClr val="bg1"/>
                </a:solidFill>
                <a:cs typeface="Arial" pitchFamily="34" charset="0"/>
              </a:rPr>
              <a:t>SCREENING</a:t>
            </a:r>
          </a:p>
          <a:p>
            <a:pPr algn="r"/>
            <a:r>
              <a:rPr lang="en-US" altLang="ko-KR" sz="5400" b="1" dirty="0">
                <a:solidFill>
                  <a:schemeClr val="bg1"/>
                </a:solidFill>
                <a:cs typeface="Arial" pitchFamily="34" charset="0"/>
              </a:rPr>
              <a:t>TOOL</a:t>
            </a:r>
          </a:p>
        </p:txBody>
      </p:sp>
      <p:sp>
        <p:nvSpPr>
          <p:cNvPr id="8" name="TextBox 7">
            <a:extLst>
              <a:ext uri="{FF2B5EF4-FFF2-40B4-BE49-F238E27FC236}">
                <a16:creationId xmlns:a16="http://schemas.microsoft.com/office/drawing/2014/main" id="{7EC44DD1-4088-4C62-950C-EAF9BB9D1C22}"/>
              </a:ext>
            </a:extLst>
          </p:cNvPr>
          <p:cNvSpPr txBox="1"/>
          <p:nvPr/>
        </p:nvSpPr>
        <p:spPr>
          <a:xfrm>
            <a:off x="163754" y="3647843"/>
            <a:ext cx="4578840" cy="338554"/>
          </a:xfrm>
          <a:prstGeom prst="rect">
            <a:avLst/>
          </a:prstGeom>
          <a:noFill/>
        </p:spPr>
        <p:txBody>
          <a:bodyPr wrap="square" rtlCol="0" anchor="ctr">
            <a:spAutoFit/>
          </a:bodyPr>
          <a:lstStyle/>
          <a:p>
            <a:pPr algn="r"/>
            <a:r>
              <a:rPr lang="en-GB" altLang="ko-KR" sz="1600" dirty="0">
                <a:solidFill>
                  <a:schemeClr val="bg1"/>
                </a:solidFill>
                <a:cs typeface="Arial" pitchFamily="34" charset="0"/>
              </a:rPr>
              <a:t>Take this test now!!</a:t>
            </a:r>
            <a:endParaRPr lang="en-US" altLang="ko-KR" sz="1600" dirty="0">
              <a:solidFill>
                <a:schemeClr val="bg1"/>
              </a:solidFill>
              <a:cs typeface="Arial" pitchFamily="34" charset="0"/>
            </a:endParaRPr>
          </a:p>
        </p:txBody>
      </p:sp>
      <p:sp>
        <p:nvSpPr>
          <p:cNvPr id="9" name="TextBox 8">
            <a:extLst>
              <a:ext uri="{FF2B5EF4-FFF2-40B4-BE49-F238E27FC236}">
                <a16:creationId xmlns:a16="http://schemas.microsoft.com/office/drawing/2014/main" id="{BD4CC3C6-D6FD-4C70-B404-36E9DEA26CF5}"/>
              </a:ext>
            </a:extLst>
          </p:cNvPr>
          <p:cNvSpPr txBox="1"/>
          <p:nvPr/>
        </p:nvSpPr>
        <p:spPr>
          <a:xfrm>
            <a:off x="163753" y="2570626"/>
            <a:ext cx="4578841" cy="954107"/>
          </a:xfrm>
          <a:prstGeom prst="rect">
            <a:avLst/>
          </a:prstGeom>
          <a:noFill/>
        </p:spPr>
        <p:txBody>
          <a:bodyPr wrap="square" rtlCol="0" anchor="ctr">
            <a:spAutoFit/>
          </a:bodyPr>
          <a:lstStyle/>
          <a:p>
            <a:pPr algn="r"/>
            <a:r>
              <a:rPr lang="en-GB" altLang="ko-KR" sz="2800" dirty="0">
                <a:solidFill>
                  <a:schemeClr val="bg1"/>
                </a:solidFill>
                <a:cs typeface="Arial" pitchFamily="34" charset="0"/>
              </a:rPr>
              <a:t>Want to find out if you’re at </a:t>
            </a:r>
          </a:p>
          <a:p>
            <a:pPr algn="r"/>
            <a:r>
              <a:rPr lang="en-GB" altLang="ko-KR" sz="2800" dirty="0">
                <a:solidFill>
                  <a:schemeClr val="bg1"/>
                </a:solidFill>
                <a:cs typeface="Arial" pitchFamily="34" charset="0"/>
              </a:rPr>
              <a:t>risk to develop CKD?</a:t>
            </a:r>
            <a:endParaRPr lang="en-US" altLang="ko-KR" sz="2800" dirty="0">
              <a:solidFill>
                <a:schemeClr val="bg1"/>
              </a:solidFill>
              <a:cs typeface="Arial" pitchFamily="34" charset="0"/>
            </a:endParaRPr>
          </a:p>
        </p:txBody>
      </p:sp>
    </p:spTree>
    <p:extLst>
      <p:ext uri="{BB962C8B-B14F-4D97-AF65-F5344CB8AC3E}">
        <p14:creationId xmlns:p14="http://schemas.microsoft.com/office/powerpoint/2010/main" val="103793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EE80F60-48CD-4349-B5E4-1719264B67C0}"/>
              </a:ext>
            </a:extLst>
          </p:cNvPr>
          <p:cNvGrpSpPr/>
          <p:nvPr/>
        </p:nvGrpSpPr>
        <p:grpSpPr>
          <a:xfrm>
            <a:off x="5378070" y="2778614"/>
            <a:ext cx="453364" cy="453364"/>
            <a:chOff x="3912982" y="3339018"/>
            <a:chExt cx="1307090" cy="1307090"/>
          </a:xfrm>
        </p:grpSpPr>
        <p:sp>
          <p:nvSpPr>
            <p:cNvPr id="6" name="Oval 5">
              <a:extLst>
                <a:ext uri="{FF2B5EF4-FFF2-40B4-BE49-F238E27FC236}">
                  <a16:creationId xmlns:a16="http://schemas.microsoft.com/office/drawing/2014/main" id="{DBD8DA08-954A-4096-A335-D2EDA1EF44BB}"/>
                </a:ext>
              </a:extLst>
            </p:cNvPr>
            <p:cNvSpPr/>
            <p:nvPr/>
          </p:nvSpPr>
          <p:spPr>
            <a:xfrm>
              <a:off x="3912982" y="3339018"/>
              <a:ext cx="1307090" cy="13070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E475B1D2-BC75-46F2-ABC3-FC322A1A1471}"/>
                </a:ext>
              </a:extLst>
            </p:cNvPr>
            <p:cNvSpPr/>
            <p:nvPr/>
          </p:nvSpPr>
          <p:spPr>
            <a:xfrm>
              <a:off x="4144138" y="3576556"/>
              <a:ext cx="840739" cy="84073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Rectangle 10">
            <a:extLst>
              <a:ext uri="{FF2B5EF4-FFF2-40B4-BE49-F238E27FC236}">
                <a16:creationId xmlns:a16="http://schemas.microsoft.com/office/drawing/2014/main" id="{E42A27B8-A954-4F36-9AAA-C40F0723A567}"/>
              </a:ext>
            </a:extLst>
          </p:cNvPr>
          <p:cNvSpPr/>
          <p:nvPr/>
        </p:nvSpPr>
        <p:spPr>
          <a:xfrm>
            <a:off x="5290597" y="1891411"/>
            <a:ext cx="351860" cy="836595"/>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0" name="Straight Connector 9">
            <a:extLst>
              <a:ext uri="{FF2B5EF4-FFF2-40B4-BE49-F238E27FC236}">
                <a16:creationId xmlns:a16="http://schemas.microsoft.com/office/drawing/2014/main" id="{F2C6A1EF-AF28-4EBB-A03E-BCD89FE4FDF2}"/>
              </a:ext>
            </a:extLst>
          </p:cNvPr>
          <p:cNvCxnSpPr/>
          <p:nvPr/>
        </p:nvCxnSpPr>
        <p:spPr>
          <a:xfrm>
            <a:off x="5610226" y="2129067"/>
            <a:ext cx="1" cy="192147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ight Arrow 9">
            <a:extLst>
              <a:ext uri="{FF2B5EF4-FFF2-40B4-BE49-F238E27FC236}">
                <a16:creationId xmlns:a16="http://schemas.microsoft.com/office/drawing/2014/main" id="{B44F0193-36AB-42F4-8925-AA8479CA178D}"/>
              </a:ext>
            </a:extLst>
          </p:cNvPr>
          <p:cNvSpPr/>
          <p:nvPr/>
        </p:nvSpPr>
        <p:spPr>
          <a:xfrm>
            <a:off x="5295766" y="1612637"/>
            <a:ext cx="1514609" cy="83659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2" name="Group 11">
            <a:extLst>
              <a:ext uri="{FF2B5EF4-FFF2-40B4-BE49-F238E27FC236}">
                <a16:creationId xmlns:a16="http://schemas.microsoft.com/office/drawing/2014/main" id="{69CDA963-934C-4EAE-93AD-F323D1D72050}"/>
              </a:ext>
            </a:extLst>
          </p:cNvPr>
          <p:cNvGrpSpPr/>
          <p:nvPr/>
        </p:nvGrpSpPr>
        <p:grpSpPr>
          <a:xfrm flipH="1" flipV="1">
            <a:off x="4572375" y="3349942"/>
            <a:ext cx="1436444" cy="1140327"/>
            <a:chOff x="4045951" y="2348472"/>
            <a:chExt cx="2592000" cy="1814320"/>
          </a:xfrm>
        </p:grpSpPr>
        <p:sp>
          <p:nvSpPr>
            <p:cNvPr id="13" name="Rectangle 10">
              <a:extLst>
                <a:ext uri="{FF2B5EF4-FFF2-40B4-BE49-F238E27FC236}">
                  <a16:creationId xmlns:a16="http://schemas.microsoft.com/office/drawing/2014/main" id="{03952096-D7A9-4261-BBD1-51C25C3AF1E7}"/>
                </a:ext>
              </a:extLst>
            </p:cNvPr>
            <p:cNvSpPr/>
            <p:nvPr/>
          </p:nvSpPr>
          <p:spPr>
            <a:xfrm>
              <a:off x="4045951" y="2680712"/>
              <a:ext cx="685676" cy="1482080"/>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ight Arrow 40">
              <a:extLst>
                <a:ext uri="{FF2B5EF4-FFF2-40B4-BE49-F238E27FC236}">
                  <a16:creationId xmlns:a16="http://schemas.microsoft.com/office/drawing/2014/main" id="{28E73B35-C425-48E6-BE83-308B927206B7}"/>
                </a:ext>
              </a:extLst>
            </p:cNvPr>
            <p:cNvSpPr/>
            <p:nvPr/>
          </p:nvSpPr>
          <p:spPr>
            <a:xfrm>
              <a:off x="4045951" y="2348472"/>
              <a:ext cx="2592000" cy="1368152"/>
            </a:xfrm>
            <a:prstGeom prst="rightArrow">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5" name="TextBox 24">
            <a:extLst>
              <a:ext uri="{FF2B5EF4-FFF2-40B4-BE49-F238E27FC236}">
                <a16:creationId xmlns:a16="http://schemas.microsoft.com/office/drawing/2014/main" id="{0209516C-A519-49D9-95FD-468FCF29C4D0}"/>
              </a:ext>
            </a:extLst>
          </p:cNvPr>
          <p:cNvSpPr txBox="1"/>
          <p:nvPr/>
        </p:nvSpPr>
        <p:spPr>
          <a:xfrm>
            <a:off x="4919838" y="3896655"/>
            <a:ext cx="107681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SURVEY</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51CAF17A-AD4F-4A51-8D7C-C9C63435EEA7}"/>
              </a:ext>
            </a:extLst>
          </p:cNvPr>
          <p:cNvSpPr txBox="1"/>
          <p:nvPr/>
        </p:nvSpPr>
        <p:spPr>
          <a:xfrm>
            <a:off x="5290597" y="1877045"/>
            <a:ext cx="1946655" cy="307777"/>
          </a:xfrm>
          <a:prstGeom prst="rect">
            <a:avLst/>
          </a:prstGeom>
          <a:noFill/>
        </p:spPr>
        <p:txBody>
          <a:bodyPr wrap="square" rtlCol="0">
            <a:spAutoFit/>
          </a:bodyPr>
          <a:lstStyle/>
          <a:p>
            <a:r>
              <a:rPr lang="en-IN" sz="1400" b="1" dirty="0">
                <a:solidFill>
                  <a:schemeClr val="bg1"/>
                </a:solidFill>
              </a:rPr>
              <a:t>DESCRIPTION</a:t>
            </a:r>
          </a:p>
        </p:txBody>
      </p:sp>
      <p:pic>
        <p:nvPicPr>
          <p:cNvPr id="34" name="Picture 33" descr="A screenshot of a cell phone&#10;&#10;Description automatically generated">
            <a:extLst>
              <a:ext uri="{FF2B5EF4-FFF2-40B4-BE49-F238E27FC236}">
                <a16:creationId xmlns:a16="http://schemas.microsoft.com/office/drawing/2014/main" id="{90F9EBED-27CF-4463-8EBA-474DAC9E392C}"/>
              </a:ext>
            </a:extLst>
          </p:cNvPr>
          <p:cNvPicPr>
            <a:picLocks noChangeAspect="1"/>
          </p:cNvPicPr>
          <p:nvPr/>
        </p:nvPicPr>
        <p:blipFill rotWithShape="1">
          <a:blip r:embed="rId3">
            <a:extLst>
              <a:ext uri="{28A0092B-C50C-407E-A947-70E740481C1C}">
                <a14:useLocalDpi xmlns:a14="http://schemas.microsoft.com/office/drawing/2010/main" val="0"/>
              </a:ext>
            </a:extLst>
          </a:blip>
          <a:srcRect l="29742" t="25753" r="18813" b="35685"/>
          <a:stretch/>
        </p:blipFill>
        <p:spPr>
          <a:xfrm rot="16200000">
            <a:off x="6444099" y="1393231"/>
            <a:ext cx="5757866" cy="4171555"/>
          </a:xfrm>
          <a:prstGeom prst="rect">
            <a:avLst/>
          </a:prstGeom>
        </p:spPr>
      </p:pic>
      <p:graphicFrame>
        <p:nvGraphicFramePr>
          <p:cNvPr id="15" name="Object 14">
            <a:extLst>
              <a:ext uri="{FF2B5EF4-FFF2-40B4-BE49-F238E27FC236}">
                <a16:creationId xmlns:a16="http://schemas.microsoft.com/office/drawing/2014/main" id="{87E3E762-9879-4F7D-BF83-E716071EC574}"/>
              </a:ext>
            </a:extLst>
          </p:cNvPr>
          <p:cNvGraphicFramePr>
            <a:graphicFrameLocks noChangeAspect="1"/>
          </p:cNvGraphicFramePr>
          <p:nvPr>
            <p:extLst>
              <p:ext uri="{D42A27DB-BD31-4B8C-83A1-F6EECF244321}">
                <p14:modId xmlns:p14="http://schemas.microsoft.com/office/powerpoint/2010/main" val="971600412"/>
              </p:ext>
            </p:extLst>
          </p:nvPr>
        </p:nvGraphicFramePr>
        <p:xfrm>
          <a:off x="542927" y="600075"/>
          <a:ext cx="4722106" cy="5668485"/>
        </p:xfrm>
        <a:graphic>
          <a:graphicData uri="http://schemas.openxmlformats.org/presentationml/2006/ole">
            <mc:AlternateContent xmlns:mc="http://schemas.openxmlformats.org/markup-compatibility/2006">
              <mc:Choice xmlns:v="urn:schemas-microsoft-com:vml" Requires="v">
                <p:oleObj spid="_x0000_s2060" name="Document" r:id="rId4" imgW="7459396" imgH="8795116" progId="Word.Document.12">
                  <p:embed/>
                </p:oleObj>
              </mc:Choice>
              <mc:Fallback>
                <p:oleObj name="Document" r:id="rId4" imgW="7459396" imgH="8795116" progId="Word.Document.12">
                  <p:embed/>
                  <p:pic>
                    <p:nvPicPr>
                      <p:cNvPr id="3" name="Object 2">
                        <a:extLst>
                          <a:ext uri="{FF2B5EF4-FFF2-40B4-BE49-F238E27FC236}">
                            <a16:creationId xmlns:a16="http://schemas.microsoft.com/office/drawing/2014/main" id="{7A03F97A-C553-472E-A4A9-B1BEE00EFC19}"/>
                          </a:ext>
                        </a:extLst>
                      </p:cNvPr>
                      <p:cNvPicPr/>
                      <p:nvPr/>
                    </p:nvPicPr>
                    <p:blipFill>
                      <a:blip r:embed="rId5"/>
                      <a:stretch>
                        <a:fillRect/>
                      </a:stretch>
                    </p:blipFill>
                    <p:spPr>
                      <a:xfrm>
                        <a:off x="542927" y="600075"/>
                        <a:ext cx="4722106" cy="5668485"/>
                      </a:xfrm>
                      <a:prstGeom prst="rect">
                        <a:avLst/>
                      </a:prstGeom>
                    </p:spPr>
                  </p:pic>
                </p:oleObj>
              </mc:Fallback>
            </mc:AlternateContent>
          </a:graphicData>
        </a:graphic>
      </p:graphicFrame>
    </p:spTree>
    <p:extLst>
      <p:ext uri="{BB962C8B-B14F-4D97-AF65-F5344CB8AC3E}">
        <p14:creationId xmlns:p14="http://schemas.microsoft.com/office/powerpoint/2010/main" val="234907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Limitations</a:t>
            </a:r>
          </a:p>
        </p:txBody>
      </p:sp>
      <p:sp>
        <p:nvSpPr>
          <p:cNvPr id="3" name="Block Arc 7">
            <a:extLst>
              <a:ext uri="{FF2B5EF4-FFF2-40B4-BE49-F238E27FC236}">
                <a16:creationId xmlns:a16="http://schemas.microsoft.com/office/drawing/2014/main" id="{8604B045-6D8B-4EB4-BEE4-6C566FF4E527}"/>
              </a:ext>
            </a:extLst>
          </p:cNvPr>
          <p:cNvSpPr/>
          <p:nvPr/>
        </p:nvSpPr>
        <p:spPr>
          <a:xfrm flipV="1">
            <a:off x="2508300" y="1785016"/>
            <a:ext cx="7903879" cy="1844700"/>
          </a:xfrm>
          <a:custGeom>
            <a:avLst/>
            <a:gdLst/>
            <a:ahLst/>
            <a:cxnLst/>
            <a:rect l="l" t="t" r="r" b="b"/>
            <a:pathLst>
              <a:path w="7903879" h="2008900">
                <a:moveTo>
                  <a:pt x="1008112" y="0"/>
                </a:moveTo>
                <a:cubicBezTo>
                  <a:pt x="1562433" y="0"/>
                  <a:pt x="2012259" y="447393"/>
                  <a:pt x="2015854" y="1000788"/>
                </a:cubicBezTo>
                <a:lnTo>
                  <a:pt x="2017300" y="1000788"/>
                </a:lnTo>
                <a:cubicBezTo>
                  <a:pt x="2017300" y="1527632"/>
                  <a:pt x="2444392" y="1954724"/>
                  <a:pt x="2971236" y="1954724"/>
                </a:cubicBezTo>
                <a:cubicBezTo>
                  <a:pt x="3495636" y="1954724"/>
                  <a:pt x="3921207" y="1531586"/>
                  <a:pt x="3924802" y="1008112"/>
                </a:cubicBezTo>
                <a:lnTo>
                  <a:pt x="3924531" y="1008112"/>
                </a:lnTo>
                <a:cubicBezTo>
                  <a:pt x="3924531" y="451347"/>
                  <a:pt x="4375878" y="0"/>
                  <a:pt x="4932643" y="0"/>
                </a:cubicBezTo>
                <a:cubicBezTo>
                  <a:pt x="5486964" y="0"/>
                  <a:pt x="5936790" y="447393"/>
                  <a:pt x="5940385" y="1000788"/>
                </a:cubicBezTo>
                <a:lnTo>
                  <a:pt x="5941831" y="1000788"/>
                </a:lnTo>
                <a:cubicBezTo>
                  <a:pt x="5941831" y="1527632"/>
                  <a:pt x="6368923" y="1954724"/>
                  <a:pt x="6895767" y="1954724"/>
                </a:cubicBezTo>
                <a:cubicBezTo>
                  <a:pt x="7422611" y="1954724"/>
                  <a:pt x="7849703" y="1527632"/>
                  <a:pt x="7849703" y="1000788"/>
                </a:cubicBezTo>
                <a:lnTo>
                  <a:pt x="7903879" y="1000788"/>
                </a:lnTo>
                <a:cubicBezTo>
                  <a:pt x="7903879" y="1557553"/>
                  <a:pt x="7452532" y="2008900"/>
                  <a:pt x="6895767" y="2008900"/>
                </a:cubicBezTo>
                <a:cubicBezTo>
                  <a:pt x="6341446" y="2008900"/>
                  <a:pt x="5891620" y="1561507"/>
                  <a:pt x="5888025" y="1008112"/>
                </a:cubicBezTo>
                <a:lnTo>
                  <a:pt x="5886579" y="1008112"/>
                </a:lnTo>
                <a:cubicBezTo>
                  <a:pt x="5886579" y="481268"/>
                  <a:pt x="5459487" y="54176"/>
                  <a:pt x="4932643" y="54176"/>
                </a:cubicBezTo>
                <a:cubicBezTo>
                  <a:pt x="4408244" y="54176"/>
                  <a:pt x="3982672" y="477314"/>
                  <a:pt x="3979077" y="1000788"/>
                </a:cubicBezTo>
                <a:lnTo>
                  <a:pt x="3979348" y="1000788"/>
                </a:lnTo>
                <a:cubicBezTo>
                  <a:pt x="3979348" y="1557553"/>
                  <a:pt x="3528001" y="2008900"/>
                  <a:pt x="2971236" y="2008900"/>
                </a:cubicBezTo>
                <a:cubicBezTo>
                  <a:pt x="2416915" y="2008900"/>
                  <a:pt x="1967089" y="1561507"/>
                  <a:pt x="1963494" y="1008112"/>
                </a:cubicBezTo>
                <a:lnTo>
                  <a:pt x="1962048" y="1008112"/>
                </a:lnTo>
                <a:cubicBezTo>
                  <a:pt x="1962048" y="481268"/>
                  <a:pt x="1534956" y="54176"/>
                  <a:pt x="1008112" y="54176"/>
                </a:cubicBezTo>
                <a:cubicBezTo>
                  <a:pt x="481268" y="54176"/>
                  <a:pt x="54176" y="481268"/>
                  <a:pt x="54176" y="1008112"/>
                </a:cubicBezTo>
                <a:lnTo>
                  <a:pt x="0" y="1008112"/>
                </a:lnTo>
                <a:cubicBezTo>
                  <a:pt x="0" y="451347"/>
                  <a:pt x="451347" y="0"/>
                  <a:pt x="100811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Oval 3">
            <a:extLst>
              <a:ext uri="{FF2B5EF4-FFF2-40B4-BE49-F238E27FC236}">
                <a16:creationId xmlns:a16="http://schemas.microsoft.com/office/drawing/2014/main" id="{6E27349D-DAD3-49F5-A898-B02E568A7036}"/>
              </a:ext>
            </a:extLst>
          </p:cNvPr>
          <p:cNvSpPr/>
          <p:nvPr/>
        </p:nvSpPr>
        <p:spPr>
          <a:xfrm>
            <a:off x="3059979" y="2304193"/>
            <a:ext cx="866378" cy="7955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id="{CD6A043E-D640-4CA5-9163-E3FCB60F376B}"/>
              </a:ext>
            </a:extLst>
          </p:cNvPr>
          <p:cNvSpPr/>
          <p:nvPr/>
        </p:nvSpPr>
        <p:spPr>
          <a:xfrm>
            <a:off x="5026073" y="2304193"/>
            <a:ext cx="866378" cy="795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a:extLst>
              <a:ext uri="{FF2B5EF4-FFF2-40B4-BE49-F238E27FC236}">
                <a16:creationId xmlns:a16="http://schemas.microsoft.com/office/drawing/2014/main" id="{BBE41D47-7471-4AD8-876E-1B5D9478CC91}"/>
              </a:ext>
            </a:extLst>
          </p:cNvPr>
          <p:cNvSpPr/>
          <p:nvPr/>
        </p:nvSpPr>
        <p:spPr>
          <a:xfrm>
            <a:off x="6992167" y="2260935"/>
            <a:ext cx="866378" cy="8373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28DFD35C-355D-400A-8D67-9CBF7A7C5A02}"/>
              </a:ext>
            </a:extLst>
          </p:cNvPr>
          <p:cNvSpPr/>
          <p:nvPr/>
        </p:nvSpPr>
        <p:spPr>
          <a:xfrm>
            <a:off x="8958261" y="2260935"/>
            <a:ext cx="866378" cy="837374"/>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8" name="Group 7">
            <a:extLst>
              <a:ext uri="{FF2B5EF4-FFF2-40B4-BE49-F238E27FC236}">
                <a16:creationId xmlns:a16="http://schemas.microsoft.com/office/drawing/2014/main" id="{F0096ED6-F319-4112-A48D-C9D12A836AE5}"/>
              </a:ext>
            </a:extLst>
          </p:cNvPr>
          <p:cNvGrpSpPr/>
          <p:nvPr/>
        </p:nvGrpSpPr>
        <p:grpSpPr>
          <a:xfrm>
            <a:off x="2593225" y="3532044"/>
            <a:ext cx="1625933" cy="3182865"/>
            <a:chOff x="575693" y="4105536"/>
            <a:chExt cx="1625933" cy="3182865"/>
          </a:xfrm>
        </p:grpSpPr>
        <p:sp>
          <p:nvSpPr>
            <p:cNvPr id="9" name="TextBox 8">
              <a:extLst>
                <a:ext uri="{FF2B5EF4-FFF2-40B4-BE49-F238E27FC236}">
                  <a16:creationId xmlns:a16="http://schemas.microsoft.com/office/drawing/2014/main" id="{3288D48B-0CBD-4EBD-B8D4-126640DC7CCF}"/>
                </a:ext>
              </a:extLst>
            </p:cNvPr>
            <p:cNvSpPr txBox="1"/>
            <p:nvPr/>
          </p:nvSpPr>
          <p:spPr>
            <a:xfrm>
              <a:off x="578400" y="4395301"/>
              <a:ext cx="1617335" cy="2893100"/>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The data set doesn’t talk about the severity of CKD (Symptoms like CVD develop only at the final stage. So, if a person who is prone to CKD might not have CVD at the initial stage).</a:t>
              </a:r>
              <a:endParaRPr lang="en-US" sz="1400" dirty="0">
                <a:solidFill>
                  <a:schemeClr val="accent2">
                    <a:lumMod val="50000"/>
                  </a:schemeClr>
                </a:solidFill>
              </a:endParaRPr>
            </a:p>
            <a:p>
              <a:pPr algn="just"/>
              <a:endParaRPr lang="en-US" altLang="ko-KR" sz="1400" dirty="0">
                <a:solidFill>
                  <a:schemeClr val="accent2">
                    <a:lumMod val="50000"/>
                  </a:schemeClr>
                </a:solidFill>
                <a:cs typeface="Arial" pitchFamily="34" charset="0"/>
              </a:endParaRPr>
            </a:p>
          </p:txBody>
        </p:sp>
        <p:sp>
          <p:nvSpPr>
            <p:cNvPr id="10" name="TextBox 9">
              <a:extLst>
                <a:ext uri="{FF2B5EF4-FFF2-40B4-BE49-F238E27FC236}">
                  <a16:creationId xmlns:a16="http://schemas.microsoft.com/office/drawing/2014/main" id="{74DA8169-79FB-4514-BAA6-D04D652A2737}"/>
                </a:ext>
              </a:extLst>
            </p:cNvPr>
            <p:cNvSpPr txBox="1"/>
            <p:nvPr/>
          </p:nvSpPr>
          <p:spPr>
            <a:xfrm>
              <a:off x="575693" y="4105536"/>
              <a:ext cx="1625933" cy="307777"/>
            </a:xfrm>
            <a:prstGeom prst="rect">
              <a:avLst/>
            </a:prstGeom>
            <a:noFill/>
          </p:spPr>
          <p:txBody>
            <a:bodyPr wrap="square" lIns="108000" rIns="108000" rtlCol="0" anchor="t">
              <a:spAutoFit/>
            </a:bodyPr>
            <a:lstStyle/>
            <a:p>
              <a:pPr algn="ctr"/>
              <a:endParaRPr lang="en-US" altLang="ko-KR" sz="1400">
                <a:solidFill>
                  <a:schemeClr val="accent2">
                    <a:lumMod val="50000"/>
                  </a:schemeClr>
                </a:solidFill>
                <a:cs typeface="Arial" pitchFamily="34" charset="0"/>
              </a:endParaRPr>
            </a:p>
          </p:txBody>
        </p:sp>
      </p:grpSp>
      <p:sp>
        <p:nvSpPr>
          <p:cNvPr id="12" name="TextBox 11">
            <a:extLst>
              <a:ext uri="{FF2B5EF4-FFF2-40B4-BE49-F238E27FC236}">
                <a16:creationId xmlns:a16="http://schemas.microsoft.com/office/drawing/2014/main" id="{573A612C-9A21-413F-AB10-BED6CB75A252}"/>
              </a:ext>
            </a:extLst>
          </p:cNvPr>
          <p:cNvSpPr txBox="1"/>
          <p:nvPr/>
        </p:nvSpPr>
        <p:spPr>
          <a:xfrm>
            <a:off x="4619474" y="3845461"/>
            <a:ext cx="1617335" cy="2893100"/>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Data about main causes of CKD are missing (Protein Urea, IHD, eGFR). Two simple tests can detect CKD urine, albumin and serum, creatinine. We don’t have these in the data set.</a:t>
            </a:r>
            <a:endParaRPr lang="en-US" sz="1400" dirty="0">
              <a:solidFill>
                <a:schemeClr val="accent2">
                  <a:lumMod val="50000"/>
                </a:schemeClr>
              </a:solidFill>
            </a:endParaRPr>
          </a:p>
          <a:p>
            <a:pPr algn="ctr"/>
            <a:endParaRPr lang="en-US" altLang="ko-KR" sz="1400" dirty="0">
              <a:solidFill>
                <a:schemeClr val="accent2">
                  <a:lumMod val="50000"/>
                </a:schemeClr>
              </a:solidFill>
              <a:ea typeface="FZShuTi"/>
              <a:cs typeface="Arial" pitchFamily="34" charset="0"/>
            </a:endParaRPr>
          </a:p>
        </p:txBody>
      </p:sp>
      <p:sp>
        <p:nvSpPr>
          <p:cNvPr id="15" name="TextBox 14">
            <a:extLst>
              <a:ext uri="{FF2B5EF4-FFF2-40B4-BE49-F238E27FC236}">
                <a16:creationId xmlns:a16="http://schemas.microsoft.com/office/drawing/2014/main" id="{5DD2D7B5-9339-40BA-8BB4-377F47BB48CB}"/>
              </a:ext>
            </a:extLst>
          </p:cNvPr>
          <p:cNvSpPr txBox="1"/>
          <p:nvPr/>
        </p:nvSpPr>
        <p:spPr>
          <a:xfrm>
            <a:off x="6671233" y="3845461"/>
            <a:ext cx="1617335" cy="1815882"/>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The variables selected might not be the best combination as more research work is needed on each variable.</a:t>
            </a:r>
            <a:endParaRPr lang="en-US" sz="1400" dirty="0">
              <a:solidFill>
                <a:schemeClr val="accent2">
                  <a:lumMod val="50000"/>
                </a:schemeClr>
              </a:solidFill>
            </a:endParaRPr>
          </a:p>
          <a:p>
            <a:pPr algn="just"/>
            <a:endParaRPr lang="en-US" altLang="ko-KR" sz="1400" dirty="0">
              <a:solidFill>
                <a:schemeClr val="accent2">
                  <a:lumMod val="50000"/>
                </a:schemeClr>
              </a:solidFill>
              <a:ea typeface="FZShuTi"/>
              <a:cs typeface="Arial" pitchFamily="34" charset="0"/>
            </a:endParaRPr>
          </a:p>
        </p:txBody>
      </p:sp>
      <p:sp>
        <p:nvSpPr>
          <p:cNvPr id="18" name="TextBox 17">
            <a:extLst>
              <a:ext uri="{FF2B5EF4-FFF2-40B4-BE49-F238E27FC236}">
                <a16:creationId xmlns:a16="http://schemas.microsoft.com/office/drawing/2014/main" id="{F9A9AF34-D962-430F-8D98-1ACD75B5B2AB}"/>
              </a:ext>
            </a:extLst>
          </p:cNvPr>
          <p:cNvSpPr txBox="1"/>
          <p:nvPr/>
        </p:nvSpPr>
        <p:spPr>
          <a:xfrm>
            <a:off x="8689653" y="3860349"/>
            <a:ext cx="1617335" cy="1600438"/>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Imbalance in the data set -We have less people with CKD. This will lead to bias again.</a:t>
            </a:r>
            <a:endParaRPr lang="en-US" sz="1400" dirty="0">
              <a:solidFill>
                <a:schemeClr val="accent2">
                  <a:lumMod val="50000"/>
                </a:schemeClr>
              </a:solidFill>
            </a:endParaRPr>
          </a:p>
          <a:p>
            <a:pPr algn="ctr"/>
            <a:endParaRPr lang="en-US" altLang="ko-KR" sz="1400" dirty="0">
              <a:solidFill>
                <a:schemeClr val="accent2">
                  <a:lumMod val="50000"/>
                </a:schemeClr>
              </a:solidFill>
              <a:cs typeface="Arial" pitchFamily="34" charset="0"/>
            </a:endParaRPr>
          </a:p>
        </p:txBody>
      </p:sp>
      <p:sp>
        <p:nvSpPr>
          <p:cNvPr id="20" name="막힌 원호 3">
            <a:extLst>
              <a:ext uri="{FF2B5EF4-FFF2-40B4-BE49-F238E27FC236}">
                <a16:creationId xmlns:a16="http://schemas.microsoft.com/office/drawing/2014/main" id="{6917349C-3AD1-4CD8-8283-8236531EA490}"/>
              </a:ext>
            </a:extLst>
          </p:cNvPr>
          <p:cNvSpPr/>
          <p:nvPr/>
        </p:nvSpPr>
        <p:spPr>
          <a:xfrm>
            <a:off x="2509652" y="1785372"/>
            <a:ext cx="2016000" cy="1851219"/>
          </a:xfrm>
          <a:prstGeom prst="blockArc">
            <a:avLst>
              <a:gd name="adj1" fmla="val 10800000"/>
              <a:gd name="adj2" fmla="val 0"/>
              <a:gd name="adj3" fmla="val 26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막힌 원호 38">
            <a:extLst>
              <a:ext uri="{FF2B5EF4-FFF2-40B4-BE49-F238E27FC236}">
                <a16:creationId xmlns:a16="http://schemas.microsoft.com/office/drawing/2014/main" id="{2DB1BEE9-8154-400E-A00E-5CDC0DC74E01}"/>
              </a:ext>
            </a:extLst>
          </p:cNvPr>
          <p:cNvSpPr/>
          <p:nvPr/>
        </p:nvSpPr>
        <p:spPr>
          <a:xfrm rot="10800000">
            <a:off x="4474845" y="1785370"/>
            <a:ext cx="2016000" cy="1851219"/>
          </a:xfrm>
          <a:prstGeom prst="blockArc">
            <a:avLst>
              <a:gd name="adj1" fmla="val 10800000"/>
              <a:gd name="adj2" fmla="val 0"/>
              <a:gd name="adj3" fmla="val 26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막힌 원호 39">
            <a:extLst>
              <a:ext uri="{FF2B5EF4-FFF2-40B4-BE49-F238E27FC236}">
                <a16:creationId xmlns:a16="http://schemas.microsoft.com/office/drawing/2014/main" id="{82DD56FA-74F1-4734-A321-C5568529127D}"/>
              </a:ext>
            </a:extLst>
          </p:cNvPr>
          <p:cNvSpPr/>
          <p:nvPr/>
        </p:nvSpPr>
        <p:spPr>
          <a:xfrm>
            <a:off x="6440038" y="1785372"/>
            <a:ext cx="2016000" cy="1851219"/>
          </a:xfrm>
          <a:prstGeom prst="blockArc">
            <a:avLst>
              <a:gd name="adj1" fmla="val 10800000"/>
              <a:gd name="adj2" fmla="val 0"/>
              <a:gd name="adj3" fmla="val 26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막힌 원호 40">
            <a:extLst>
              <a:ext uri="{FF2B5EF4-FFF2-40B4-BE49-F238E27FC236}">
                <a16:creationId xmlns:a16="http://schemas.microsoft.com/office/drawing/2014/main" id="{594581A7-0D53-4187-9591-A629F8F9F725}"/>
              </a:ext>
            </a:extLst>
          </p:cNvPr>
          <p:cNvSpPr/>
          <p:nvPr/>
        </p:nvSpPr>
        <p:spPr>
          <a:xfrm rot="10800000">
            <a:off x="8405230" y="1684712"/>
            <a:ext cx="2016000" cy="1948510"/>
          </a:xfrm>
          <a:prstGeom prst="blockArc">
            <a:avLst>
              <a:gd name="adj1" fmla="val 10800000"/>
              <a:gd name="adj2" fmla="val 0"/>
              <a:gd name="adj3" fmla="val 2676"/>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4" name="Group 23">
            <a:extLst>
              <a:ext uri="{FF2B5EF4-FFF2-40B4-BE49-F238E27FC236}">
                <a16:creationId xmlns:a16="http://schemas.microsoft.com/office/drawing/2014/main" id="{64B8BA1C-7283-4C3B-A13B-88CDA3C75843}"/>
              </a:ext>
            </a:extLst>
          </p:cNvPr>
          <p:cNvGrpSpPr/>
          <p:nvPr/>
        </p:nvGrpSpPr>
        <p:grpSpPr>
          <a:xfrm>
            <a:off x="9291908" y="3519269"/>
            <a:ext cx="288032" cy="288032"/>
            <a:chOff x="1475656" y="1654935"/>
            <a:chExt cx="288032" cy="288032"/>
          </a:xfrm>
        </p:grpSpPr>
        <p:sp>
          <p:nvSpPr>
            <p:cNvPr id="25" name="Oval 24">
              <a:extLst>
                <a:ext uri="{FF2B5EF4-FFF2-40B4-BE49-F238E27FC236}">
                  <a16:creationId xmlns:a16="http://schemas.microsoft.com/office/drawing/2014/main" id="{CF43F7DE-2B66-48CA-8BCA-64764AED910E}"/>
                </a:ext>
              </a:extLst>
            </p:cNvPr>
            <p:cNvSpPr/>
            <p:nvPr/>
          </p:nvSpPr>
          <p:spPr>
            <a:xfrm>
              <a:off x="1475656" y="1654935"/>
              <a:ext cx="288032" cy="288032"/>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6" name="Flowchart: Extract 25">
              <a:extLst>
                <a:ext uri="{FF2B5EF4-FFF2-40B4-BE49-F238E27FC236}">
                  <a16:creationId xmlns:a16="http://schemas.microsoft.com/office/drawing/2014/main" id="{91FD99CE-1834-4A24-B9D5-971083F1CC04}"/>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27" name="Group 26">
            <a:extLst>
              <a:ext uri="{FF2B5EF4-FFF2-40B4-BE49-F238E27FC236}">
                <a16:creationId xmlns:a16="http://schemas.microsoft.com/office/drawing/2014/main" id="{54D31522-63CF-44C5-9C0B-08A70E3AC086}"/>
              </a:ext>
            </a:extLst>
          </p:cNvPr>
          <p:cNvGrpSpPr/>
          <p:nvPr/>
        </p:nvGrpSpPr>
        <p:grpSpPr>
          <a:xfrm>
            <a:off x="3349152" y="1569271"/>
            <a:ext cx="288032" cy="288032"/>
            <a:chOff x="1475656" y="1654935"/>
            <a:chExt cx="288032" cy="288032"/>
          </a:xfrm>
        </p:grpSpPr>
        <p:sp>
          <p:nvSpPr>
            <p:cNvPr id="28" name="Oval 27">
              <a:extLst>
                <a:ext uri="{FF2B5EF4-FFF2-40B4-BE49-F238E27FC236}">
                  <a16:creationId xmlns:a16="http://schemas.microsoft.com/office/drawing/2014/main" id="{80DBAB17-2111-45AC-95CC-5437F07487C4}"/>
                </a:ext>
              </a:extLst>
            </p:cNvPr>
            <p:cNvSpPr/>
            <p:nvPr/>
          </p:nvSpPr>
          <p:spPr>
            <a:xfrm>
              <a:off x="1475656" y="165493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9" name="Flowchart: Extract 28">
              <a:extLst>
                <a:ext uri="{FF2B5EF4-FFF2-40B4-BE49-F238E27FC236}">
                  <a16:creationId xmlns:a16="http://schemas.microsoft.com/office/drawing/2014/main" id="{7D11DCF8-0058-40F9-BBB6-D4DC383AE0F8}"/>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0" name="Group 29">
            <a:extLst>
              <a:ext uri="{FF2B5EF4-FFF2-40B4-BE49-F238E27FC236}">
                <a16:creationId xmlns:a16="http://schemas.microsoft.com/office/drawing/2014/main" id="{399A8222-DD7A-4331-B6CB-61D0ECCB019F}"/>
              </a:ext>
            </a:extLst>
          </p:cNvPr>
          <p:cNvGrpSpPr/>
          <p:nvPr/>
        </p:nvGrpSpPr>
        <p:grpSpPr>
          <a:xfrm>
            <a:off x="5350518" y="3511496"/>
            <a:ext cx="288032" cy="288032"/>
            <a:chOff x="1475656" y="1654935"/>
            <a:chExt cx="288032" cy="288032"/>
          </a:xfrm>
        </p:grpSpPr>
        <p:sp>
          <p:nvSpPr>
            <p:cNvPr id="31" name="Oval 30">
              <a:extLst>
                <a:ext uri="{FF2B5EF4-FFF2-40B4-BE49-F238E27FC236}">
                  <a16:creationId xmlns:a16="http://schemas.microsoft.com/office/drawing/2014/main" id="{3B183DCB-8464-4BA0-A319-9143DE6D7C7F}"/>
                </a:ext>
              </a:extLst>
            </p:cNvPr>
            <p:cNvSpPr/>
            <p:nvPr/>
          </p:nvSpPr>
          <p:spPr>
            <a:xfrm>
              <a:off x="1475656" y="1654935"/>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Flowchart: Extract 31">
              <a:extLst>
                <a:ext uri="{FF2B5EF4-FFF2-40B4-BE49-F238E27FC236}">
                  <a16:creationId xmlns:a16="http://schemas.microsoft.com/office/drawing/2014/main" id="{201A4961-41B3-470B-B139-03CD386099CD}"/>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3" name="Group 32">
            <a:extLst>
              <a:ext uri="{FF2B5EF4-FFF2-40B4-BE49-F238E27FC236}">
                <a16:creationId xmlns:a16="http://schemas.microsoft.com/office/drawing/2014/main" id="{BB96EAAF-A1B8-4E8F-A89B-3D7A9D775808}"/>
              </a:ext>
            </a:extLst>
          </p:cNvPr>
          <p:cNvGrpSpPr/>
          <p:nvPr/>
        </p:nvGrpSpPr>
        <p:grpSpPr>
          <a:xfrm>
            <a:off x="7290541" y="1578796"/>
            <a:ext cx="288032" cy="278390"/>
            <a:chOff x="1475656" y="1654935"/>
            <a:chExt cx="288032" cy="288032"/>
          </a:xfrm>
        </p:grpSpPr>
        <p:sp>
          <p:nvSpPr>
            <p:cNvPr id="34" name="Oval 33">
              <a:extLst>
                <a:ext uri="{FF2B5EF4-FFF2-40B4-BE49-F238E27FC236}">
                  <a16:creationId xmlns:a16="http://schemas.microsoft.com/office/drawing/2014/main" id="{D0C290DD-E5A1-4053-90C4-119AD2A747BD}"/>
                </a:ext>
              </a:extLst>
            </p:cNvPr>
            <p:cNvSpPr/>
            <p:nvPr/>
          </p:nvSpPr>
          <p:spPr>
            <a:xfrm>
              <a:off x="1475656" y="1654935"/>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Flowchart: Extract 34">
              <a:extLst>
                <a:ext uri="{FF2B5EF4-FFF2-40B4-BE49-F238E27FC236}">
                  <a16:creationId xmlns:a16="http://schemas.microsoft.com/office/drawing/2014/main" id="{BCBDB0FD-4A65-4BBD-9124-96945B1926C9}"/>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45" name="Rounded Rectangle 6">
            <a:extLst>
              <a:ext uri="{FF2B5EF4-FFF2-40B4-BE49-F238E27FC236}">
                <a16:creationId xmlns:a16="http://schemas.microsoft.com/office/drawing/2014/main" id="{5F0D0034-C47A-44B2-A1E2-AAD483BED333}"/>
              </a:ext>
            </a:extLst>
          </p:cNvPr>
          <p:cNvSpPr/>
          <p:nvPr/>
        </p:nvSpPr>
        <p:spPr>
          <a:xfrm>
            <a:off x="5301187" y="2548953"/>
            <a:ext cx="345998" cy="32302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Teardrop 1">
            <a:extLst>
              <a:ext uri="{FF2B5EF4-FFF2-40B4-BE49-F238E27FC236}">
                <a16:creationId xmlns:a16="http://schemas.microsoft.com/office/drawing/2014/main" id="{A854C850-1D8F-4E5E-8320-6CF3C545BC52}"/>
              </a:ext>
            </a:extLst>
          </p:cNvPr>
          <p:cNvSpPr/>
          <p:nvPr/>
        </p:nvSpPr>
        <p:spPr>
          <a:xfrm rot="18805991">
            <a:off x="5875166" y="2787598"/>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9" name="Freeform 50">
            <a:extLst>
              <a:ext uri="{FF2B5EF4-FFF2-40B4-BE49-F238E27FC236}">
                <a16:creationId xmlns:a16="http://schemas.microsoft.com/office/drawing/2014/main" id="{67655449-425C-480A-B247-B59F9ECF2331}"/>
              </a:ext>
            </a:extLst>
          </p:cNvPr>
          <p:cNvSpPr>
            <a:spLocks noChangeAspect="1"/>
          </p:cNvSpPr>
          <p:nvPr/>
        </p:nvSpPr>
        <p:spPr>
          <a:xfrm>
            <a:off x="7169651" y="2407002"/>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Heart 17">
            <a:extLst>
              <a:ext uri="{FF2B5EF4-FFF2-40B4-BE49-F238E27FC236}">
                <a16:creationId xmlns:a16="http://schemas.microsoft.com/office/drawing/2014/main" id="{A43A2B03-EE5E-49E6-8A50-9DA3F1332B82}"/>
              </a:ext>
            </a:extLst>
          </p:cNvPr>
          <p:cNvSpPr/>
          <p:nvPr/>
        </p:nvSpPr>
        <p:spPr>
          <a:xfrm>
            <a:off x="3252043" y="245622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ounded Rectangle 20">
            <a:extLst>
              <a:ext uri="{FF2B5EF4-FFF2-40B4-BE49-F238E27FC236}">
                <a16:creationId xmlns:a16="http://schemas.microsoft.com/office/drawing/2014/main" id="{25B2E127-B920-40C4-9653-7173B8A95607}"/>
              </a:ext>
            </a:extLst>
          </p:cNvPr>
          <p:cNvSpPr>
            <a:spLocks noChangeAspect="1"/>
          </p:cNvSpPr>
          <p:nvPr/>
        </p:nvSpPr>
        <p:spPr>
          <a:xfrm rot="2160000">
            <a:off x="9173555" y="2373529"/>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47754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0EA4936-9EB9-42C5-AE21-DD051B9BDADB}"/>
              </a:ext>
            </a:extLst>
          </p:cNvPr>
          <p:cNvPicPr>
            <a:picLocks noChangeAspect="1"/>
          </p:cNvPicPr>
          <p:nvPr/>
        </p:nvPicPr>
        <p:blipFill>
          <a:blip r:embed="rId2"/>
          <a:stretch>
            <a:fillRect/>
          </a:stretch>
        </p:blipFill>
        <p:spPr>
          <a:xfrm>
            <a:off x="7835879" y="137084"/>
            <a:ext cx="1938508" cy="2386241"/>
          </a:xfrm>
          <a:prstGeom prst="rect">
            <a:avLst/>
          </a:prstGeom>
        </p:spPr>
      </p:pic>
      <p:sp>
        <p:nvSpPr>
          <p:cNvPr id="51" name="TextBox 50">
            <a:extLst>
              <a:ext uri="{FF2B5EF4-FFF2-40B4-BE49-F238E27FC236}">
                <a16:creationId xmlns:a16="http://schemas.microsoft.com/office/drawing/2014/main" id="{84DBAAB6-DD0C-4FA8-93A5-76CFE47708DF}"/>
              </a:ext>
            </a:extLst>
          </p:cNvPr>
          <p:cNvSpPr txBox="1"/>
          <p:nvPr/>
        </p:nvSpPr>
        <p:spPr>
          <a:xfrm>
            <a:off x="6383974" y="3672956"/>
            <a:ext cx="4842318" cy="1323439"/>
          </a:xfrm>
          <a:prstGeom prst="rect">
            <a:avLst/>
          </a:prstGeom>
          <a:noFill/>
        </p:spPr>
        <p:txBody>
          <a:bodyPr wrap="square" rtlCol="0">
            <a:spAutoFit/>
          </a:bodyPr>
          <a:lstStyle/>
          <a:p>
            <a:r>
              <a:rPr lang="en-US" altLang="ko-KR" sz="4000" b="1" dirty="0">
                <a:solidFill>
                  <a:schemeClr val="bg2">
                    <a:lumMod val="25000"/>
                  </a:schemeClr>
                </a:solidFill>
                <a:latin typeface="+mj-lt"/>
                <a:cs typeface="Arial" pitchFamily="34" charset="0"/>
              </a:rPr>
              <a:t>Any </a:t>
            </a:r>
            <a:r>
              <a:rPr lang="en-US" altLang="ko-KR" sz="4000" b="1" dirty="0">
                <a:solidFill>
                  <a:schemeClr val="accent4">
                    <a:lumMod val="90000"/>
                  </a:schemeClr>
                </a:solidFill>
                <a:latin typeface="+mj-lt"/>
                <a:cs typeface="Arial" pitchFamily="34" charset="0"/>
              </a:rPr>
              <a:t>Questions?</a:t>
            </a:r>
          </a:p>
          <a:p>
            <a:r>
              <a:rPr lang="en-US" altLang="ko-KR" sz="4000" b="1" dirty="0">
                <a:solidFill>
                  <a:schemeClr val="bg2">
                    <a:lumMod val="25000"/>
                  </a:schemeClr>
                </a:solidFill>
                <a:latin typeface="+mj-lt"/>
                <a:cs typeface="Arial" pitchFamily="34" charset="0"/>
              </a:rPr>
              <a:t>Thank You!</a:t>
            </a:r>
            <a:endParaRPr lang="ko-KR" altLang="en-US" sz="4000" b="1" dirty="0">
              <a:solidFill>
                <a:schemeClr val="accent4">
                  <a:lumMod val="90000"/>
                </a:schemeClr>
              </a:solidFill>
              <a:latin typeface="+mj-lt"/>
              <a:cs typeface="Arial" pitchFamily="34" charset="0"/>
            </a:endParaRPr>
          </a:p>
        </p:txBody>
      </p:sp>
    </p:spTree>
    <p:extLst>
      <p:ext uri="{BB962C8B-B14F-4D97-AF65-F5344CB8AC3E}">
        <p14:creationId xmlns:p14="http://schemas.microsoft.com/office/powerpoint/2010/main" val="705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5227719" y="6588021"/>
            <a:ext cx="6320658"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grpSp>
        <p:nvGrpSpPr>
          <p:cNvPr id="10" name="Group 9"/>
          <p:cNvGrpSpPr/>
          <p:nvPr/>
        </p:nvGrpSpPr>
        <p:grpSpPr>
          <a:xfrm>
            <a:off x="9943860" y="645590"/>
            <a:ext cx="1599709" cy="393142"/>
            <a:chOff x="3275856" y="1242391"/>
            <a:chExt cx="1656184" cy="407020"/>
          </a:xfrm>
        </p:grpSpPr>
        <p:sp>
          <p:nvSpPr>
            <p:cNvPr id="11"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2"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C221F751-3C5B-4561-AD14-8637C5B66736}"/>
              </a:ext>
            </a:extLst>
          </p:cNvPr>
          <p:cNvSpPr txBox="1"/>
          <p:nvPr/>
        </p:nvSpPr>
        <p:spPr>
          <a:xfrm>
            <a:off x="4584307" y="3362667"/>
            <a:ext cx="6964218" cy="2308324"/>
          </a:xfrm>
          <a:prstGeom prst="rect">
            <a:avLst/>
          </a:prstGeom>
          <a:noFill/>
        </p:spPr>
        <p:txBody>
          <a:bodyPr wrap="square" rtlCol="0" anchor="ctr">
            <a:spAutoFit/>
          </a:bodyPr>
          <a:lstStyle/>
          <a:p>
            <a:pPr algn="r"/>
            <a:r>
              <a:rPr lang="en-US" altLang="ko-KR" sz="4800" dirty="0">
                <a:solidFill>
                  <a:schemeClr val="bg1"/>
                </a:solidFill>
                <a:cs typeface="Arial" pitchFamily="34" charset="0"/>
              </a:rPr>
              <a:t>Free</a:t>
            </a:r>
          </a:p>
          <a:p>
            <a:pPr algn="r"/>
            <a:r>
              <a:rPr lang="en-US" altLang="ko-KR" sz="4800" dirty="0">
                <a:solidFill>
                  <a:schemeClr val="bg1"/>
                </a:solidFill>
                <a:cs typeface="Arial" pitchFamily="34" charset="0"/>
              </a:rPr>
              <a:t>Genome Editing</a:t>
            </a:r>
          </a:p>
          <a:p>
            <a:pPr algn="r"/>
            <a:r>
              <a:rPr lang="en-US" altLang="ko-KR" sz="4800" dirty="0">
                <a:solidFill>
                  <a:schemeClr val="bg1"/>
                </a:solidFill>
                <a:cs typeface="Arial" pitchFamily="34" charset="0"/>
              </a:rPr>
              <a:t>Presentation</a:t>
            </a:r>
            <a:endParaRPr lang="ko-KR" altLang="en-US" sz="48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4584243" y="5676007"/>
            <a:ext cx="6964133"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933193F-DCE5-4F76-9215-8D4466550A49}"/>
              </a:ext>
            </a:extLst>
          </p:cNvPr>
          <p:cNvSpPr/>
          <p:nvPr/>
        </p:nvSpPr>
        <p:spPr>
          <a:xfrm>
            <a:off x="1432887" y="-1540"/>
            <a:ext cx="1571716" cy="6856439"/>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w="15387" cap="flat">
            <a:noFill/>
            <a:prstDash val="solid"/>
            <a:miter/>
          </a:ln>
        </p:spPr>
        <p:txBody>
          <a:bodyPr rtlCol="0" anchor="ctr"/>
          <a:lstStyle/>
          <a:p>
            <a:endParaRPr lang="en-US"/>
          </a:p>
        </p:txBody>
      </p:sp>
      <p:grpSp>
        <p:nvGrpSpPr>
          <p:cNvPr id="82" name="Group 81">
            <a:extLst>
              <a:ext uri="{FF2B5EF4-FFF2-40B4-BE49-F238E27FC236}">
                <a16:creationId xmlns:a16="http://schemas.microsoft.com/office/drawing/2014/main" id="{AE1B9886-6C03-40E7-8367-C7DC97587564}"/>
              </a:ext>
            </a:extLst>
          </p:cNvPr>
          <p:cNvGrpSpPr/>
          <p:nvPr/>
        </p:nvGrpSpPr>
        <p:grpSpPr>
          <a:xfrm>
            <a:off x="2658438" y="2821909"/>
            <a:ext cx="2069989" cy="3595072"/>
            <a:chOff x="2658438" y="2821909"/>
            <a:chExt cx="2069989" cy="3595072"/>
          </a:xfrm>
        </p:grpSpPr>
        <p:sp>
          <p:nvSpPr>
            <p:cNvPr id="78" name="Freeform: Shape 77">
              <a:extLst>
                <a:ext uri="{FF2B5EF4-FFF2-40B4-BE49-F238E27FC236}">
                  <a16:creationId xmlns:a16="http://schemas.microsoft.com/office/drawing/2014/main" id="{E3475C2C-34C8-4615-B5C8-1A503336ADE1}"/>
                </a:ext>
              </a:extLst>
            </p:cNvPr>
            <p:cNvSpPr/>
            <p:nvPr/>
          </p:nvSpPr>
          <p:spPr>
            <a:xfrm rot="2775332">
              <a:off x="2738690" y="4415304"/>
              <a:ext cx="3555826" cy="369036"/>
            </a:xfrm>
            <a:custGeom>
              <a:avLst/>
              <a:gdLst>
                <a:gd name="connsiteX0" fmla="*/ 665206 w 5561718"/>
                <a:gd name="connsiteY0" fmla="*/ 0 h 577215"/>
                <a:gd name="connsiteX1" fmla="*/ 729023 w 5561718"/>
                <a:gd name="connsiteY1" fmla="*/ 12382 h 577215"/>
                <a:gd name="connsiteX2" fmla="*/ 1101451 w 5561718"/>
                <a:gd name="connsiteY2" fmla="*/ 74295 h 577215"/>
                <a:gd name="connsiteX3" fmla="*/ 1124311 w 5561718"/>
                <a:gd name="connsiteY3" fmla="*/ 76200 h 577215"/>
                <a:gd name="connsiteX4" fmla="*/ 1724386 w 5561718"/>
                <a:gd name="connsiteY4" fmla="*/ 80010 h 577215"/>
                <a:gd name="connsiteX5" fmla="*/ 2141581 w 5561718"/>
                <a:gd name="connsiteY5" fmla="*/ 40005 h 577215"/>
                <a:gd name="connsiteX6" fmla="*/ 2601638 w 5561718"/>
                <a:gd name="connsiteY6" fmla="*/ 9525 h 577215"/>
                <a:gd name="connsiteX7" fmla="*/ 2925488 w 5561718"/>
                <a:gd name="connsiteY7" fmla="*/ 14287 h 577215"/>
                <a:gd name="connsiteX8" fmla="*/ 3274103 w 5561718"/>
                <a:gd name="connsiteY8" fmla="*/ 19050 h 577215"/>
                <a:gd name="connsiteX9" fmla="*/ 3301726 w 5561718"/>
                <a:gd name="connsiteY9" fmla="*/ 20955 h 577215"/>
                <a:gd name="connsiteX10" fmla="*/ 3716063 w 5561718"/>
                <a:gd name="connsiteY10" fmla="*/ 71437 h 577215"/>
                <a:gd name="connsiteX11" fmla="*/ 3970381 w 5561718"/>
                <a:gd name="connsiteY11" fmla="*/ 101917 h 577215"/>
                <a:gd name="connsiteX12" fmla="*/ 4544738 w 5561718"/>
                <a:gd name="connsiteY12" fmla="*/ 152400 h 577215"/>
                <a:gd name="connsiteX13" fmla="*/ 5323884 w 5561718"/>
                <a:gd name="connsiteY13" fmla="*/ 173355 h 577215"/>
                <a:gd name="connsiteX14" fmla="*/ 5380081 w 5561718"/>
                <a:gd name="connsiteY14" fmla="*/ 178117 h 577215"/>
                <a:gd name="connsiteX15" fmla="*/ 5535338 w 5561718"/>
                <a:gd name="connsiteY15" fmla="*/ 206692 h 577215"/>
                <a:gd name="connsiteX16" fmla="*/ 5558317 w 5561718"/>
                <a:gd name="connsiteY16" fmla="*/ 217608 h 577215"/>
                <a:gd name="connsiteX17" fmla="*/ 5561718 w 5561718"/>
                <a:gd name="connsiteY17" fmla="*/ 222251 h 577215"/>
                <a:gd name="connsiteX18" fmla="*/ 2932117 w 5561718"/>
                <a:gd name="connsiteY18" fmla="*/ 414049 h 577215"/>
                <a:gd name="connsiteX19" fmla="*/ 2687959 w 5561718"/>
                <a:gd name="connsiteY19" fmla="*/ 388025 h 577215"/>
                <a:gd name="connsiteX20" fmla="*/ 2125388 w 5561718"/>
                <a:gd name="connsiteY20" fmla="*/ 307657 h 577215"/>
                <a:gd name="connsiteX21" fmla="*/ 1191938 w 5561718"/>
                <a:gd name="connsiteY21" fmla="*/ 193357 h 577215"/>
                <a:gd name="connsiteX22" fmla="*/ 556621 w 5561718"/>
                <a:gd name="connsiteY22" fmla="*/ 253365 h 577215"/>
                <a:gd name="connsiteX23" fmla="*/ 39413 w 5561718"/>
                <a:gd name="connsiteY23" fmla="*/ 577215 h 577215"/>
                <a:gd name="connsiteX24" fmla="*/ 10838 w 5561718"/>
                <a:gd name="connsiteY24" fmla="*/ 517207 h 577215"/>
                <a:gd name="connsiteX25" fmla="*/ 558526 w 5561718"/>
                <a:gd name="connsiteY25" fmla="*/ 33337 h 577215"/>
                <a:gd name="connsiteX26" fmla="*/ 629963 w 5561718"/>
                <a:gd name="connsiteY26" fmla="*/ 2857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61718" h="577215">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EEA6A24-4ED4-4F88-92F7-5AD558AAAFF8}"/>
                </a:ext>
              </a:extLst>
            </p:cNvPr>
            <p:cNvSpPr/>
            <p:nvPr/>
          </p:nvSpPr>
          <p:spPr>
            <a:xfrm>
              <a:off x="2658438" y="3187054"/>
              <a:ext cx="677331" cy="52339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a:p>
          </p:txBody>
        </p:sp>
        <p:sp>
          <p:nvSpPr>
            <p:cNvPr id="79" name="Graphic 24">
              <a:extLst>
                <a:ext uri="{FF2B5EF4-FFF2-40B4-BE49-F238E27FC236}">
                  <a16:creationId xmlns:a16="http://schemas.microsoft.com/office/drawing/2014/main" id="{4BB66157-5E61-4087-9269-EEC1E0BFA7DE}"/>
                </a:ext>
              </a:extLst>
            </p:cNvPr>
            <p:cNvSpPr/>
            <p:nvPr/>
          </p:nvSpPr>
          <p:spPr>
            <a:xfrm rot="2706887">
              <a:off x="2743183" y="4431736"/>
              <a:ext cx="3586838" cy="383651"/>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accent2">
                <a:lumMod val="75000"/>
              </a:scheme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3247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3" name="그룹 6">
            <a:extLst>
              <a:ext uri="{FF2B5EF4-FFF2-40B4-BE49-F238E27FC236}">
                <a16:creationId xmlns:a16="http://schemas.microsoft.com/office/drawing/2014/main" id="{D314D8A1-257A-4FE7-ACB7-A3D9AA1BEE60}"/>
              </a:ext>
            </a:extLst>
          </p:cNvPr>
          <p:cNvGrpSpPr/>
          <p:nvPr/>
        </p:nvGrpSpPr>
        <p:grpSpPr>
          <a:xfrm>
            <a:off x="946528" y="1795044"/>
            <a:ext cx="10308374" cy="4243818"/>
            <a:chOff x="946528" y="1545254"/>
            <a:chExt cx="10308374" cy="4743396"/>
          </a:xfrm>
        </p:grpSpPr>
        <p:sp>
          <p:nvSpPr>
            <p:cNvPr id="4" name="사각형: 둥근 모서리 3">
              <a:extLst>
                <a:ext uri="{FF2B5EF4-FFF2-40B4-BE49-F238E27FC236}">
                  <a16:creationId xmlns:a16="http://schemas.microsoft.com/office/drawing/2014/main" id="{CEE2A40F-DCB8-4A31-9855-31C8EC7EBA1A}"/>
                </a:ext>
              </a:extLst>
            </p:cNvPr>
            <p:cNvSpPr/>
            <p:nvPr/>
          </p:nvSpPr>
          <p:spPr>
            <a:xfrm>
              <a:off x="946528" y="1545254"/>
              <a:ext cx="5091726" cy="2320927"/>
            </a:xfrm>
            <a:prstGeom prst="roundRect">
              <a:avLst>
                <a:gd name="adj" fmla="val 12588"/>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사각형: 둥근 모서리 32">
              <a:extLst>
                <a:ext uri="{FF2B5EF4-FFF2-40B4-BE49-F238E27FC236}">
                  <a16:creationId xmlns:a16="http://schemas.microsoft.com/office/drawing/2014/main" id="{F549FEBC-34BE-4460-B029-31A6271D0593}"/>
                </a:ext>
              </a:extLst>
            </p:cNvPr>
            <p:cNvSpPr/>
            <p:nvPr/>
          </p:nvSpPr>
          <p:spPr>
            <a:xfrm>
              <a:off x="6146916" y="1545254"/>
              <a:ext cx="5107986" cy="2320927"/>
            </a:xfrm>
            <a:prstGeom prst="roundRect">
              <a:avLst>
                <a:gd name="adj" fmla="val 12588"/>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사각형: 둥근 모서리 44">
              <a:extLst>
                <a:ext uri="{FF2B5EF4-FFF2-40B4-BE49-F238E27FC236}">
                  <a16:creationId xmlns:a16="http://schemas.microsoft.com/office/drawing/2014/main" id="{958E184B-2CFD-4E38-A784-26BC96D2F454}"/>
                </a:ext>
              </a:extLst>
            </p:cNvPr>
            <p:cNvSpPr/>
            <p:nvPr/>
          </p:nvSpPr>
          <p:spPr>
            <a:xfrm>
              <a:off x="946528" y="3967723"/>
              <a:ext cx="5091726" cy="2320927"/>
            </a:xfrm>
            <a:prstGeom prst="roundRect">
              <a:avLst>
                <a:gd name="adj" fmla="val 1258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사각형: 둥근 모서리 60">
              <a:extLst>
                <a:ext uri="{FF2B5EF4-FFF2-40B4-BE49-F238E27FC236}">
                  <a16:creationId xmlns:a16="http://schemas.microsoft.com/office/drawing/2014/main" id="{5974FF9C-FA05-4CDF-97A3-3A0066AA3EBC}"/>
                </a:ext>
              </a:extLst>
            </p:cNvPr>
            <p:cNvSpPr/>
            <p:nvPr/>
          </p:nvSpPr>
          <p:spPr>
            <a:xfrm>
              <a:off x="6146916" y="3967723"/>
              <a:ext cx="5107986" cy="2320927"/>
            </a:xfrm>
            <a:prstGeom prst="roundRect">
              <a:avLst>
                <a:gd name="adj" fmla="val 12588"/>
              </a:avLst>
            </a:prstGeom>
            <a:solidFill>
              <a:schemeClr val="bg1"/>
            </a:solidFill>
            <a:ln w="381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8" name="Block Arc 7">
            <a:extLst>
              <a:ext uri="{FF2B5EF4-FFF2-40B4-BE49-F238E27FC236}">
                <a16:creationId xmlns:a16="http://schemas.microsoft.com/office/drawing/2014/main" id="{017934C3-482B-43A1-9F4E-F70FFCE74F3C}"/>
              </a:ext>
            </a:extLst>
          </p:cNvPr>
          <p:cNvSpPr/>
          <p:nvPr/>
        </p:nvSpPr>
        <p:spPr>
          <a:xfrm rot="5400000">
            <a:off x="4239239" y="2078435"/>
            <a:ext cx="3709895" cy="3709895"/>
          </a:xfrm>
          <a:prstGeom prst="blockArc">
            <a:avLst>
              <a:gd name="adj1" fmla="val 16229915"/>
              <a:gd name="adj2" fmla="val 21506646"/>
              <a:gd name="adj3" fmla="val 15477"/>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Block Arc 8">
            <a:extLst>
              <a:ext uri="{FF2B5EF4-FFF2-40B4-BE49-F238E27FC236}">
                <a16:creationId xmlns:a16="http://schemas.microsoft.com/office/drawing/2014/main" id="{FB12175F-7AD1-4287-AC43-FFEB55D056E0}"/>
              </a:ext>
            </a:extLst>
          </p:cNvPr>
          <p:cNvSpPr/>
          <p:nvPr/>
        </p:nvSpPr>
        <p:spPr>
          <a:xfrm>
            <a:off x="4239239" y="2060850"/>
            <a:ext cx="3709895" cy="3709895"/>
          </a:xfrm>
          <a:prstGeom prst="blockArc">
            <a:avLst>
              <a:gd name="adj1" fmla="val 16267252"/>
              <a:gd name="adj2" fmla="val 21557561"/>
              <a:gd name="adj3" fmla="val 152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Block Arc 9">
            <a:extLst>
              <a:ext uri="{FF2B5EF4-FFF2-40B4-BE49-F238E27FC236}">
                <a16:creationId xmlns:a16="http://schemas.microsoft.com/office/drawing/2014/main" id="{F052608B-FB04-4FA6-99C9-FF5FFD58BA98}"/>
              </a:ext>
            </a:extLst>
          </p:cNvPr>
          <p:cNvSpPr/>
          <p:nvPr/>
        </p:nvSpPr>
        <p:spPr>
          <a:xfrm rot="10800000">
            <a:off x="4239239" y="2078434"/>
            <a:ext cx="3709895" cy="3709895"/>
          </a:xfrm>
          <a:prstGeom prst="blockArc">
            <a:avLst>
              <a:gd name="adj1" fmla="val 16302188"/>
              <a:gd name="adj2" fmla="val 21556929"/>
              <a:gd name="adj3" fmla="val 157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1" name="Block Arc 10">
            <a:extLst>
              <a:ext uri="{FF2B5EF4-FFF2-40B4-BE49-F238E27FC236}">
                <a16:creationId xmlns:a16="http://schemas.microsoft.com/office/drawing/2014/main" id="{71C3BF7F-E55B-47E1-ADD4-A94E5816A838}"/>
              </a:ext>
            </a:extLst>
          </p:cNvPr>
          <p:cNvSpPr/>
          <p:nvPr/>
        </p:nvSpPr>
        <p:spPr>
          <a:xfrm rot="16200000">
            <a:off x="4239239" y="2060851"/>
            <a:ext cx="3709895" cy="3709895"/>
          </a:xfrm>
          <a:prstGeom prst="blockArc">
            <a:avLst>
              <a:gd name="adj1" fmla="val 16302188"/>
              <a:gd name="adj2" fmla="val 21530925"/>
              <a:gd name="adj3" fmla="val 159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12" name="Group 11">
            <a:extLst>
              <a:ext uri="{FF2B5EF4-FFF2-40B4-BE49-F238E27FC236}">
                <a16:creationId xmlns:a16="http://schemas.microsoft.com/office/drawing/2014/main" id="{C097270B-22A1-479F-B1C9-DD15F360EC27}"/>
              </a:ext>
            </a:extLst>
          </p:cNvPr>
          <p:cNvGrpSpPr/>
          <p:nvPr/>
        </p:nvGrpSpPr>
        <p:grpSpPr>
          <a:xfrm>
            <a:off x="4491711" y="2309860"/>
            <a:ext cx="3218009" cy="3200946"/>
            <a:chOff x="2958282" y="2168932"/>
            <a:chExt cx="3218009" cy="3200946"/>
          </a:xfrm>
        </p:grpSpPr>
        <p:sp>
          <p:nvSpPr>
            <p:cNvPr id="13" name="TextBox 12">
              <a:extLst>
                <a:ext uri="{FF2B5EF4-FFF2-40B4-BE49-F238E27FC236}">
                  <a16:creationId xmlns:a16="http://schemas.microsoft.com/office/drawing/2014/main" id="{71A2509E-DEE1-479F-A9C7-4E93271D0E1B}"/>
                </a:ext>
              </a:extLst>
            </p:cNvPr>
            <p:cNvSpPr txBox="1"/>
            <p:nvPr/>
          </p:nvSpPr>
          <p:spPr>
            <a:xfrm rot="2979303">
              <a:off x="3821466" y="2401399"/>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cs typeface="Arial" pitchFamily="34" charset="0"/>
                </a:rPr>
                <a:t>WEAKNESS</a:t>
              </a:r>
              <a:endParaRPr lang="ko-KR" altLang="en-US" sz="1600" b="1" dirty="0">
                <a:solidFill>
                  <a:schemeClr val="bg1"/>
                </a:solidFill>
                <a:cs typeface="Arial" pitchFamily="34" charset="0"/>
              </a:endParaRPr>
            </a:p>
          </p:txBody>
        </p:sp>
        <p:sp>
          <p:nvSpPr>
            <p:cNvPr id="14" name="TextBox 13">
              <a:extLst>
                <a:ext uri="{FF2B5EF4-FFF2-40B4-BE49-F238E27FC236}">
                  <a16:creationId xmlns:a16="http://schemas.microsoft.com/office/drawing/2014/main" id="{C956A7EF-AF31-4ADC-9B4E-9F6C63D58631}"/>
                </a:ext>
              </a:extLst>
            </p:cNvPr>
            <p:cNvSpPr txBox="1"/>
            <p:nvPr/>
          </p:nvSpPr>
          <p:spPr>
            <a:xfrm rot="18900000">
              <a:off x="2958282" y="2437888"/>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cs typeface="Arial" pitchFamily="34" charset="0"/>
                </a:rPr>
                <a:t>STRENGTHS</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id="{1443F4EF-2C52-41AA-B023-CDFC4E842B2F}"/>
                </a:ext>
              </a:extLst>
            </p:cNvPr>
            <p:cNvSpPr txBox="1"/>
            <p:nvPr/>
          </p:nvSpPr>
          <p:spPr>
            <a:xfrm rot="13500000">
              <a:off x="2958282" y="3301984"/>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cs typeface="Arial" pitchFamily="34" charset="0"/>
                </a:rPr>
                <a:t>OPPORTUNITIES</a:t>
              </a:r>
              <a:endParaRPr lang="ko-KR" altLang="en-US" sz="1600" b="1" dirty="0">
                <a:solidFill>
                  <a:schemeClr val="bg1"/>
                </a:solidFill>
                <a:cs typeface="Arial" pitchFamily="34" charset="0"/>
              </a:endParaRPr>
            </a:p>
          </p:txBody>
        </p:sp>
        <p:sp>
          <p:nvSpPr>
            <p:cNvPr id="16" name="TextBox 15">
              <a:extLst>
                <a:ext uri="{FF2B5EF4-FFF2-40B4-BE49-F238E27FC236}">
                  <a16:creationId xmlns:a16="http://schemas.microsoft.com/office/drawing/2014/main" id="{1C148D6C-AD09-4FF5-9F5A-206E355972AA}"/>
                </a:ext>
              </a:extLst>
            </p:cNvPr>
            <p:cNvSpPr txBox="1"/>
            <p:nvPr/>
          </p:nvSpPr>
          <p:spPr>
            <a:xfrm rot="8100000">
              <a:off x="3875930" y="3274102"/>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cs typeface="Arial" pitchFamily="34" charset="0"/>
                </a:rPr>
                <a:t>THREATS</a:t>
              </a:r>
              <a:endParaRPr lang="ko-KR" altLang="en-US" sz="1600" b="1" dirty="0">
                <a:solidFill>
                  <a:schemeClr val="bg1"/>
                </a:solidFill>
                <a:cs typeface="Arial" pitchFamily="34" charset="0"/>
              </a:endParaRPr>
            </a:p>
          </p:txBody>
        </p:sp>
      </p:grpSp>
      <p:sp>
        <p:nvSpPr>
          <p:cNvPr id="17" name="타원 4">
            <a:extLst>
              <a:ext uri="{FF2B5EF4-FFF2-40B4-BE49-F238E27FC236}">
                <a16:creationId xmlns:a16="http://schemas.microsoft.com/office/drawing/2014/main" id="{2C9821E8-7639-4245-BDCD-352AEBE2B55F}"/>
              </a:ext>
            </a:extLst>
          </p:cNvPr>
          <p:cNvSpPr/>
          <p:nvPr/>
        </p:nvSpPr>
        <p:spPr>
          <a:xfrm>
            <a:off x="4812546" y="2617126"/>
            <a:ext cx="2596900" cy="2596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8" name="Group 51">
            <a:extLst>
              <a:ext uri="{FF2B5EF4-FFF2-40B4-BE49-F238E27FC236}">
                <a16:creationId xmlns:a16="http://schemas.microsoft.com/office/drawing/2014/main" id="{E4F42BAA-8E80-422C-A9C9-6B6180E84AFC}"/>
              </a:ext>
            </a:extLst>
          </p:cNvPr>
          <p:cNvGrpSpPr/>
          <p:nvPr/>
        </p:nvGrpSpPr>
        <p:grpSpPr>
          <a:xfrm>
            <a:off x="1386250" y="2141772"/>
            <a:ext cx="2936722" cy="1470776"/>
            <a:chOff x="270023" y="1638319"/>
            <a:chExt cx="2605242" cy="1485485"/>
          </a:xfrm>
        </p:grpSpPr>
        <p:sp>
          <p:nvSpPr>
            <p:cNvPr id="19" name="TextBox 18">
              <a:extLst>
                <a:ext uri="{FF2B5EF4-FFF2-40B4-BE49-F238E27FC236}">
                  <a16:creationId xmlns:a16="http://schemas.microsoft.com/office/drawing/2014/main" id="{B5E80350-692D-4EA5-8FB3-2A7F6A7029E9}"/>
                </a:ext>
              </a:extLst>
            </p:cNvPr>
            <p:cNvSpPr txBox="1"/>
            <p:nvPr/>
          </p:nvSpPr>
          <p:spPr>
            <a:xfrm>
              <a:off x="270024" y="1911471"/>
              <a:ext cx="2605241" cy="121233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A2414D1-11A5-4EBB-9DE8-D19737C9F6C2}"/>
                </a:ext>
              </a:extLst>
            </p:cNvPr>
            <p:cNvSpPr txBox="1"/>
            <p:nvPr/>
          </p:nvSpPr>
          <p:spPr>
            <a:xfrm>
              <a:off x="270023" y="1638319"/>
              <a:ext cx="2605241" cy="310855"/>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grpSp>
      <p:grpSp>
        <p:nvGrpSpPr>
          <p:cNvPr id="21" name="Group 59">
            <a:extLst>
              <a:ext uri="{FF2B5EF4-FFF2-40B4-BE49-F238E27FC236}">
                <a16:creationId xmlns:a16="http://schemas.microsoft.com/office/drawing/2014/main" id="{CA214F59-460D-47C4-9A21-D35CE0CE48FB}"/>
              </a:ext>
            </a:extLst>
          </p:cNvPr>
          <p:cNvGrpSpPr/>
          <p:nvPr/>
        </p:nvGrpSpPr>
        <p:grpSpPr>
          <a:xfrm>
            <a:off x="1386250" y="4249900"/>
            <a:ext cx="2936722" cy="1470776"/>
            <a:chOff x="270023" y="1638319"/>
            <a:chExt cx="2605242" cy="1485485"/>
          </a:xfrm>
        </p:grpSpPr>
        <p:sp>
          <p:nvSpPr>
            <p:cNvPr id="22" name="TextBox 21">
              <a:extLst>
                <a:ext uri="{FF2B5EF4-FFF2-40B4-BE49-F238E27FC236}">
                  <a16:creationId xmlns:a16="http://schemas.microsoft.com/office/drawing/2014/main" id="{39FB61A6-D8E1-4D59-A8B2-D8F7DF3847DB}"/>
                </a:ext>
              </a:extLst>
            </p:cNvPr>
            <p:cNvSpPr txBox="1"/>
            <p:nvPr/>
          </p:nvSpPr>
          <p:spPr>
            <a:xfrm>
              <a:off x="270024" y="1911471"/>
              <a:ext cx="2605241" cy="121233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ED9D7CF2-8C71-4AF0-AF26-4996A6497FEA}"/>
                </a:ext>
              </a:extLst>
            </p:cNvPr>
            <p:cNvSpPr txBox="1"/>
            <p:nvPr/>
          </p:nvSpPr>
          <p:spPr>
            <a:xfrm>
              <a:off x="270023" y="1638319"/>
              <a:ext cx="2605241" cy="310855"/>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grpSp>
      <p:grpSp>
        <p:nvGrpSpPr>
          <p:cNvPr id="24" name="Group 62">
            <a:extLst>
              <a:ext uri="{FF2B5EF4-FFF2-40B4-BE49-F238E27FC236}">
                <a16:creationId xmlns:a16="http://schemas.microsoft.com/office/drawing/2014/main" id="{0F9879FB-C1E0-458E-8D78-C87BFA72F7B5}"/>
              </a:ext>
            </a:extLst>
          </p:cNvPr>
          <p:cNvGrpSpPr/>
          <p:nvPr/>
        </p:nvGrpSpPr>
        <p:grpSpPr>
          <a:xfrm>
            <a:off x="7854124" y="2141772"/>
            <a:ext cx="2936722" cy="1470776"/>
            <a:chOff x="270023" y="1638319"/>
            <a:chExt cx="2605242" cy="1485485"/>
          </a:xfrm>
        </p:grpSpPr>
        <p:sp>
          <p:nvSpPr>
            <p:cNvPr id="25" name="TextBox 24">
              <a:extLst>
                <a:ext uri="{FF2B5EF4-FFF2-40B4-BE49-F238E27FC236}">
                  <a16:creationId xmlns:a16="http://schemas.microsoft.com/office/drawing/2014/main" id="{AD226336-FCEB-4FA9-A042-AB6B5AB17634}"/>
                </a:ext>
              </a:extLst>
            </p:cNvPr>
            <p:cNvSpPr txBox="1"/>
            <p:nvPr/>
          </p:nvSpPr>
          <p:spPr>
            <a:xfrm>
              <a:off x="270024" y="1911471"/>
              <a:ext cx="2605241" cy="121233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18CB09D5-989F-4C76-85ED-2930A323B46E}"/>
                </a:ext>
              </a:extLst>
            </p:cNvPr>
            <p:cNvSpPr txBox="1"/>
            <p:nvPr/>
          </p:nvSpPr>
          <p:spPr>
            <a:xfrm>
              <a:off x="270023" y="1638319"/>
              <a:ext cx="2605241" cy="310855"/>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grpSp>
      <p:grpSp>
        <p:nvGrpSpPr>
          <p:cNvPr id="27" name="Group 74">
            <a:extLst>
              <a:ext uri="{FF2B5EF4-FFF2-40B4-BE49-F238E27FC236}">
                <a16:creationId xmlns:a16="http://schemas.microsoft.com/office/drawing/2014/main" id="{F5124B37-3AA3-40B2-BB4B-2EE399AD9780}"/>
              </a:ext>
            </a:extLst>
          </p:cNvPr>
          <p:cNvGrpSpPr/>
          <p:nvPr/>
        </p:nvGrpSpPr>
        <p:grpSpPr>
          <a:xfrm>
            <a:off x="7858316" y="4249900"/>
            <a:ext cx="2936722" cy="1470776"/>
            <a:chOff x="270023" y="1638319"/>
            <a:chExt cx="2605242" cy="1485485"/>
          </a:xfrm>
        </p:grpSpPr>
        <p:sp>
          <p:nvSpPr>
            <p:cNvPr id="28" name="TextBox 27">
              <a:extLst>
                <a:ext uri="{FF2B5EF4-FFF2-40B4-BE49-F238E27FC236}">
                  <a16:creationId xmlns:a16="http://schemas.microsoft.com/office/drawing/2014/main" id="{C974117E-4542-4F0F-AAB2-5125C854D4ED}"/>
                </a:ext>
              </a:extLst>
            </p:cNvPr>
            <p:cNvSpPr txBox="1"/>
            <p:nvPr/>
          </p:nvSpPr>
          <p:spPr>
            <a:xfrm>
              <a:off x="270024" y="1911471"/>
              <a:ext cx="2605241" cy="121233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00CB2F26-509D-48D0-8FDB-5ABD1A645763}"/>
                </a:ext>
              </a:extLst>
            </p:cNvPr>
            <p:cNvSpPr txBox="1"/>
            <p:nvPr/>
          </p:nvSpPr>
          <p:spPr>
            <a:xfrm>
              <a:off x="270023" y="1638319"/>
              <a:ext cx="2605241" cy="310855"/>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B06CADA9-7927-4A22-AB67-B127749D02E1}"/>
              </a:ext>
            </a:extLst>
          </p:cNvPr>
          <p:cNvGrpSpPr/>
          <p:nvPr/>
        </p:nvGrpSpPr>
        <p:grpSpPr>
          <a:xfrm>
            <a:off x="5058308" y="2731669"/>
            <a:ext cx="2105376" cy="2367814"/>
            <a:chOff x="7322277" y="4321169"/>
            <a:chExt cx="1919053" cy="2158265"/>
          </a:xfrm>
          <a:solidFill>
            <a:schemeClr val="bg1">
              <a:lumMod val="85000"/>
            </a:schemeClr>
          </a:solidFill>
        </p:grpSpPr>
        <p:sp>
          <p:nvSpPr>
            <p:cNvPr id="33" name="Freeform: Shape 32">
              <a:extLst>
                <a:ext uri="{FF2B5EF4-FFF2-40B4-BE49-F238E27FC236}">
                  <a16:creationId xmlns:a16="http://schemas.microsoft.com/office/drawing/2014/main" id="{560F5670-40BA-4B19-90A4-CB19E4A3B90A}"/>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D3AE9A6-C879-4560-8D3D-9B8EAB1A164A}"/>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22CCF6B-D7A8-4837-937A-43919A993A4D}"/>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3D4CA21-9574-4456-9FF0-A5E09C202437}"/>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E88786A-0634-497F-8596-777E6D39510F}"/>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A10FBAD-FF29-4B04-9F16-D41B6CF42AC7}"/>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2007738-099E-4A65-BC20-4F187A9A8F77}"/>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0C5FC9E-F51F-4DCD-85EC-F7C26C5B9608}"/>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EF7DDDC-B325-45DE-8DD9-DCDEE886C26D}"/>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7D2973D-F849-4E31-A5E0-E5FBB52425E0}"/>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
        <p:nvSpPr>
          <p:cNvPr id="31" name="TextBox 30">
            <a:extLst>
              <a:ext uri="{FF2B5EF4-FFF2-40B4-BE49-F238E27FC236}">
                <a16:creationId xmlns:a16="http://schemas.microsoft.com/office/drawing/2014/main" id="{87390543-3866-4E74-8EF9-6D3A9B9BE7D5}"/>
              </a:ext>
            </a:extLst>
          </p:cNvPr>
          <p:cNvSpPr txBox="1"/>
          <p:nvPr/>
        </p:nvSpPr>
        <p:spPr>
          <a:xfrm>
            <a:off x="5220229" y="3592411"/>
            <a:ext cx="1781534" cy="646331"/>
          </a:xfrm>
          <a:prstGeom prst="rect">
            <a:avLst/>
          </a:prstGeom>
          <a:noFill/>
        </p:spPr>
        <p:txBody>
          <a:bodyPr wrap="square" rtlCol="0">
            <a:spAutoFit/>
          </a:bodyPr>
          <a:lstStyle/>
          <a:p>
            <a:pPr algn="ctr"/>
            <a:r>
              <a:rPr lang="en-US" altLang="ko-KR" sz="3600" b="1" dirty="0">
                <a:solidFill>
                  <a:schemeClr val="accent1"/>
                </a:solidFill>
                <a:cs typeface="Arial" pitchFamily="34" charset="0"/>
              </a:rPr>
              <a:t>SWOT</a:t>
            </a:r>
            <a:endParaRPr lang="ko-KR" altLang="en-US" sz="3600" b="1" dirty="0">
              <a:solidFill>
                <a:schemeClr val="accent1"/>
              </a:solidFill>
              <a:cs typeface="Arial" pitchFamily="34" charset="0"/>
            </a:endParaRPr>
          </a:p>
        </p:txBody>
      </p:sp>
    </p:spTree>
    <p:extLst>
      <p:ext uri="{BB962C8B-B14F-4D97-AF65-F5344CB8AC3E}">
        <p14:creationId xmlns:p14="http://schemas.microsoft.com/office/powerpoint/2010/main" val="125785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5355006" y="443238"/>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803216" y="1757558"/>
            <a:ext cx="5469147" cy="1199947"/>
            <a:chOff x="5808996" y="1276755"/>
            <a:chExt cx="5469147" cy="1090861"/>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4" name="TextBox 3">
              <a:extLst>
                <a:ext uri="{FF2B5EF4-FFF2-40B4-BE49-F238E27FC236}">
                  <a16:creationId xmlns:a16="http://schemas.microsoft.com/office/drawing/2014/main" id="{33970DAD-6F8A-4507-B262-C4F7DDA4D33B}"/>
                </a:ext>
              </a:extLst>
            </p:cNvPr>
            <p:cNvSpPr txBox="1"/>
            <p:nvPr/>
          </p:nvSpPr>
          <p:spPr>
            <a:xfrm>
              <a:off x="6704392" y="1351363"/>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27675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780388" y="2500966"/>
            <a:ext cx="5491975" cy="1492857"/>
            <a:chOff x="5786168" y="874759"/>
            <a:chExt cx="5491975" cy="1492857"/>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2" name="TextBox 231">
              <a:extLst>
                <a:ext uri="{FF2B5EF4-FFF2-40B4-BE49-F238E27FC236}">
                  <a16:creationId xmlns:a16="http://schemas.microsoft.com/office/drawing/2014/main" id="{8C9CCE34-CDFE-4E32-94A6-DD9261AEAB3F}"/>
                </a:ext>
              </a:extLst>
            </p:cNvPr>
            <p:cNvSpPr txBox="1"/>
            <p:nvPr/>
          </p:nvSpPr>
          <p:spPr>
            <a:xfrm>
              <a:off x="6691059" y="931221"/>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Exploration</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786168" y="87475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757557" y="3202535"/>
            <a:ext cx="5488745" cy="1927862"/>
            <a:chOff x="5789398" y="439754"/>
            <a:chExt cx="5488745" cy="1927862"/>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6" name="TextBox 235">
              <a:extLst>
                <a:ext uri="{FF2B5EF4-FFF2-40B4-BE49-F238E27FC236}">
                  <a16:creationId xmlns:a16="http://schemas.microsoft.com/office/drawing/2014/main" id="{2F0D0F1E-A944-4A47-8A71-A22544D6F785}"/>
                </a:ext>
              </a:extLst>
            </p:cNvPr>
            <p:cNvSpPr txBox="1"/>
            <p:nvPr/>
          </p:nvSpPr>
          <p:spPr>
            <a:xfrm>
              <a:off x="6608346" y="552891"/>
              <a:ext cx="4507692"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789398" y="439754"/>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757557" y="3237361"/>
            <a:ext cx="5509709" cy="2933028"/>
            <a:chOff x="5768434" y="-565412"/>
            <a:chExt cx="5509709" cy="2933028"/>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40" name="TextBox 239">
              <a:extLst>
                <a:ext uri="{FF2B5EF4-FFF2-40B4-BE49-F238E27FC236}">
                  <a16:creationId xmlns:a16="http://schemas.microsoft.com/office/drawing/2014/main" id="{EFE85ACD-62AD-4F0F-839F-6988F5202D0C}"/>
                </a:ext>
              </a:extLst>
            </p:cNvPr>
            <p:cNvSpPr txBox="1"/>
            <p:nvPr/>
          </p:nvSpPr>
          <p:spPr>
            <a:xfrm>
              <a:off x="6704392" y="-565412"/>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Model</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768434" y="9710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0F116FF8-E14A-4BD8-957C-FE10957D73D9}"/>
              </a:ext>
            </a:extLst>
          </p:cNvPr>
          <p:cNvSpPr/>
          <p:nvPr/>
        </p:nvSpPr>
        <p:spPr>
          <a:xfrm>
            <a:off x="5849933" y="4589848"/>
            <a:ext cx="765557" cy="646331"/>
          </a:xfrm>
          <a:prstGeom prst="rect">
            <a:avLst/>
          </a:prstGeom>
        </p:spPr>
        <p:txBody>
          <a:bodyPr wrap="square">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sp>
        <p:nvSpPr>
          <p:cNvPr id="8" name="Rectangle 7">
            <a:extLst>
              <a:ext uri="{FF2B5EF4-FFF2-40B4-BE49-F238E27FC236}">
                <a16:creationId xmlns:a16="http://schemas.microsoft.com/office/drawing/2014/main" id="{B13E7E14-6E5F-4021-8DAD-FA6518CF680C}"/>
              </a:ext>
            </a:extLst>
          </p:cNvPr>
          <p:cNvSpPr/>
          <p:nvPr/>
        </p:nvSpPr>
        <p:spPr>
          <a:xfrm>
            <a:off x="6685279" y="3942641"/>
            <a:ext cx="2659639" cy="507831"/>
          </a:xfrm>
          <a:prstGeom prst="rect">
            <a:avLst/>
          </a:prstGeom>
        </p:spPr>
        <p:txBody>
          <a:bodyPr wrap="none">
            <a:spAutoFit/>
          </a:bodyPr>
          <a:lstStyle/>
          <a:p>
            <a:pPr algn="ctr"/>
            <a:r>
              <a:rPr lang="en-US" altLang="ko-KR" sz="2700" b="1" dirty="0">
                <a:solidFill>
                  <a:schemeClr val="bg1"/>
                </a:solidFill>
                <a:cs typeface="Arial" pitchFamily="34" charset="0"/>
              </a:rPr>
              <a:t>Screening Tool</a:t>
            </a:r>
            <a:endParaRPr lang="ko-KR" altLang="en-US" sz="2700" b="1" dirty="0">
              <a:solidFill>
                <a:schemeClr val="bg1"/>
              </a:solidFill>
              <a:cs typeface="Arial" pitchFamily="34" charset="0"/>
            </a:endParaRPr>
          </a:p>
        </p:txBody>
      </p:sp>
      <p:sp>
        <p:nvSpPr>
          <p:cNvPr id="9" name="Rectangle 8">
            <a:extLst>
              <a:ext uri="{FF2B5EF4-FFF2-40B4-BE49-F238E27FC236}">
                <a16:creationId xmlns:a16="http://schemas.microsoft.com/office/drawing/2014/main" id="{91FC5580-7AD0-4B1E-B305-596229FDC4A6}"/>
              </a:ext>
            </a:extLst>
          </p:cNvPr>
          <p:cNvSpPr/>
          <p:nvPr/>
        </p:nvSpPr>
        <p:spPr>
          <a:xfrm>
            <a:off x="6698612" y="4683819"/>
            <a:ext cx="2069797" cy="507831"/>
          </a:xfrm>
          <a:prstGeom prst="rect">
            <a:avLst/>
          </a:prstGeom>
        </p:spPr>
        <p:txBody>
          <a:bodyPr wrap="none">
            <a:spAutoFit/>
          </a:bodyPr>
          <a:lstStyle/>
          <a:p>
            <a:pPr algn="ctr"/>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Tree>
    <p:extLst>
      <p:ext uri="{BB962C8B-B14F-4D97-AF65-F5344CB8AC3E}">
        <p14:creationId xmlns:p14="http://schemas.microsoft.com/office/powerpoint/2010/main" val="369984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a:latin typeface="+mj-lt"/>
              </a:rPr>
              <a:t>Images &amp; Contents</a:t>
            </a:r>
            <a:endParaRPr lang="ko-KR" altLang="en-US" sz="3600" dirty="0">
              <a:latin typeface="+mj-lt"/>
            </a:endParaRPr>
          </a:p>
        </p:txBody>
      </p:sp>
      <p:grpSp>
        <p:nvGrpSpPr>
          <p:cNvPr id="5" name="Group 4"/>
          <p:cNvGrpSpPr/>
          <p:nvPr/>
        </p:nvGrpSpPr>
        <p:grpSpPr>
          <a:xfrm>
            <a:off x="5724845" y="2090614"/>
            <a:ext cx="5751279" cy="892552"/>
            <a:chOff x="2556780" y="1766707"/>
            <a:chExt cx="4243788" cy="892552"/>
          </a:xfrm>
        </p:grpSpPr>
        <p:sp>
          <p:nvSpPr>
            <p:cNvPr id="6" name="TextBox 5"/>
            <p:cNvSpPr txBox="1"/>
            <p:nvPr/>
          </p:nvSpPr>
          <p:spPr>
            <a:xfrm>
              <a:off x="2556780" y="2012928"/>
              <a:ext cx="4243788" cy="646331"/>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Get a modern PowerPoint  Presentation that is beautifully designed. I hope and I believe that this Template will your Time, Money and Reputation. </a:t>
              </a:r>
              <a:r>
                <a:rPr lang="en-US" altLang="ko-KR" sz="1200" dirty="0">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Contents Title</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335958"/>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760532" y="3356506"/>
            <a:ext cx="4755476" cy="707886"/>
            <a:chOff x="1353016" y="1766707"/>
            <a:chExt cx="3318868" cy="707886"/>
          </a:xfrm>
        </p:grpSpPr>
        <p:sp>
          <p:nvSpPr>
            <p:cNvPr id="12" name="TextBox 11"/>
            <p:cNvSpPr txBox="1"/>
            <p:nvPr/>
          </p:nvSpPr>
          <p:spPr>
            <a:xfrm>
              <a:off x="1364065" y="2012928"/>
              <a:ext cx="3301319" cy="461665"/>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Contents Title</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4380074"/>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760532" y="4400622"/>
            <a:ext cx="4755476" cy="707886"/>
            <a:chOff x="1353016" y="1766707"/>
            <a:chExt cx="3318868" cy="707886"/>
          </a:xfrm>
        </p:grpSpPr>
        <p:sp>
          <p:nvSpPr>
            <p:cNvPr id="18" name="TextBox 17"/>
            <p:cNvSpPr txBox="1"/>
            <p:nvPr/>
          </p:nvSpPr>
          <p:spPr>
            <a:xfrm>
              <a:off x="1364065" y="2012928"/>
              <a:ext cx="3301319" cy="461665"/>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Contents Title</a:t>
              </a:r>
              <a:endParaRPr lang="ko-KR" altLang="en-US" sz="1400" b="1" dirty="0">
                <a:solidFill>
                  <a:schemeClr val="tx1">
                    <a:lumMod val="95000"/>
                    <a:lumOff val="5000"/>
                  </a:schemeClr>
                </a:solidFill>
                <a:cs typeface="Arial" pitchFamily="34" charset="0"/>
              </a:endParaRPr>
            </a:p>
          </p:txBody>
        </p:sp>
      </p:grpSp>
      <p:sp>
        <p:nvSpPr>
          <p:cNvPr id="21" name="Oval 20"/>
          <p:cNvSpPr/>
          <p:nvPr/>
        </p:nvSpPr>
        <p:spPr>
          <a:xfrm flipH="1">
            <a:off x="5833065" y="5424190"/>
            <a:ext cx="748982" cy="748982"/>
          </a:xfrm>
          <a:prstGeom prst="ellipse">
            <a:avLst/>
          </a:prstGeom>
          <a:solidFill>
            <a:schemeClr val="bg1"/>
          </a:solidFill>
          <a:ln w="63500">
            <a:solidFill>
              <a:schemeClr val="accent4">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22" name="Group 21"/>
          <p:cNvGrpSpPr/>
          <p:nvPr/>
        </p:nvGrpSpPr>
        <p:grpSpPr>
          <a:xfrm>
            <a:off x="6760532" y="5444738"/>
            <a:ext cx="4755476" cy="707886"/>
            <a:chOff x="1353016" y="1766707"/>
            <a:chExt cx="3318868" cy="707886"/>
          </a:xfrm>
        </p:grpSpPr>
        <p:sp>
          <p:nvSpPr>
            <p:cNvPr id="23" name="TextBox 22"/>
            <p:cNvSpPr txBox="1"/>
            <p:nvPr/>
          </p:nvSpPr>
          <p:spPr>
            <a:xfrm>
              <a:off x="1364065" y="2012928"/>
              <a:ext cx="3301319" cy="461665"/>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24" name="TextBox 23"/>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Contents Title</a:t>
              </a:r>
              <a:endParaRPr lang="ko-KR" altLang="en-US" sz="1400" b="1" dirty="0">
                <a:solidFill>
                  <a:schemeClr val="tx1">
                    <a:lumMod val="95000"/>
                    <a:lumOff val="5000"/>
                  </a:schemeClr>
                </a:solidFill>
                <a:cs typeface="Arial" pitchFamily="34" charset="0"/>
              </a:endParaRPr>
            </a:p>
          </p:txBody>
        </p:sp>
      </p:grpSp>
      <p:sp>
        <p:nvSpPr>
          <p:cNvPr id="27" name="Rectangle 36">
            <a:extLst>
              <a:ext uri="{FF2B5EF4-FFF2-40B4-BE49-F238E27FC236}">
                <a16:creationId xmlns:a16="http://schemas.microsoft.com/office/drawing/2014/main" id="{466A2112-7CCA-4B18-B042-5F58F84B9EF5}"/>
              </a:ext>
            </a:extLst>
          </p:cNvPr>
          <p:cNvSpPr/>
          <p:nvPr/>
        </p:nvSpPr>
        <p:spPr>
          <a:xfrm>
            <a:off x="6024990" y="4581015"/>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Rounded Rectangle 27">
            <a:extLst>
              <a:ext uri="{FF2B5EF4-FFF2-40B4-BE49-F238E27FC236}">
                <a16:creationId xmlns:a16="http://schemas.microsoft.com/office/drawing/2014/main" id="{53AAC932-A9A6-440C-A4D5-6D7F7B0D606D}"/>
              </a:ext>
            </a:extLst>
          </p:cNvPr>
          <p:cNvSpPr/>
          <p:nvPr/>
        </p:nvSpPr>
        <p:spPr>
          <a:xfrm>
            <a:off x="6015267" y="5635436"/>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6">
            <a:extLst>
              <a:ext uri="{FF2B5EF4-FFF2-40B4-BE49-F238E27FC236}">
                <a16:creationId xmlns:a16="http://schemas.microsoft.com/office/drawing/2014/main" id="{0F2FDF3F-4591-4B91-A6FF-F5DFA2DEE115}"/>
              </a:ext>
            </a:extLst>
          </p:cNvPr>
          <p:cNvSpPr/>
          <p:nvPr/>
        </p:nvSpPr>
        <p:spPr>
          <a:xfrm>
            <a:off x="5988598" y="3569672"/>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Picture Placeholder 3">
            <a:extLst>
              <a:ext uri="{FF2B5EF4-FFF2-40B4-BE49-F238E27FC236}">
                <a16:creationId xmlns:a16="http://schemas.microsoft.com/office/drawing/2014/main" id="{08C1EF8A-651C-4D43-A35C-FC946A51F4C2}"/>
              </a:ext>
            </a:extLst>
          </p:cNvPr>
          <p:cNvSpPr>
            <a:spLocks noGrp="1"/>
          </p:cNvSpPr>
          <p:nvPr>
            <p:ph type="pic" sz="quarter" idx="14"/>
          </p:nvPr>
        </p:nvSpPr>
        <p:spPr/>
      </p:sp>
    </p:spTree>
    <p:extLst>
      <p:ext uri="{BB962C8B-B14F-4D97-AF65-F5344CB8AC3E}">
        <p14:creationId xmlns:p14="http://schemas.microsoft.com/office/powerpoint/2010/main" val="254089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sp>
        <p:nvSpPr>
          <p:cNvPr id="3" name="Rounded Rectangle 2">
            <a:extLst>
              <a:ext uri="{FF2B5EF4-FFF2-40B4-BE49-F238E27FC236}">
                <a16:creationId xmlns:a16="http://schemas.microsoft.com/office/drawing/2014/main" id="{B06C7D61-423C-4F36-A024-B921FE28D96C}"/>
              </a:ext>
            </a:extLst>
          </p:cNvPr>
          <p:cNvSpPr/>
          <p:nvPr/>
        </p:nvSpPr>
        <p:spPr>
          <a:xfrm>
            <a:off x="932508" y="1945988"/>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aphicFrame>
        <p:nvGraphicFramePr>
          <p:cNvPr id="4" name="Table 3">
            <a:extLst>
              <a:ext uri="{FF2B5EF4-FFF2-40B4-BE49-F238E27FC236}">
                <a16:creationId xmlns:a16="http://schemas.microsoft.com/office/drawing/2014/main" id="{A05CD15E-6F07-4779-8517-B931B6EFDC1C}"/>
              </a:ext>
            </a:extLst>
          </p:cNvPr>
          <p:cNvGraphicFramePr>
            <a:graphicFrameLocks noGrp="1"/>
          </p:cNvGraphicFramePr>
          <p:nvPr>
            <p:extLst>
              <p:ext uri="{D42A27DB-BD31-4B8C-83A1-F6EECF244321}">
                <p14:modId xmlns:p14="http://schemas.microsoft.com/office/powerpoint/2010/main" val="3912112328"/>
              </p:ext>
            </p:extLst>
          </p:nvPr>
        </p:nvGraphicFramePr>
        <p:xfrm>
          <a:off x="6351015" y="2118056"/>
          <a:ext cx="4468901" cy="1483360"/>
        </p:xfrm>
        <a:graphic>
          <a:graphicData uri="http://schemas.openxmlformats.org/drawingml/2006/table">
            <a:tbl>
              <a:tblPr firstRow="1" bandRow="1">
                <a:tableStyleId>{5C22544A-7EE6-4342-B048-85BDC9FD1C3A}</a:tableStyleId>
              </a:tblPr>
              <a:tblGrid>
                <a:gridCol w="1276829">
                  <a:extLst>
                    <a:ext uri="{9D8B030D-6E8A-4147-A177-3AD203B41FA5}">
                      <a16:colId xmlns:a16="http://schemas.microsoft.com/office/drawing/2014/main" val="20000"/>
                    </a:ext>
                  </a:extLst>
                </a:gridCol>
                <a:gridCol w="1064024">
                  <a:extLst>
                    <a:ext uri="{9D8B030D-6E8A-4147-A177-3AD203B41FA5}">
                      <a16:colId xmlns:a16="http://schemas.microsoft.com/office/drawing/2014/main" val="20001"/>
                    </a:ext>
                  </a:extLst>
                </a:gridCol>
                <a:gridCol w="1064024">
                  <a:extLst>
                    <a:ext uri="{9D8B030D-6E8A-4147-A177-3AD203B41FA5}">
                      <a16:colId xmlns:a16="http://schemas.microsoft.com/office/drawing/2014/main" val="20002"/>
                    </a:ext>
                  </a:extLst>
                </a:gridCol>
                <a:gridCol w="1064024">
                  <a:extLst>
                    <a:ext uri="{9D8B030D-6E8A-4147-A177-3AD203B41FA5}">
                      <a16:colId xmlns:a16="http://schemas.microsoft.com/office/drawing/2014/main" val="20003"/>
                    </a:ext>
                  </a:extLst>
                </a:gridCol>
              </a:tblGrid>
              <a:tr h="370840">
                <a:tc>
                  <a:txBody>
                    <a:bodyPr/>
                    <a:lstStyle/>
                    <a:p>
                      <a:pPr algn="ctr" latinLnBrk="1"/>
                      <a:endParaRPr lang="ko-KR" altLang="en-US" sz="1200" dirty="0">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Add Text</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Add Text</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Add Text</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Rounded Rectangle 4">
            <a:extLst>
              <a:ext uri="{FF2B5EF4-FFF2-40B4-BE49-F238E27FC236}">
                <a16:creationId xmlns:a16="http://schemas.microsoft.com/office/drawing/2014/main" id="{D820E4C9-C8FB-447C-B99F-B74954A69795}"/>
              </a:ext>
            </a:extLst>
          </p:cNvPr>
          <p:cNvSpPr/>
          <p:nvPr/>
        </p:nvSpPr>
        <p:spPr>
          <a:xfrm>
            <a:off x="1372085" y="1729964"/>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Straight Connector 5">
            <a:extLst>
              <a:ext uri="{FF2B5EF4-FFF2-40B4-BE49-F238E27FC236}">
                <a16:creationId xmlns:a16="http://schemas.microsoft.com/office/drawing/2014/main" id="{D64F52BF-CCD0-4AEA-A902-826D1008F40E}"/>
              </a:ext>
            </a:extLst>
          </p:cNvPr>
          <p:cNvCxnSpPr/>
          <p:nvPr/>
        </p:nvCxnSpPr>
        <p:spPr>
          <a:xfrm>
            <a:off x="1547111" y="2683603"/>
            <a:ext cx="4320000"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A03530E-3B06-42A9-A6BB-1F3F8029BDA7}"/>
              </a:ext>
            </a:extLst>
          </p:cNvPr>
          <p:cNvSpPr txBox="1"/>
          <p:nvPr/>
        </p:nvSpPr>
        <p:spPr>
          <a:xfrm>
            <a:off x="1657056" y="2823352"/>
            <a:ext cx="418243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A4A06562-9799-4FE2-A554-A5366C63D902}"/>
              </a:ext>
            </a:extLst>
          </p:cNvPr>
          <p:cNvSpPr txBox="1"/>
          <p:nvPr/>
        </p:nvSpPr>
        <p:spPr>
          <a:xfrm>
            <a:off x="1657054" y="2292310"/>
            <a:ext cx="24507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8796B89A-E541-4FC8-8FC8-86FA2C49D551}"/>
              </a:ext>
            </a:extLst>
          </p:cNvPr>
          <p:cNvSpPr txBox="1"/>
          <p:nvPr/>
        </p:nvSpPr>
        <p:spPr>
          <a:xfrm>
            <a:off x="1908752" y="1777334"/>
            <a:ext cx="2228523" cy="369332"/>
          </a:xfrm>
          <a:prstGeom prst="rect">
            <a:avLst/>
          </a:prstGeom>
          <a:noFill/>
        </p:spPr>
        <p:txBody>
          <a:bodyPr wrap="square" rtlCol="0">
            <a:spAutoFit/>
          </a:bodyPr>
          <a:lstStyle/>
          <a:p>
            <a:r>
              <a:rPr lang="en-US" altLang="ko-KR" b="1" dirty="0">
                <a:solidFill>
                  <a:schemeClr val="bg1"/>
                </a:solidFill>
                <a:cs typeface="Arial" pitchFamily="34" charset="0"/>
              </a:rPr>
              <a:t>Your Text  Here</a:t>
            </a:r>
            <a:endParaRPr lang="ko-KR" altLang="en-US" b="1" dirty="0">
              <a:solidFill>
                <a:schemeClr val="bg1"/>
              </a:solidFill>
              <a:cs typeface="Arial" pitchFamily="34" charset="0"/>
            </a:endParaRPr>
          </a:p>
        </p:txBody>
      </p:sp>
      <p:sp>
        <p:nvSpPr>
          <p:cNvPr id="10" name="Rounded Rectangle 9">
            <a:extLst>
              <a:ext uri="{FF2B5EF4-FFF2-40B4-BE49-F238E27FC236}">
                <a16:creationId xmlns:a16="http://schemas.microsoft.com/office/drawing/2014/main" id="{8BFE75DC-B5C1-46CB-96D6-0DEFBA84A2C4}"/>
              </a:ext>
            </a:extLst>
          </p:cNvPr>
          <p:cNvSpPr/>
          <p:nvPr/>
        </p:nvSpPr>
        <p:spPr>
          <a:xfrm>
            <a:off x="932508" y="4278312"/>
            <a:ext cx="10320950" cy="1856747"/>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11" name="Table 10">
            <a:extLst>
              <a:ext uri="{FF2B5EF4-FFF2-40B4-BE49-F238E27FC236}">
                <a16:creationId xmlns:a16="http://schemas.microsoft.com/office/drawing/2014/main" id="{CE5937B9-8D66-40DB-9C4E-11E65CF279B0}"/>
              </a:ext>
            </a:extLst>
          </p:cNvPr>
          <p:cNvGraphicFramePr>
            <a:graphicFrameLocks noGrp="1"/>
          </p:cNvGraphicFramePr>
          <p:nvPr>
            <p:extLst>
              <p:ext uri="{D42A27DB-BD31-4B8C-83A1-F6EECF244321}">
                <p14:modId xmlns:p14="http://schemas.microsoft.com/office/powerpoint/2010/main" val="3868887821"/>
              </p:ext>
            </p:extLst>
          </p:nvPr>
        </p:nvGraphicFramePr>
        <p:xfrm>
          <a:off x="6351015" y="4450380"/>
          <a:ext cx="4468901" cy="1483360"/>
        </p:xfrm>
        <a:graphic>
          <a:graphicData uri="http://schemas.openxmlformats.org/drawingml/2006/table">
            <a:tbl>
              <a:tblPr firstRow="1" bandRow="1">
                <a:tableStyleId>{5C22544A-7EE6-4342-B048-85BDC9FD1C3A}</a:tableStyleId>
              </a:tblPr>
              <a:tblGrid>
                <a:gridCol w="1276829">
                  <a:extLst>
                    <a:ext uri="{9D8B030D-6E8A-4147-A177-3AD203B41FA5}">
                      <a16:colId xmlns:a16="http://schemas.microsoft.com/office/drawing/2014/main" val="20000"/>
                    </a:ext>
                  </a:extLst>
                </a:gridCol>
                <a:gridCol w="1064024">
                  <a:extLst>
                    <a:ext uri="{9D8B030D-6E8A-4147-A177-3AD203B41FA5}">
                      <a16:colId xmlns:a16="http://schemas.microsoft.com/office/drawing/2014/main" val="20001"/>
                    </a:ext>
                  </a:extLst>
                </a:gridCol>
                <a:gridCol w="1064024">
                  <a:extLst>
                    <a:ext uri="{9D8B030D-6E8A-4147-A177-3AD203B41FA5}">
                      <a16:colId xmlns:a16="http://schemas.microsoft.com/office/drawing/2014/main" val="20002"/>
                    </a:ext>
                  </a:extLst>
                </a:gridCol>
                <a:gridCol w="1064024">
                  <a:extLst>
                    <a:ext uri="{9D8B030D-6E8A-4147-A177-3AD203B41FA5}">
                      <a16:colId xmlns:a16="http://schemas.microsoft.com/office/drawing/2014/main" val="20003"/>
                    </a:ext>
                  </a:extLst>
                </a:gridCol>
              </a:tblGrid>
              <a:tr h="370840">
                <a:tc>
                  <a:txBody>
                    <a:bodyPr/>
                    <a:lstStyle/>
                    <a:p>
                      <a:pPr algn="ctr" latinLnBrk="1"/>
                      <a:endParaRPr lang="ko-KR" altLang="en-US" sz="1200" dirty="0">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3"/>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Add Text</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Add Text</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Add Text</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 name="Rounded Rectangle 11">
            <a:extLst>
              <a:ext uri="{FF2B5EF4-FFF2-40B4-BE49-F238E27FC236}">
                <a16:creationId xmlns:a16="http://schemas.microsoft.com/office/drawing/2014/main" id="{CF03DE42-BD13-4AF1-93E7-8427F715E23F}"/>
              </a:ext>
            </a:extLst>
          </p:cNvPr>
          <p:cNvSpPr/>
          <p:nvPr/>
        </p:nvSpPr>
        <p:spPr>
          <a:xfrm>
            <a:off x="1372085" y="4062288"/>
            <a:ext cx="3301857" cy="4640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3" name="Straight Connector 12">
            <a:extLst>
              <a:ext uri="{FF2B5EF4-FFF2-40B4-BE49-F238E27FC236}">
                <a16:creationId xmlns:a16="http://schemas.microsoft.com/office/drawing/2014/main" id="{21CC1A86-D183-4F6D-843A-BFCE97EFBD58}"/>
              </a:ext>
            </a:extLst>
          </p:cNvPr>
          <p:cNvCxnSpPr/>
          <p:nvPr/>
        </p:nvCxnSpPr>
        <p:spPr>
          <a:xfrm>
            <a:off x="1547111" y="5015927"/>
            <a:ext cx="4320000" cy="0"/>
          </a:xfrm>
          <a:prstGeom prst="line">
            <a:avLst/>
          </a:prstGeom>
          <a:ln w="127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E2710C-6C2D-4D55-A8F4-ACCFFB8CA25E}"/>
              </a:ext>
            </a:extLst>
          </p:cNvPr>
          <p:cNvSpPr txBox="1"/>
          <p:nvPr/>
        </p:nvSpPr>
        <p:spPr>
          <a:xfrm>
            <a:off x="1657056" y="5155676"/>
            <a:ext cx="418243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2079F0C1-9E86-4879-B92B-49FE2881F2DF}"/>
              </a:ext>
            </a:extLst>
          </p:cNvPr>
          <p:cNvSpPr txBox="1"/>
          <p:nvPr/>
        </p:nvSpPr>
        <p:spPr>
          <a:xfrm>
            <a:off x="1657054" y="4624634"/>
            <a:ext cx="24507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0B45CDA8-BF3D-4533-96AD-ADF1147F046F}"/>
              </a:ext>
            </a:extLst>
          </p:cNvPr>
          <p:cNvSpPr txBox="1"/>
          <p:nvPr/>
        </p:nvSpPr>
        <p:spPr>
          <a:xfrm>
            <a:off x="1908752" y="4109658"/>
            <a:ext cx="2228523" cy="369332"/>
          </a:xfrm>
          <a:prstGeom prst="rect">
            <a:avLst/>
          </a:prstGeom>
          <a:noFill/>
        </p:spPr>
        <p:txBody>
          <a:bodyPr wrap="square" rtlCol="0">
            <a:spAutoFit/>
          </a:bodyPr>
          <a:lstStyle/>
          <a:p>
            <a:r>
              <a:rPr lang="en-US" altLang="ko-KR" b="1" dirty="0">
                <a:solidFill>
                  <a:schemeClr val="bg1"/>
                </a:solidFill>
                <a:cs typeface="Arial" pitchFamily="34" charset="0"/>
              </a:rPr>
              <a:t>Your Text  Here</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08130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sp>
        <p:nvSpPr>
          <p:cNvPr id="3" name="Oval 3">
            <a:extLst>
              <a:ext uri="{FF2B5EF4-FFF2-40B4-BE49-F238E27FC236}">
                <a16:creationId xmlns:a16="http://schemas.microsoft.com/office/drawing/2014/main" id="{28D1C7E7-49ED-4337-B64E-1E21F31C9C4E}"/>
              </a:ext>
            </a:extLst>
          </p:cNvPr>
          <p:cNvSpPr/>
          <p:nvPr/>
        </p:nvSpPr>
        <p:spPr>
          <a:xfrm>
            <a:off x="4622855" y="4826584"/>
            <a:ext cx="612000" cy="612000"/>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 name="TextBox 3">
            <a:extLst>
              <a:ext uri="{FF2B5EF4-FFF2-40B4-BE49-F238E27FC236}">
                <a16:creationId xmlns:a16="http://schemas.microsoft.com/office/drawing/2014/main" id="{C9537F5F-EC99-43A7-89C7-02390A50737B}"/>
              </a:ext>
            </a:extLst>
          </p:cNvPr>
          <p:cNvSpPr txBox="1"/>
          <p:nvPr/>
        </p:nvSpPr>
        <p:spPr>
          <a:xfrm>
            <a:off x="7802222" y="4809422"/>
            <a:ext cx="266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5" name="TextBox 4">
            <a:extLst>
              <a:ext uri="{FF2B5EF4-FFF2-40B4-BE49-F238E27FC236}">
                <a16:creationId xmlns:a16="http://schemas.microsoft.com/office/drawing/2014/main" id="{AD0AC0DE-0315-4775-A290-0D9DDA5E280F}"/>
              </a:ext>
            </a:extLst>
          </p:cNvPr>
          <p:cNvSpPr txBox="1"/>
          <p:nvPr/>
        </p:nvSpPr>
        <p:spPr>
          <a:xfrm>
            <a:off x="1747314" y="4809422"/>
            <a:ext cx="2664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6" name="Freeform 9">
            <a:extLst>
              <a:ext uri="{FF2B5EF4-FFF2-40B4-BE49-F238E27FC236}">
                <a16:creationId xmlns:a16="http://schemas.microsoft.com/office/drawing/2014/main" id="{3C6B6062-A3AA-4F56-B2AA-CAB501C74BEF}"/>
              </a:ext>
            </a:extLst>
          </p:cNvPr>
          <p:cNvSpPr>
            <a:spLocks noEditPoints="1"/>
          </p:cNvSpPr>
          <p:nvPr/>
        </p:nvSpPr>
        <p:spPr bwMode="auto">
          <a:xfrm>
            <a:off x="3671842" y="2827072"/>
            <a:ext cx="460349" cy="647632"/>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TextBox 6">
            <a:extLst>
              <a:ext uri="{FF2B5EF4-FFF2-40B4-BE49-F238E27FC236}">
                <a16:creationId xmlns:a16="http://schemas.microsoft.com/office/drawing/2014/main" id="{AF8CC5B1-F72A-4283-ACCB-F8A64C70C375}"/>
              </a:ext>
            </a:extLst>
          </p:cNvPr>
          <p:cNvSpPr txBox="1"/>
          <p:nvPr/>
        </p:nvSpPr>
        <p:spPr>
          <a:xfrm>
            <a:off x="8750392" y="2827726"/>
            <a:ext cx="266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8" name="TextBox 7">
            <a:extLst>
              <a:ext uri="{FF2B5EF4-FFF2-40B4-BE49-F238E27FC236}">
                <a16:creationId xmlns:a16="http://schemas.microsoft.com/office/drawing/2014/main" id="{5A86DAF4-5C18-4DF8-86F2-BABF369DD54A}"/>
              </a:ext>
            </a:extLst>
          </p:cNvPr>
          <p:cNvSpPr txBox="1"/>
          <p:nvPr/>
        </p:nvSpPr>
        <p:spPr>
          <a:xfrm>
            <a:off x="753839" y="2827726"/>
            <a:ext cx="2664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9" name="Oval 6">
            <a:extLst>
              <a:ext uri="{FF2B5EF4-FFF2-40B4-BE49-F238E27FC236}">
                <a16:creationId xmlns:a16="http://schemas.microsoft.com/office/drawing/2014/main" id="{D2DE4257-3A8B-491F-A98B-16CE5D107D5A}"/>
              </a:ext>
            </a:extLst>
          </p:cNvPr>
          <p:cNvSpPr/>
          <p:nvPr/>
        </p:nvSpPr>
        <p:spPr>
          <a:xfrm>
            <a:off x="7953106" y="2835505"/>
            <a:ext cx="572853" cy="630770"/>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10" name="그룹 3">
            <a:extLst>
              <a:ext uri="{FF2B5EF4-FFF2-40B4-BE49-F238E27FC236}">
                <a16:creationId xmlns:a16="http://schemas.microsoft.com/office/drawing/2014/main" id="{7E3BA721-1718-4011-B275-2081F7BEFD9B}"/>
              </a:ext>
            </a:extLst>
          </p:cNvPr>
          <p:cNvGrpSpPr/>
          <p:nvPr/>
        </p:nvGrpSpPr>
        <p:grpSpPr>
          <a:xfrm>
            <a:off x="3997856" y="1855687"/>
            <a:ext cx="4196288" cy="4284406"/>
            <a:chOff x="4241631" y="2018644"/>
            <a:chExt cx="3708741" cy="3786621"/>
          </a:xfrm>
        </p:grpSpPr>
        <p:sp>
          <p:nvSpPr>
            <p:cNvPr id="11" name="Freeform 18">
              <a:extLst>
                <a:ext uri="{FF2B5EF4-FFF2-40B4-BE49-F238E27FC236}">
                  <a16:creationId xmlns:a16="http://schemas.microsoft.com/office/drawing/2014/main" id="{FC784392-A1C7-4620-B895-26D94805C9D5}"/>
                </a:ext>
              </a:extLst>
            </p:cNvPr>
            <p:cNvSpPr>
              <a:spLocks/>
            </p:cNvSpPr>
            <p:nvPr/>
          </p:nvSpPr>
          <p:spPr bwMode="auto">
            <a:xfrm>
              <a:off x="6220661" y="2122391"/>
              <a:ext cx="1729711" cy="721391"/>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2" name="Freeform 27">
              <a:extLst>
                <a:ext uri="{FF2B5EF4-FFF2-40B4-BE49-F238E27FC236}">
                  <a16:creationId xmlns:a16="http://schemas.microsoft.com/office/drawing/2014/main" id="{23725CEA-1275-4093-A08A-742110FC812F}"/>
                </a:ext>
              </a:extLst>
            </p:cNvPr>
            <p:cNvSpPr>
              <a:spLocks noEditPoints="1"/>
            </p:cNvSpPr>
            <p:nvPr/>
          </p:nvSpPr>
          <p:spPr bwMode="auto">
            <a:xfrm>
              <a:off x="5234856" y="2950293"/>
              <a:ext cx="1409093" cy="2702029"/>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3" name="Freeform 45">
              <a:extLst>
                <a:ext uri="{FF2B5EF4-FFF2-40B4-BE49-F238E27FC236}">
                  <a16:creationId xmlns:a16="http://schemas.microsoft.com/office/drawing/2014/main" id="{517CDB08-F251-4C4D-A4CE-9D82A194C0C4}"/>
                </a:ext>
              </a:extLst>
            </p:cNvPr>
            <p:cNvSpPr>
              <a:spLocks noEditPoints="1"/>
            </p:cNvSpPr>
            <p:nvPr/>
          </p:nvSpPr>
          <p:spPr bwMode="auto">
            <a:xfrm>
              <a:off x="5543509" y="2934294"/>
              <a:ext cx="1427679" cy="2553284"/>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4" name="Freeform 18">
              <a:extLst>
                <a:ext uri="{FF2B5EF4-FFF2-40B4-BE49-F238E27FC236}">
                  <a16:creationId xmlns:a16="http://schemas.microsoft.com/office/drawing/2014/main" id="{AD4AC6C3-C106-4061-A7C2-0DEFD06BEB91}"/>
                </a:ext>
              </a:extLst>
            </p:cNvPr>
            <p:cNvSpPr>
              <a:spLocks/>
            </p:cNvSpPr>
            <p:nvPr/>
          </p:nvSpPr>
          <p:spPr bwMode="auto">
            <a:xfrm flipH="1">
              <a:off x="4241631" y="2122391"/>
              <a:ext cx="1729711" cy="721391"/>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5" name="Freeform 54">
              <a:extLst>
                <a:ext uri="{FF2B5EF4-FFF2-40B4-BE49-F238E27FC236}">
                  <a16:creationId xmlns:a16="http://schemas.microsoft.com/office/drawing/2014/main" id="{3E6AC141-1023-414B-9348-88D3FE8C5B10}"/>
                </a:ext>
              </a:extLst>
            </p:cNvPr>
            <p:cNvSpPr>
              <a:spLocks noEditPoints="1"/>
            </p:cNvSpPr>
            <p:nvPr/>
          </p:nvSpPr>
          <p:spPr bwMode="auto">
            <a:xfrm>
              <a:off x="5919922" y="2018644"/>
              <a:ext cx="337188" cy="3786621"/>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Oval 15">
              <a:extLst>
                <a:ext uri="{FF2B5EF4-FFF2-40B4-BE49-F238E27FC236}">
                  <a16:creationId xmlns:a16="http://schemas.microsoft.com/office/drawing/2014/main" id="{BAEB8677-6F39-4BD4-A71F-8C9243138CE6}"/>
                </a:ext>
              </a:extLst>
            </p:cNvPr>
            <p:cNvSpPr/>
            <p:nvPr/>
          </p:nvSpPr>
          <p:spPr>
            <a:xfrm>
              <a:off x="6949939" y="2419463"/>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id="{9A72B454-4797-44E5-8983-6865BBF9F5BC}"/>
                </a:ext>
              </a:extLst>
            </p:cNvPr>
            <p:cNvSpPr/>
            <p:nvPr/>
          </p:nvSpPr>
          <p:spPr>
            <a:xfrm>
              <a:off x="5760699" y="4132902"/>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3F07DFD5-C4A9-4D2C-971B-548B4A46ADC3}"/>
                </a:ext>
              </a:extLst>
            </p:cNvPr>
            <p:cNvSpPr/>
            <p:nvPr/>
          </p:nvSpPr>
          <p:spPr>
            <a:xfrm>
              <a:off x="6296791" y="4132410"/>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9" name="Straight Connector 18">
              <a:extLst>
                <a:ext uri="{FF2B5EF4-FFF2-40B4-BE49-F238E27FC236}">
                  <a16:creationId xmlns:a16="http://schemas.microsoft.com/office/drawing/2014/main" id="{552D634D-AA18-4FB4-89CE-D778757A5C7E}"/>
                </a:ext>
              </a:extLst>
            </p:cNvPr>
            <p:cNvCxnSpPr>
              <a:cxnSpLocks/>
              <a:stCxn id="20" idx="3"/>
            </p:cNvCxnSpPr>
            <p:nvPr/>
          </p:nvCxnSpPr>
          <p:spPr>
            <a:xfrm flipH="1">
              <a:off x="4375563" y="2542387"/>
              <a:ext cx="680006" cy="54089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ABB8D3C-D9C6-4BA4-BFE4-E993ABDDEF28}"/>
                </a:ext>
              </a:extLst>
            </p:cNvPr>
            <p:cNvSpPr/>
            <p:nvPr/>
          </p:nvSpPr>
          <p:spPr>
            <a:xfrm>
              <a:off x="5034478" y="2419463"/>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21" name="Straight Connector 20">
              <a:extLst>
                <a:ext uri="{FF2B5EF4-FFF2-40B4-BE49-F238E27FC236}">
                  <a16:creationId xmlns:a16="http://schemas.microsoft.com/office/drawing/2014/main" id="{58649FFD-3FE2-4590-B814-3B0FDAFCF652}"/>
                </a:ext>
              </a:extLst>
            </p:cNvPr>
            <p:cNvCxnSpPr/>
            <p:nvPr/>
          </p:nvCxnSpPr>
          <p:spPr>
            <a:xfrm flipH="1">
              <a:off x="5184733" y="4215788"/>
              <a:ext cx="644606" cy="4077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4E5637-F1C6-4F6C-8FD0-D47F76E8591B}"/>
                </a:ext>
              </a:extLst>
            </p:cNvPr>
            <p:cNvCxnSpPr/>
            <p:nvPr/>
          </p:nvCxnSpPr>
          <p:spPr>
            <a:xfrm>
              <a:off x="7053498" y="2500176"/>
              <a:ext cx="698686" cy="45011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5A22A1-836B-4ABE-9EF2-E17A2F758D65}"/>
                </a:ext>
              </a:extLst>
            </p:cNvPr>
            <p:cNvCxnSpPr/>
            <p:nvPr/>
          </p:nvCxnSpPr>
          <p:spPr>
            <a:xfrm>
              <a:off x="6379096" y="4207006"/>
              <a:ext cx="643942" cy="41607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 name="Oval 7">
            <a:extLst>
              <a:ext uri="{FF2B5EF4-FFF2-40B4-BE49-F238E27FC236}">
                <a16:creationId xmlns:a16="http://schemas.microsoft.com/office/drawing/2014/main" id="{6C9A0F59-CF01-49AD-86D9-0283C52FDF32}"/>
              </a:ext>
            </a:extLst>
          </p:cNvPr>
          <p:cNvSpPr/>
          <p:nvPr/>
        </p:nvSpPr>
        <p:spPr>
          <a:xfrm>
            <a:off x="6971187" y="4826584"/>
            <a:ext cx="612000" cy="612000"/>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solidFill>
            <a:schemeClr val="accent4">
              <a:lumMod val="9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Tree>
    <p:extLst>
      <p:ext uri="{BB962C8B-B14F-4D97-AF65-F5344CB8AC3E}">
        <p14:creationId xmlns:p14="http://schemas.microsoft.com/office/powerpoint/2010/main" val="322975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35" name="Group 34">
            <a:extLst>
              <a:ext uri="{FF2B5EF4-FFF2-40B4-BE49-F238E27FC236}">
                <a16:creationId xmlns:a16="http://schemas.microsoft.com/office/drawing/2014/main" id="{3DEA2C1A-F5CA-43F0-9929-D6781CC4CD75}"/>
              </a:ext>
            </a:extLst>
          </p:cNvPr>
          <p:cNvGrpSpPr>
            <a:grpSpLocks noChangeAspect="1"/>
          </p:cNvGrpSpPr>
          <p:nvPr/>
        </p:nvGrpSpPr>
        <p:grpSpPr>
          <a:xfrm>
            <a:off x="6347026" y="2148851"/>
            <a:ext cx="1109955" cy="3960000"/>
            <a:chOff x="3303186" y="2057490"/>
            <a:chExt cx="1009050" cy="3600000"/>
          </a:xfrm>
        </p:grpSpPr>
        <p:sp>
          <p:nvSpPr>
            <p:cNvPr id="36" name="Freeform 9">
              <a:extLst>
                <a:ext uri="{FF2B5EF4-FFF2-40B4-BE49-F238E27FC236}">
                  <a16:creationId xmlns:a16="http://schemas.microsoft.com/office/drawing/2014/main" id="{89375924-5400-4E2C-9D01-4D7F960DBE1B}"/>
                </a:ext>
              </a:extLst>
            </p:cNvPr>
            <p:cNvSpPr>
              <a:spLocks noChangeAspect="1"/>
            </p:cNvSpPr>
            <p:nvPr/>
          </p:nvSpPr>
          <p:spPr bwMode="auto">
            <a:xfrm>
              <a:off x="3636908" y="2057490"/>
              <a:ext cx="341606" cy="360000"/>
            </a:xfrm>
            <a:custGeom>
              <a:avLst/>
              <a:gdLst/>
              <a:ahLst/>
              <a:cxnLst/>
              <a:rect l="l" t="t" r="r" b="b"/>
              <a:pathLst>
                <a:path w="341606" h="360000">
                  <a:moveTo>
                    <a:pt x="119562" y="0"/>
                  </a:moveTo>
                  <a:lnTo>
                    <a:pt x="166861" y="3942"/>
                  </a:lnTo>
                  <a:lnTo>
                    <a:pt x="207591" y="15766"/>
                  </a:lnTo>
                  <a:lnTo>
                    <a:pt x="240438" y="35475"/>
                  </a:lnTo>
                  <a:lnTo>
                    <a:pt x="269343" y="59124"/>
                  </a:lnTo>
                  <a:lnTo>
                    <a:pt x="292993" y="90657"/>
                  </a:lnTo>
                  <a:lnTo>
                    <a:pt x="312701" y="123504"/>
                  </a:lnTo>
                  <a:lnTo>
                    <a:pt x="324525" y="161606"/>
                  </a:lnTo>
                  <a:lnTo>
                    <a:pt x="324525" y="240438"/>
                  </a:lnTo>
                  <a:lnTo>
                    <a:pt x="341606" y="262774"/>
                  </a:lnTo>
                  <a:lnTo>
                    <a:pt x="333723" y="290365"/>
                  </a:lnTo>
                  <a:lnTo>
                    <a:pt x="324525" y="315329"/>
                  </a:lnTo>
                  <a:lnTo>
                    <a:pt x="310073" y="336351"/>
                  </a:lnTo>
                  <a:lnTo>
                    <a:pt x="298248" y="356059"/>
                  </a:lnTo>
                  <a:lnTo>
                    <a:pt x="295538" y="360000"/>
                  </a:lnTo>
                  <a:lnTo>
                    <a:pt x="59190" y="360000"/>
                  </a:lnTo>
                  <a:lnTo>
                    <a:pt x="44672" y="342920"/>
                  </a:lnTo>
                  <a:lnTo>
                    <a:pt x="23650" y="316642"/>
                  </a:lnTo>
                  <a:lnTo>
                    <a:pt x="6570" y="290365"/>
                  </a:lnTo>
                  <a:lnTo>
                    <a:pt x="0" y="266715"/>
                  </a:lnTo>
                  <a:lnTo>
                    <a:pt x="6570" y="250949"/>
                  </a:lnTo>
                  <a:lnTo>
                    <a:pt x="6570" y="228613"/>
                  </a:lnTo>
                  <a:lnTo>
                    <a:pt x="2628" y="202336"/>
                  </a:lnTo>
                  <a:lnTo>
                    <a:pt x="2628" y="178686"/>
                  </a:lnTo>
                  <a:lnTo>
                    <a:pt x="3942" y="152409"/>
                  </a:lnTo>
                  <a:lnTo>
                    <a:pt x="18394" y="109051"/>
                  </a:lnTo>
                  <a:lnTo>
                    <a:pt x="42044" y="70949"/>
                  </a:lnTo>
                  <a:lnTo>
                    <a:pt x="70949" y="35475"/>
                  </a:lnTo>
                  <a:lnTo>
                    <a:pt x="97226" y="394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37" name="Freeform 9">
              <a:extLst>
                <a:ext uri="{FF2B5EF4-FFF2-40B4-BE49-F238E27FC236}">
                  <a16:creationId xmlns:a16="http://schemas.microsoft.com/office/drawing/2014/main" id="{4A1C7644-DD4C-4F62-87AA-3D94F25D36C0}"/>
                </a:ext>
              </a:extLst>
            </p:cNvPr>
            <p:cNvSpPr>
              <a:spLocks noChangeAspect="1"/>
            </p:cNvSpPr>
            <p:nvPr/>
          </p:nvSpPr>
          <p:spPr bwMode="auto">
            <a:xfrm>
              <a:off x="3403185" y="2417490"/>
              <a:ext cx="809052" cy="360000"/>
            </a:xfrm>
            <a:custGeom>
              <a:avLst/>
              <a:gdLst/>
              <a:ahLst/>
              <a:cxnLst/>
              <a:rect l="l" t="t" r="r" b="b"/>
              <a:pathLst>
                <a:path w="809052" h="360000">
                  <a:moveTo>
                    <a:pt x="287408" y="0"/>
                  </a:moveTo>
                  <a:lnTo>
                    <a:pt x="523757" y="0"/>
                  </a:lnTo>
                  <a:lnTo>
                    <a:pt x="512014" y="17080"/>
                  </a:lnTo>
                  <a:lnTo>
                    <a:pt x="500189" y="38102"/>
                  </a:lnTo>
                  <a:lnTo>
                    <a:pt x="494933" y="64380"/>
                  </a:lnTo>
                  <a:lnTo>
                    <a:pt x="493619" y="98540"/>
                  </a:lnTo>
                  <a:lnTo>
                    <a:pt x="500189" y="139270"/>
                  </a:lnTo>
                  <a:lnTo>
                    <a:pt x="531722" y="151095"/>
                  </a:lnTo>
                  <a:lnTo>
                    <a:pt x="569824" y="165548"/>
                  </a:lnTo>
                  <a:lnTo>
                    <a:pt x="610554" y="177372"/>
                  </a:lnTo>
                  <a:lnTo>
                    <a:pt x="651284" y="191825"/>
                  </a:lnTo>
                  <a:lnTo>
                    <a:pt x="690700" y="206278"/>
                  </a:lnTo>
                  <a:lnTo>
                    <a:pt x="727488" y="224672"/>
                  </a:lnTo>
                  <a:lnTo>
                    <a:pt x="756393" y="244380"/>
                  </a:lnTo>
                  <a:lnTo>
                    <a:pt x="780042" y="270657"/>
                  </a:lnTo>
                  <a:lnTo>
                    <a:pt x="798437" y="311387"/>
                  </a:lnTo>
                  <a:lnTo>
                    <a:pt x="808948" y="356059"/>
                  </a:lnTo>
                  <a:lnTo>
                    <a:pt x="809052" y="360000"/>
                  </a:lnTo>
                  <a:lnTo>
                    <a:pt x="0" y="360000"/>
                  </a:lnTo>
                  <a:lnTo>
                    <a:pt x="919" y="350803"/>
                  </a:lnTo>
                  <a:lnTo>
                    <a:pt x="12744" y="306132"/>
                  </a:lnTo>
                  <a:lnTo>
                    <a:pt x="32452" y="265402"/>
                  </a:lnTo>
                  <a:lnTo>
                    <a:pt x="56102" y="241752"/>
                  </a:lnTo>
                  <a:lnTo>
                    <a:pt x="85007" y="224672"/>
                  </a:lnTo>
                  <a:lnTo>
                    <a:pt x="117853" y="212847"/>
                  </a:lnTo>
                  <a:lnTo>
                    <a:pt x="155956" y="203650"/>
                  </a:lnTo>
                  <a:lnTo>
                    <a:pt x="194058" y="193139"/>
                  </a:lnTo>
                  <a:lnTo>
                    <a:pt x="232160" y="181314"/>
                  </a:lnTo>
                  <a:lnTo>
                    <a:pt x="263693" y="169489"/>
                  </a:lnTo>
                  <a:lnTo>
                    <a:pt x="292598" y="151095"/>
                  </a:lnTo>
                  <a:lnTo>
                    <a:pt x="310992" y="127445"/>
                  </a:lnTo>
                  <a:lnTo>
                    <a:pt x="325444" y="95913"/>
                  </a:lnTo>
                  <a:lnTo>
                    <a:pt x="322817" y="67007"/>
                  </a:lnTo>
                  <a:lnTo>
                    <a:pt x="313620" y="38102"/>
                  </a:lnTo>
                  <a:lnTo>
                    <a:pt x="295226" y="919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38" name="Freeform 9">
              <a:extLst>
                <a:ext uri="{FF2B5EF4-FFF2-40B4-BE49-F238E27FC236}">
                  <a16:creationId xmlns:a16="http://schemas.microsoft.com/office/drawing/2014/main" id="{7961F2E2-49E0-4229-BD4F-BEF4B52B3AD0}"/>
                </a:ext>
              </a:extLst>
            </p:cNvPr>
            <p:cNvSpPr>
              <a:spLocks noChangeAspect="1"/>
            </p:cNvSpPr>
            <p:nvPr/>
          </p:nvSpPr>
          <p:spPr bwMode="auto">
            <a:xfrm>
              <a:off x="3372324" y="2777490"/>
              <a:ext cx="870775" cy="360000"/>
            </a:xfrm>
            <a:custGeom>
              <a:avLst/>
              <a:gdLst/>
              <a:ahLst/>
              <a:cxnLst/>
              <a:rect l="l" t="t" r="r" b="b"/>
              <a:pathLst>
                <a:path w="870775" h="360000">
                  <a:moveTo>
                    <a:pt x="29253" y="0"/>
                  </a:moveTo>
                  <a:lnTo>
                    <a:pt x="838304" y="0"/>
                  </a:lnTo>
                  <a:lnTo>
                    <a:pt x="839514" y="45986"/>
                  </a:lnTo>
                  <a:lnTo>
                    <a:pt x="842142" y="98540"/>
                  </a:lnTo>
                  <a:lnTo>
                    <a:pt x="842142" y="153723"/>
                  </a:lnTo>
                  <a:lnTo>
                    <a:pt x="850025" y="208905"/>
                  </a:lnTo>
                  <a:lnTo>
                    <a:pt x="864478" y="306132"/>
                  </a:lnTo>
                  <a:lnTo>
                    <a:pt x="870775" y="360000"/>
                  </a:lnTo>
                  <a:lnTo>
                    <a:pt x="729003" y="360000"/>
                  </a:lnTo>
                  <a:lnTo>
                    <a:pt x="725208" y="342920"/>
                  </a:lnTo>
                  <a:lnTo>
                    <a:pt x="719953" y="316643"/>
                  </a:lnTo>
                  <a:lnTo>
                    <a:pt x="718639" y="287737"/>
                  </a:lnTo>
                  <a:lnTo>
                    <a:pt x="713383" y="258832"/>
                  </a:lnTo>
                  <a:lnTo>
                    <a:pt x="704186" y="235183"/>
                  </a:lnTo>
                  <a:lnTo>
                    <a:pt x="692361" y="218102"/>
                  </a:lnTo>
                  <a:lnTo>
                    <a:pt x="684478" y="253577"/>
                  </a:lnTo>
                  <a:lnTo>
                    <a:pt x="675281" y="287737"/>
                  </a:lnTo>
                  <a:lnTo>
                    <a:pt x="660829" y="320584"/>
                  </a:lnTo>
                  <a:lnTo>
                    <a:pt x="646376" y="357372"/>
                  </a:lnTo>
                  <a:lnTo>
                    <a:pt x="645561" y="360000"/>
                  </a:lnTo>
                  <a:lnTo>
                    <a:pt x="225857" y="360000"/>
                  </a:lnTo>
                  <a:lnTo>
                    <a:pt x="214114" y="331095"/>
                  </a:lnTo>
                  <a:lnTo>
                    <a:pt x="197033" y="290365"/>
                  </a:lnTo>
                  <a:lnTo>
                    <a:pt x="182581" y="252263"/>
                  </a:lnTo>
                  <a:lnTo>
                    <a:pt x="170756" y="214161"/>
                  </a:lnTo>
                  <a:lnTo>
                    <a:pt x="166814" y="214161"/>
                  </a:lnTo>
                  <a:lnTo>
                    <a:pt x="154990" y="290365"/>
                  </a:lnTo>
                  <a:lnTo>
                    <a:pt x="138824" y="360000"/>
                  </a:lnTo>
                  <a:lnTo>
                    <a:pt x="0" y="360000"/>
                  </a:lnTo>
                  <a:lnTo>
                    <a:pt x="13092" y="266716"/>
                  </a:lnTo>
                  <a:lnTo>
                    <a:pt x="20975" y="211533"/>
                  </a:lnTo>
                  <a:lnTo>
                    <a:pt x="23603" y="153723"/>
                  </a:lnTo>
                  <a:lnTo>
                    <a:pt x="23603" y="98540"/>
                  </a:lnTo>
                  <a:lnTo>
                    <a:pt x="24917" y="4335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39" name="Freeform 9">
              <a:extLst>
                <a:ext uri="{FF2B5EF4-FFF2-40B4-BE49-F238E27FC236}">
                  <a16:creationId xmlns:a16="http://schemas.microsoft.com/office/drawing/2014/main" id="{3692F14D-D4CE-40E2-89DC-F6A19B568207}"/>
                </a:ext>
              </a:extLst>
            </p:cNvPr>
            <p:cNvSpPr>
              <a:spLocks noChangeAspect="1"/>
            </p:cNvSpPr>
            <p:nvPr/>
          </p:nvSpPr>
          <p:spPr bwMode="auto">
            <a:xfrm>
              <a:off x="3335656" y="3137490"/>
              <a:ext cx="944111" cy="360000"/>
            </a:xfrm>
            <a:custGeom>
              <a:avLst/>
              <a:gdLst/>
              <a:ahLst/>
              <a:cxnLst/>
              <a:rect l="l" t="t" r="r" b="b"/>
              <a:pathLst>
                <a:path w="944111" h="360000">
                  <a:moveTo>
                    <a:pt x="768466" y="0"/>
                  </a:moveTo>
                  <a:lnTo>
                    <a:pt x="910237" y="0"/>
                  </a:lnTo>
                  <a:lnTo>
                    <a:pt x="915766" y="47299"/>
                  </a:lnTo>
                  <a:lnTo>
                    <a:pt x="927591" y="143212"/>
                  </a:lnTo>
                  <a:lnTo>
                    <a:pt x="942043" y="233869"/>
                  </a:lnTo>
                  <a:lnTo>
                    <a:pt x="944111" y="360000"/>
                  </a:lnTo>
                  <a:lnTo>
                    <a:pt x="814598" y="360000"/>
                  </a:lnTo>
                  <a:lnTo>
                    <a:pt x="810656" y="147154"/>
                  </a:lnTo>
                  <a:lnTo>
                    <a:pt x="769926" y="6570"/>
                  </a:lnTo>
                  <a:close/>
                  <a:moveTo>
                    <a:pt x="265319" y="0"/>
                  </a:moveTo>
                  <a:lnTo>
                    <a:pt x="685024" y="0"/>
                  </a:lnTo>
                  <a:lnTo>
                    <a:pt x="674014" y="35475"/>
                  </a:lnTo>
                  <a:lnTo>
                    <a:pt x="667445" y="76205"/>
                  </a:lnTo>
                  <a:lnTo>
                    <a:pt x="667445" y="118248"/>
                  </a:lnTo>
                  <a:lnTo>
                    <a:pt x="674014" y="164234"/>
                  </a:lnTo>
                  <a:lnTo>
                    <a:pt x="688467" y="211533"/>
                  </a:lnTo>
                  <a:lnTo>
                    <a:pt x="706861" y="257518"/>
                  </a:lnTo>
                  <a:lnTo>
                    <a:pt x="729197" y="302190"/>
                  </a:lnTo>
                  <a:lnTo>
                    <a:pt x="752846" y="350803"/>
                  </a:lnTo>
                  <a:lnTo>
                    <a:pt x="756934" y="360000"/>
                  </a:lnTo>
                  <a:lnTo>
                    <a:pt x="195391" y="360000"/>
                  </a:lnTo>
                  <a:lnTo>
                    <a:pt x="220730" y="300876"/>
                  </a:lnTo>
                  <a:lnTo>
                    <a:pt x="250949" y="231241"/>
                  </a:lnTo>
                  <a:lnTo>
                    <a:pt x="274599" y="158978"/>
                  </a:lnTo>
                  <a:lnTo>
                    <a:pt x="282482" y="109051"/>
                  </a:lnTo>
                  <a:lnTo>
                    <a:pt x="279854" y="61752"/>
                  </a:lnTo>
                  <a:lnTo>
                    <a:pt x="270657" y="13139"/>
                  </a:lnTo>
                  <a:close/>
                  <a:moveTo>
                    <a:pt x="39463" y="0"/>
                  </a:moveTo>
                  <a:lnTo>
                    <a:pt x="178287" y="0"/>
                  </a:lnTo>
                  <a:lnTo>
                    <a:pt x="177372" y="3942"/>
                  </a:lnTo>
                  <a:lnTo>
                    <a:pt x="155037" y="73577"/>
                  </a:lnTo>
                  <a:lnTo>
                    <a:pt x="139270" y="143212"/>
                  </a:lnTo>
                  <a:lnTo>
                    <a:pt x="131387" y="193139"/>
                  </a:lnTo>
                  <a:lnTo>
                    <a:pt x="131387" y="240438"/>
                  </a:lnTo>
                  <a:lnTo>
                    <a:pt x="134015" y="287737"/>
                  </a:lnTo>
                  <a:lnTo>
                    <a:pt x="134015" y="336351"/>
                  </a:lnTo>
                  <a:lnTo>
                    <a:pt x="130432" y="360000"/>
                  </a:lnTo>
                  <a:lnTo>
                    <a:pt x="0" y="360000"/>
                  </a:lnTo>
                  <a:lnTo>
                    <a:pt x="0" y="28116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0" name="Freeform 9">
              <a:extLst>
                <a:ext uri="{FF2B5EF4-FFF2-40B4-BE49-F238E27FC236}">
                  <a16:creationId xmlns:a16="http://schemas.microsoft.com/office/drawing/2014/main" id="{10118941-6AE6-4F4E-85D1-E2B2D14F6482}"/>
                </a:ext>
              </a:extLst>
            </p:cNvPr>
            <p:cNvSpPr>
              <a:spLocks noChangeAspect="1"/>
            </p:cNvSpPr>
            <p:nvPr/>
          </p:nvSpPr>
          <p:spPr bwMode="auto">
            <a:xfrm>
              <a:off x="3307403" y="3497490"/>
              <a:ext cx="1000616" cy="360000"/>
            </a:xfrm>
            <a:custGeom>
              <a:avLst/>
              <a:gdLst/>
              <a:ahLst/>
              <a:cxnLst/>
              <a:rect l="l" t="t" r="r" b="b"/>
              <a:pathLst>
                <a:path w="1000616" h="360000">
                  <a:moveTo>
                    <a:pt x="841638" y="0"/>
                  </a:moveTo>
                  <a:lnTo>
                    <a:pt x="971151" y="0"/>
                  </a:lnTo>
                  <a:lnTo>
                    <a:pt x="973025" y="114307"/>
                  </a:lnTo>
                  <a:lnTo>
                    <a:pt x="973025" y="224672"/>
                  </a:lnTo>
                  <a:lnTo>
                    <a:pt x="980908" y="250949"/>
                  </a:lnTo>
                  <a:lnTo>
                    <a:pt x="987477" y="282482"/>
                  </a:lnTo>
                  <a:lnTo>
                    <a:pt x="995360" y="315329"/>
                  </a:lnTo>
                  <a:lnTo>
                    <a:pt x="999302" y="350803"/>
                  </a:lnTo>
                  <a:lnTo>
                    <a:pt x="1000616" y="360000"/>
                  </a:lnTo>
                  <a:lnTo>
                    <a:pt x="902076" y="360000"/>
                  </a:lnTo>
                  <a:lnTo>
                    <a:pt x="902076" y="332409"/>
                  </a:lnTo>
                  <a:lnTo>
                    <a:pt x="906017" y="294307"/>
                  </a:lnTo>
                  <a:lnTo>
                    <a:pt x="911273" y="274599"/>
                  </a:lnTo>
                  <a:lnTo>
                    <a:pt x="917842" y="250949"/>
                  </a:lnTo>
                  <a:lnTo>
                    <a:pt x="916528" y="224672"/>
                  </a:lnTo>
                  <a:close/>
                  <a:moveTo>
                    <a:pt x="222431" y="0"/>
                  </a:moveTo>
                  <a:lnTo>
                    <a:pt x="783974" y="0"/>
                  </a:lnTo>
                  <a:lnTo>
                    <a:pt x="800908" y="38102"/>
                  </a:lnTo>
                  <a:lnTo>
                    <a:pt x="820616" y="90657"/>
                  </a:lnTo>
                  <a:lnTo>
                    <a:pt x="835069" y="145840"/>
                  </a:lnTo>
                  <a:lnTo>
                    <a:pt x="844266" y="203650"/>
                  </a:lnTo>
                  <a:lnTo>
                    <a:pt x="846893" y="268029"/>
                  </a:lnTo>
                  <a:lnTo>
                    <a:pt x="837696" y="335037"/>
                  </a:lnTo>
                  <a:lnTo>
                    <a:pt x="833371" y="360000"/>
                  </a:lnTo>
                  <a:lnTo>
                    <a:pt x="164946" y="360000"/>
                  </a:lnTo>
                  <a:lnTo>
                    <a:pt x="163683" y="350803"/>
                  </a:lnTo>
                  <a:lnTo>
                    <a:pt x="158427" y="283796"/>
                  </a:lnTo>
                  <a:lnTo>
                    <a:pt x="158427" y="222044"/>
                  </a:lnTo>
                  <a:lnTo>
                    <a:pt x="166310" y="166862"/>
                  </a:lnTo>
                  <a:lnTo>
                    <a:pt x="187332" y="88029"/>
                  </a:lnTo>
                  <a:lnTo>
                    <a:pt x="216237" y="14453"/>
                  </a:lnTo>
                  <a:close/>
                  <a:moveTo>
                    <a:pt x="27040" y="0"/>
                  </a:moveTo>
                  <a:lnTo>
                    <a:pt x="157471" y="0"/>
                  </a:lnTo>
                  <a:lnTo>
                    <a:pt x="154485" y="19708"/>
                  </a:lnTo>
                  <a:lnTo>
                    <a:pt x="142661" y="64380"/>
                  </a:lnTo>
                  <a:lnTo>
                    <a:pt x="122953" y="111679"/>
                  </a:lnTo>
                  <a:lnTo>
                    <a:pt x="105872" y="166862"/>
                  </a:lnTo>
                  <a:lnTo>
                    <a:pt x="91420" y="224672"/>
                  </a:lnTo>
                  <a:lnTo>
                    <a:pt x="82223" y="282482"/>
                  </a:lnTo>
                  <a:lnTo>
                    <a:pt x="79595" y="344234"/>
                  </a:lnTo>
                  <a:lnTo>
                    <a:pt x="82749" y="360000"/>
                  </a:lnTo>
                  <a:lnTo>
                    <a:pt x="0" y="360000"/>
                  </a:lnTo>
                  <a:lnTo>
                    <a:pt x="763" y="348175"/>
                  </a:lnTo>
                  <a:lnTo>
                    <a:pt x="8646" y="303504"/>
                  </a:lnTo>
                  <a:lnTo>
                    <a:pt x="17843" y="256205"/>
                  </a:lnTo>
                  <a:lnTo>
                    <a:pt x="27040" y="20365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1" name="Freeform 9">
              <a:extLst>
                <a:ext uri="{FF2B5EF4-FFF2-40B4-BE49-F238E27FC236}">
                  <a16:creationId xmlns:a16="http://schemas.microsoft.com/office/drawing/2014/main" id="{465582F4-89CA-4166-9F71-75CA4BCA8569}"/>
                </a:ext>
              </a:extLst>
            </p:cNvPr>
            <p:cNvSpPr>
              <a:spLocks noChangeAspect="1"/>
            </p:cNvSpPr>
            <p:nvPr/>
          </p:nvSpPr>
          <p:spPr bwMode="auto">
            <a:xfrm>
              <a:off x="3303186" y="3857490"/>
              <a:ext cx="1009050" cy="360000"/>
            </a:xfrm>
            <a:custGeom>
              <a:avLst/>
              <a:gdLst/>
              <a:ahLst/>
              <a:cxnLst/>
              <a:rect l="l" t="t" r="r" b="b"/>
              <a:pathLst>
                <a:path w="1009050" h="360000">
                  <a:moveTo>
                    <a:pt x="903941" y="0"/>
                  </a:moveTo>
                  <a:lnTo>
                    <a:pt x="1002481" y="0"/>
                  </a:lnTo>
                  <a:lnTo>
                    <a:pt x="1006422" y="27591"/>
                  </a:lnTo>
                  <a:lnTo>
                    <a:pt x="1009050" y="60438"/>
                  </a:lnTo>
                  <a:lnTo>
                    <a:pt x="1003795" y="91971"/>
                  </a:lnTo>
                  <a:lnTo>
                    <a:pt x="994598" y="115621"/>
                  </a:lnTo>
                  <a:lnTo>
                    <a:pt x="974890" y="136643"/>
                  </a:lnTo>
                  <a:lnTo>
                    <a:pt x="948612" y="148467"/>
                  </a:lnTo>
                  <a:lnTo>
                    <a:pt x="936788" y="141898"/>
                  </a:lnTo>
                  <a:lnTo>
                    <a:pt x="918393" y="141898"/>
                  </a:lnTo>
                  <a:lnTo>
                    <a:pt x="896058" y="144526"/>
                  </a:lnTo>
                  <a:lnTo>
                    <a:pt x="877663" y="144526"/>
                  </a:lnTo>
                  <a:lnTo>
                    <a:pt x="865839" y="95913"/>
                  </a:lnTo>
                  <a:lnTo>
                    <a:pt x="889488" y="74891"/>
                  </a:lnTo>
                  <a:lnTo>
                    <a:pt x="901313" y="53869"/>
                  </a:lnTo>
                  <a:lnTo>
                    <a:pt x="903941" y="31533"/>
                  </a:lnTo>
                  <a:lnTo>
                    <a:pt x="903941" y="2628"/>
                  </a:lnTo>
                  <a:close/>
                  <a:moveTo>
                    <a:pt x="166810" y="0"/>
                  </a:moveTo>
                  <a:lnTo>
                    <a:pt x="835236" y="0"/>
                  </a:lnTo>
                  <a:lnTo>
                    <a:pt x="772866" y="360000"/>
                  </a:lnTo>
                  <a:lnTo>
                    <a:pt x="545518" y="360000"/>
                  </a:lnTo>
                  <a:lnTo>
                    <a:pt x="533430" y="299562"/>
                  </a:lnTo>
                  <a:lnTo>
                    <a:pt x="518978" y="191825"/>
                  </a:lnTo>
                  <a:lnTo>
                    <a:pt x="509781" y="80146"/>
                  </a:lnTo>
                  <a:lnTo>
                    <a:pt x="501897" y="80146"/>
                  </a:lnTo>
                  <a:lnTo>
                    <a:pt x="501897" y="86716"/>
                  </a:lnTo>
                  <a:lnTo>
                    <a:pt x="467177" y="360000"/>
                  </a:lnTo>
                  <a:lnTo>
                    <a:pt x="239309" y="360000"/>
                  </a:lnTo>
                  <a:lnTo>
                    <a:pt x="239124" y="358686"/>
                  </a:lnTo>
                  <a:lnTo>
                    <a:pt x="229927" y="311387"/>
                  </a:lnTo>
                  <a:lnTo>
                    <a:pt x="218102" y="256205"/>
                  </a:lnTo>
                  <a:lnTo>
                    <a:pt x="203650" y="194453"/>
                  </a:lnTo>
                  <a:lnTo>
                    <a:pt x="189197" y="127446"/>
                  </a:lnTo>
                  <a:lnTo>
                    <a:pt x="174745" y="57810"/>
                  </a:lnTo>
                  <a:close/>
                  <a:moveTo>
                    <a:pt x="1865" y="0"/>
                  </a:moveTo>
                  <a:lnTo>
                    <a:pt x="84613" y="0"/>
                  </a:lnTo>
                  <a:lnTo>
                    <a:pt x="93285" y="43358"/>
                  </a:lnTo>
                  <a:lnTo>
                    <a:pt x="141898" y="106424"/>
                  </a:lnTo>
                  <a:lnTo>
                    <a:pt x="136642" y="112993"/>
                  </a:lnTo>
                  <a:lnTo>
                    <a:pt x="131387" y="118248"/>
                  </a:lnTo>
                  <a:lnTo>
                    <a:pt x="131387" y="122190"/>
                  </a:lnTo>
                  <a:lnTo>
                    <a:pt x="131387" y="130073"/>
                  </a:lnTo>
                  <a:lnTo>
                    <a:pt x="130073" y="134015"/>
                  </a:lnTo>
                  <a:lnTo>
                    <a:pt x="130073" y="144526"/>
                  </a:lnTo>
                  <a:lnTo>
                    <a:pt x="103796" y="145840"/>
                  </a:lnTo>
                  <a:lnTo>
                    <a:pt x="81460" y="145840"/>
                  </a:lnTo>
                  <a:lnTo>
                    <a:pt x="63066" y="145840"/>
                  </a:lnTo>
                  <a:lnTo>
                    <a:pt x="40730" y="148467"/>
                  </a:lnTo>
                  <a:lnTo>
                    <a:pt x="17081" y="107737"/>
                  </a:lnTo>
                  <a:lnTo>
                    <a:pt x="5256" y="69635"/>
                  </a:lnTo>
                  <a:lnTo>
                    <a:pt x="0" y="2890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2" name="Freeform 9">
              <a:extLst>
                <a:ext uri="{FF2B5EF4-FFF2-40B4-BE49-F238E27FC236}">
                  <a16:creationId xmlns:a16="http://schemas.microsoft.com/office/drawing/2014/main" id="{C4C9FB1E-42B6-4513-BA74-8C5F92B99BC9}"/>
                </a:ext>
              </a:extLst>
            </p:cNvPr>
            <p:cNvSpPr>
              <a:spLocks noChangeAspect="1"/>
            </p:cNvSpPr>
            <p:nvPr/>
          </p:nvSpPr>
          <p:spPr bwMode="auto">
            <a:xfrm>
              <a:off x="3507962" y="4217490"/>
              <a:ext cx="599498" cy="360000"/>
            </a:xfrm>
            <a:custGeom>
              <a:avLst/>
              <a:gdLst/>
              <a:ahLst/>
              <a:cxnLst/>
              <a:rect l="l" t="t" r="r" b="b"/>
              <a:pathLst>
                <a:path w="599498" h="360000">
                  <a:moveTo>
                    <a:pt x="334360" y="0"/>
                  </a:moveTo>
                  <a:lnTo>
                    <a:pt x="561707" y="0"/>
                  </a:lnTo>
                  <a:lnTo>
                    <a:pt x="553513" y="47299"/>
                  </a:lnTo>
                  <a:lnTo>
                    <a:pt x="564024" y="118248"/>
                  </a:lnTo>
                  <a:lnTo>
                    <a:pt x="575849" y="194453"/>
                  </a:lnTo>
                  <a:lnTo>
                    <a:pt x="587673" y="271971"/>
                  </a:lnTo>
                  <a:lnTo>
                    <a:pt x="599498" y="352117"/>
                  </a:lnTo>
                  <a:lnTo>
                    <a:pt x="599498" y="360000"/>
                  </a:lnTo>
                  <a:lnTo>
                    <a:pt x="379532" y="360000"/>
                  </a:lnTo>
                  <a:lnTo>
                    <a:pt x="386652" y="328467"/>
                  </a:lnTo>
                  <a:lnTo>
                    <a:pt x="389280" y="287737"/>
                  </a:lnTo>
                  <a:lnTo>
                    <a:pt x="386652" y="245694"/>
                  </a:lnTo>
                  <a:lnTo>
                    <a:pt x="365630" y="144526"/>
                  </a:lnTo>
                  <a:lnTo>
                    <a:pt x="343294" y="44672"/>
                  </a:lnTo>
                  <a:close/>
                  <a:moveTo>
                    <a:pt x="28151" y="0"/>
                  </a:moveTo>
                  <a:lnTo>
                    <a:pt x="256019" y="0"/>
                  </a:lnTo>
                  <a:lnTo>
                    <a:pt x="250010" y="47299"/>
                  </a:lnTo>
                  <a:lnTo>
                    <a:pt x="207966" y="214161"/>
                  </a:lnTo>
                  <a:lnTo>
                    <a:pt x="200083" y="285110"/>
                  </a:lnTo>
                  <a:lnTo>
                    <a:pt x="205338" y="354745"/>
                  </a:lnTo>
                  <a:lnTo>
                    <a:pt x="205853" y="360000"/>
                  </a:lnTo>
                  <a:lnTo>
                    <a:pt x="0" y="360000"/>
                  </a:lnTo>
                  <a:lnTo>
                    <a:pt x="9572" y="292993"/>
                  </a:lnTo>
                  <a:lnTo>
                    <a:pt x="24024" y="220730"/>
                  </a:lnTo>
                  <a:lnTo>
                    <a:pt x="33222" y="147153"/>
                  </a:lnTo>
                  <a:lnTo>
                    <a:pt x="38477" y="7357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3" name="Freeform 9">
              <a:extLst>
                <a:ext uri="{FF2B5EF4-FFF2-40B4-BE49-F238E27FC236}">
                  <a16:creationId xmlns:a16="http://schemas.microsoft.com/office/drawing/2014/main" id="{DB1ED9D2-02F7-4F63-AA02-98C6914C02AF}"/>
                </a:ext>
              </a:extLst>
            </p:cNvPr>
            <p:cNvSpPr>
              <a:spLocks noChangeAspect="1"/>
            </p:cNvSpPr>
            <p:nvPr/>
          </p:nvSpPr>
          <p:spPr bwMode="auto">
            <a:xfrm>
              <a:off x="3505522" y="4577490"/>
              <a:ext cx="604379" cy="360000"/>
            </a:xfrm>
            <a:custGeom>
              <a:avLst/>
              <a:gdLst/>
              <a:ahLst/>
              <a:cxnLst/>
              <a:rect l="l" t="t" r="r" b="b"/>
              <a:pathLst>
                <a:path w="604379" h="360000">
                  <a:moveTo>
                    <a:pt x="384412" y="0"/>
                  </a:moveTo>
                  <a:lnTo>
                    <a:pt x="604379" y="0"/>
                  </a:lnTo>
                  <a:lnTo>
                    <a:pt x="604379" y="70949"/>
                  </a:lnTo>
                  <a:lnTo>
                    <a:pt x="596496" y="152409"/>
                  </a:lnTo>
                  <a:lnTo>
                    <a:pt x="558752" y="360000"/>
                  </a:lnTo>
                  <a:lnTo>
                    <a:pt x="394161" y="360000"/>
                  </a:lnTo>
                  <a:lnTo>
                    <a:pt x="382336" y="286424"/>
                  </a:lnTo>
                  <a:lnTo>
                    <a:pt x="370511" y="204964"/>
                  </a:lnTo>
                  <a:lnTo>
                    <a:pt x="367883" y="123504"/>
                  </a:lnTo>
                  <a:lnTo>
                    <a:pt x="374453" y="43358"/>
                  </a:lnTo>
                  <a:lnTo>
                    <a:pt x="382336" y="9197"/>
                  </a:lnTo>
                  <a:close/>
                  <a:moveTo>
                    <a:pt x="4881" y="0"/>
                  </a:moveTo>
                  <a:lnTo>
                    <a:pt x="210734" y="0"/>
                  </a:lnTo>
                  <a:lnTo>
                    <a:pt x="216788" y="61752"/>
                  </a:lnTo>
                  <a:lnTo>
                    <a:pt x="227299" y="131387"/>
                  </a:lnTo>
                  <a:lnTo>
                    <a:pt x="228613" y="202336"/>
                  </a:lnTo>
                  <a:lnTo>
                    <a:pt x="224672" y="274599"/>
                  </a:lnTo>
                  <a:lnTo>
                    <a:pt x="216788" y="307445"/>
                  </a:lnTo>
                  <a:lnTo>
                    <a:pt x="210219" y="350803"/>
                  </a:lnTo>
                  <a:lnTo>
                    <a:pt x="208525" y="360000"/>
                  </a:lnTo>
                  <a:lnTo>
                    <a:pt x="52323" y="360000"/>
                  </a:lnTo>
                  <a:lnTo>
                    <a:pt x="44672" y="324526"/>
                  </a:lnTo>
                  <a:lnTo>
                    <a:pt x="30219" y="262774"/>
                  </a:lnTo>
                  <a:lnTo>
                    <a:pt x="18395" y="204964"/>
                  </a:lnTo>
                  <a:lnTo>
                    <a:pt x="6570" y="152409"/>
                  </a:lnTo>
                  <a:lnTo>
                    <a:pt x="0" y="81460"/>
                  </a:lnTo>
                  <a:lnTo>
                    <a:pt x="3942" y="657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4" name="Freeform 9">
              <a:extLst>
                <a:ext uri="{FF2B5EF4-FFF2-40B4-BE49-F238E27FC236}">
                  <a16:creationId xmlns:a16="http://schemas.microsoft.com/office/drawing/2014/main" id="{6062F1C0-66B8-4AB6-851A-0FF19DD317B0}"/>
                </a:ext>
              </a:extLst>
            </p:cNvPr>
            <p:cNvSpPr>
              <a:spLocks noChangeAspect="1"/>
            </p:cNvSpPr>
            <p:nvPr/>
          </p:nvSpPr>
          <p:spPr bwMode="auto">
            <a:xfrm>
              <a:off x="3554497" y="4937490"/>
              <a:ext cx="506429" cy="360000"/>
            </a:xfrm>
            <a:custGeom>
              <a:avLst/>
              <a:gdLst/>
              <a:ahLst/>
              <a:cxnLst/>
              <a:rect l="l" t="t" r="r" b="b"/>
              <a:pathLst>
                <a:path w="506429" h="360000">
                  <a:moveTo>
                    <a:pt x="341838" y="0"/>
                  </a:moveTo>
                  <a:lnTo>
                    <a:pt x="506429" y="0"/>
                  </a:lnTo>
                  <a:lnTo>
                    <a:pt x="475852" y="168175"/>
                  </a:lnTo>
                  <a:lnTo>
                    <a:pt x="465341" y="208905"/>
                  </a:lnTo>
                  <a:lnTo>
                    <a:pt x="456144" y="256205"/>
                  </a:lnTo>
                  <a:lnTo>
                    <a:pt x="446947" y="306132"/>
                  </a:lnTo>
                  <a:lnTo>
                    <a:pt x="444319" y="356059"/>
                  </a:lnTo>
                  <a:lnTo>
                    <a:pt x="444713" y="360000"/>
                  </a:lnTo>
                  <a:lnTo>
                    <a:pt x="332217" y="360000"/>
                  </a:lnTo>
                  <a:lnTo>
                    <a:pt x="332640" y="353431"/>
                  </a:lnTo>
                  <a:lnTo>
                    <a:pt x="339210" y="314015"/>
                  </a:lnTo>
                  <a:lnTo>
                    <a:pt x="345779" y="270657"/>
                  </a:lnTo>
                  <a:lnTo>
                    <a:pt x="356290" y="224672"/>
                  </a:lnTo>
                  <a:lnTo>
                    <a:pt x="360232" y="177372"/>
                  </a:lnTo>
                  <a:lnTo>
                    <a:pt x="360232" y="124818"/>
                  </a:lnTo>
                  <a:lnTo>
                    <a:pt x="356290" y="67008"/>
                  </a:lnTo>
                  <a:close/>
                  <a:moveTo>
                    <a:pt x="0" y="0"/>
                  </a:moveTo>
                  <a:lnTo>
                    <a:pt x="156202" y="0"/>
                  </a:lnTo>
                  <a:lnTo>
                    <a:pt x="148699" y="40730"/>
                  </a:lnTo>
                  <a:lnTo>
                    <a:pt x="140816" y="93285"/>
                  </a:lnTo>
                  <a:lnTo>
                    <a:pt x="135560" y="145840"/>
                  </a:lnTo>
                  <a:lnTo>
                    <a:pt x="134247" y="198394"/>
                  </a:lnTo>
                  <a:lnTo>
                    <a:pt x="135560" y="247008"/>
                  </a:lnTo>
                  <a:lnTo>
                    <a:pt x="146071" y="287737"/>
                  </a:lnTo>
                  <a:lnTo>
                    <a:pt x="181629" y="360000"/>
                  </a:lnTo>
                  <a:lnTo>
                    <a:pt x="54693" y="360000"/>
                  </a:lnTo>
                  <a:lnTo>
                    <a:pt x="52787" y="311387"/>
                  </a:lnTo>
                  <a:lnTo>
                    <a:pt x="44904" y="241752"/>
                  </a:lnTo>
                  <a:lnTo>
                    <a:pt x="33079" y="169489"/>
                  </a:lnTo>
                  <a:lnTo>
                    <a:pt x="21254" y="98540"/>
                  </a:lnTo>
                  <a:lnTo>
                    <a:pt x="6801" y="3153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5" name="Freeform 9">
              <a:extLst>
                <a:ext uri="{FF2B5EF4-FFF2-40B4-BE49-F238E27FC236}">
                  <a16:creationId xmlns:a16="http://schemas.microsoft.com/office/drawing/2014/main" id="{26040A56-8DCB-4065-99D4-BAE7D701F777}"/>
                </a:ext>
              </a:extLst>
            </p:cNvPr>
            <p:cNvSpPr>
              <a:spLocks noChangeAspect="1"/>
            </p:cNvSpPr>
            <p:nvPr/>
          </p:nvSpPr>
          <p:spPr bwMode="auto">
            <a:xfrm>
              <a:off x="3556106" y="5297490"/>
              <a:ext cx="503211" cy="360000"/>
            </a:xfrm>
            <a:custGeom>
              <a:avLst/>
              <a:gdLst/>
              <a:ahLst/>
              <a:cxnLst/>
              <a:rect l="l" t="t" r="r" b="b"/>
              <a:pathLst>
                <a:path w="503211" h="360000">
                  <a:moveTo>
                    <a:pt x="329356" y="0"/>
                  </a:moveTo>
                  <a:lnTo>
                    <a:pt x="441853" y="0"/>
                  </a:lnTo>
                  <a:lnTo>
                    <a:pt x="446715" y="48613"/>
                  </a:lnTo>
                  <a:lnTo>
                    <a:pt x="503211" y="302190"/>
                  </a:lnTo>
                  <a:lnTo>
                    <a:pt x="472992" y="321898"/>
                  </a:lnTo>
                  <a:lnTo>
                    <a:pt x="438831" y="337664"/>
                  </a:lnTo>
                  <a:lnTo>
                    <a:pt x="400729" y="352117"/>
                  </a:lnTo>
                  <a:lnTo>
                    <a:pt x="357372" y="360000"/>
                  </a:lnTo>
                  <a:lnTo>
                    <a:pt x="342919" y="325840"/>
                  </a:lnTo>
                  <a:lnTo>
                    <a:pt x="336350" y="290365"/>
                  </a:lnTo>
                  <a:lnTo>
                    <a:pt x="333722" y="249635"/>
                  </a:lnTo>
                  <a:lnTo>
                    <a:pt x="336350" y="208905"/>
                  </a:lnTo>
                  <a:lnTo>
                    <a:pt x="338978" y="164234"/>
                  </a:lnTo>
                  <a:lnTo>
                    <a:pt x="336350" y="118248"/>
                  </a:lnTo>
                  <a:lnTo>
                    <a:pt x="331094" y="74891"/>
                  </a:lnTo>
                  <a:lnTo>
                    <a:pt x="327153" y="34161"/>
                  </a:lnTo>
                  <a:close/>
                  <a:moveTo>
                    <a:pt x="51833" y="0"/>
                  </a:moveTo>
                  <a:lnTo>
                    <a:pt x="178769" y="0"/>
                  </a:lnTo>
                  <a:lnTo>
                    <a:pt x="183941" y="10511"/>
                  </a:lnTo>
                  <a:lnTo>
                    <a:pt x="169489" y="59124"/>
                  </a:lnTo>
                  <a:lnTo>
                    <a:pt x="158978" y="118248"/>
                  </a:lnTo>
                  <a:lnTo>
                    <a:pt x="158978" y="180000"/>
                  </a:lnTo>
                  <a:lnTo>
                    <a:pt x="164233" y="237810"/>
                  </a:lnTo>
                  <a:lnTo>
                    <a:pt x="164233" y="292993"/>
                  </a:lnTo>
                  <a:lnTo>
                    <a:pt x="157664" y="342920"/>
                  </a:lnTo>
                  <a:lnTo>
                    <a:pt x="131387" y="352117"/>
                  </a:lnTo>
                  <a:lnTo>
                    <a:pt x="99854" y="354745"/>
                  </a:lnTo>
                  <a:lnTo>
                    <a:pt x="70949" y="345548"/>
                  </a:lnTo>
                  <a:lnTo>
                    <a:pt x="42044" y="331095"/>
                  </a:lnTo>
                  <a:lnTo>
                    <a:pt x="18394" y="307445"/>
                  </a:lnTo>
                  <a:lnTo>
                    <a:pt x="3941" y="278540"/>
                  </a:lnTo>
                  <a:lnTo>
                    <a:pt x="0" y="243066"/>
                  </a:lnTo>
                  <a:lnTo>
                    <a:pt x="23649" y="197081"/>
                  </a:lnTo>
                  <a:lnTo>
                    <a:pt x="40730" y="141898"/>
                  </a:lnTo>
                  <a:lnTo>
                    <a:pt x="47299" y="82774"/>
                  </a:lnTo>
                  <a:lnTo>
                    <a:pt x="52554" y="1839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grpSp>
        <p:nvGrpSpPr>
          <p:cNvPr id="46" name="Group 45">
            <a:extLst>
              <a:ext uri="{FF2B5EF4-FFF2-40B4-BE49-F238E27FC236}">
                <a16:creationId xmlns:a16="http://schemas.microsoft.com/office/drawing/2014/main" id="{640DCF54-58C7-4874-891E-59564950D61B}"/>
              </a:ext>
            </a:extLst>
          </p:cNvPr>
          <p:cNvGrpSpPr>
            <a:grpSpLocks noChangeAspect="1"/>
          </p:cNvGrpSpPr>
          <p:nvPr/>
        </p:nvGrpSpPr>
        <p:grpSpPr>
          <a:xfrm>
            <a:off x="4595023" y="1788851"/>
            <a:ext cx="1242107" cy="4320000"/>
            <a:chOff x="1755471" y="2057490"/>
            <a:chExt cx="1035089" cy="3600000"/>
          </a:xfrm>
        </p:grpSpPr>
        <p:sp>
          <p:nvSpPr>
            <p:cNvPr id="47" name="Freeform 18">
              <a:extLst>
                <a:ext uri="{FF2B5EF4-FFF2-40B4-BE49-F238E27FC236}">
                  <a16:creationId xmlns:a16="http://schemas.microsoft.com/office/drawing/2014/main" id="{489DA26C-05ED-47BA-AA5B-AE14E9CEFEE7}"/>
                </a:ext>
              </a:extLst>
            </p:cNvPr>
            <p:cNvSpPr>
              <a:spLocks noChangeAspect="1"/>
            </p:cNvSpPr>
            <p:nvPr/>
          </p:nvSpPr>
          <p:spPr bwMode="auto">
            <a:xfrm>
              <a:off x="2099500" y="2057490"/>
              <a:ext cx="347031" cy="360000"/>
            </a:xfrm>
            <a:custGeom>
              <a:avLst/>
              <a:gdLst/>
              <a:ahLst/>
              <a:cxnLst/>
              <a:rect l="l" t="t" r="r" b="b"/>
              <a:pathLst>
                <a:path w="347031" h="360000">
                  <a:moveTo>
                    <a:pt x="168112" y="0"/>
                  </a:moveTo>
                  <a:lnTo>
                    <a:pt x="267778" y="32422"/>
                  </a:lnTo>
                  <a:lnTo>
                    <a:pt x="302602" y="87659"/>
                  </a:lnTo>
                  <a:lnTo>
                    <a:pt x="307405" y="91261"/>
                  </a:lnTo>
                  <a:lnTo>
                    <a:pt x="313409" y="93663"/>
                  </a:lnTo>
                  <a:lnTo>
                    <a:pt x="318212" y="93663"/>
                  </a:lnTo>
                  <a:lnTo>
                    <a:pt x="323015" y="96064"/>
                  </a:lnTo>
                  <a:lnTo>
                    <a:pt x="325417" y="96064"/>
                  </a:lnTo>
                  <a:lnTo>
                    <a:pt x="329019" y="100867"/>
                  </a:lnTo>
                  <a:lnTo>
                    <a:pt x="331421" y="104470"/>
                  </a:lnTo>
                  <a:lnTo>
                    <a:pt x="336224" y="111675"/>
                  </a:lnTo>
                  <a:lnTo>
                    <a:pt x="336224" y="187325"/>
                  </a:lnTo>
                  <a:lnTo>
                    <a:pt x="337425" y="216144"/>
                  </a:lnTo>
                  <a:lnTo>
                    <a:pt x="342228" y="242562"/>
                  </a:lnTo>
                  <a:lnTo>
                    <a:pt x="347031" y="266578"/>
                  </a:lnTo>
                  <a:lnTo>
                    <a:pt x="347031" y="288192"/>
                  </a:lnTo>
                  <a:lnTo>
                    <a:pt x="337425" y="314610"/>
                  </a:lnTo>
                  <a:lnTo>
                    <a:pt x="325417" y="338626"/>
                  </a:lnTo>
                  <a:lnTo>
                    <a:pt x="311524" y="360000"/>
                  </a:lnTo>
                  <a:lnTo>
                    <a:pt x="42055" y="360000"/>
                  </a:lnTo>
                  <a:lnTo>
                    <a:pt x="38426" y="351835"/>
                  </a:lnTo>
                  <a:lnTo>
                    <a:pt x="27619" y="336224"/>
                  </a:lnTo>
                  <a:lnTo>
                    <a:pt x="16811" y="323015"/>
                  </a:lnTo>
                  <a:lnTo>
                    <a:pt x="6004" y="305003"/>
                  </a:lnTo>
                  <a:lnTo>
                    <a:pt x="0" y="283389"/>
                  </a:lnTo>
                  <a:lnTo>
                    <a:pt x="0" y="268979"/>
                  </a:lnTo>
                  <a:lnTo>
                    <a:pt x="3603" y="256971"/>
                  </a:lnTo>
                  <a:lnTo>
                    <a:pt x="8406" y="248566"/>
                  </a:lnTo>
                  <a:lnTo>
                    <a:pt x="14410" y="240160"/>
                  </a:lnTo>
                  <a:lnTo>
                    <a:pt x="19213" y="231755"/>
                  </a:lnTo>
                  <a:lnTo>
                    <a:pt x="3603" y="159707"/>
                  </a:lnTo>
                  <a:lnTo>
                    <a:pt x="16811" y="124883"/>
                  </a:lnTo>
                  <a:lnTo>
                    <a:pt x="37225" y="88859"/>
                  </a:lnTo>
                  <a:lnTo>
                    <a:pt x="64843" y="56438"/>
                  </a:lnTo>
                  <a:lnTo>
                    <a:pt x="97265" y="30020"/>
                  </a:lnTo>
                  <a:lnTo>
                    <a:pt x="133289" y="1080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8" name="Freeform 18">
              <a:extLst>
                <a:ext uri="{FF2B5EF4-FFF2-40B4-BE49-F238E27FC236}">
                  <a16:creationId xmlns:a16="http://schemas.microsoft.com/office/drawing/2014/main" id="{5D4CC11A-8206-4049-BF40-06B467248D45}"/>
                </a:ext>
              </a:extLst>
            </p:cNvPr>
            <p:cNvSpPr>
              <a:spLocks noChangeAspect="1"/>
            </p:cNvSpPr>
            <p:nvPr/>
          </p:nvSpPr>
          <p:spPr bwMode="auto">
            <a:xfrm>
              <a:off x="1805171" y="2417490"/>
              <a:ext cx="935688" cy="360000"/>
            </a:xfrm>
            <a:custGeom>
              <a:avLst/>
              <a:gdLst/>
              <a:ahLst/>
              <a:cxnLst/>
              <a:rect l="l" t="t" r="r" b="b"/>
              <a:pathLst>
                <a:path w="935688" h="360000">
                  <a:moveTo>
                    <a:pt x="349509" y="0"/>
                  </a:moveTo>
                  <a:lnTo>
                    <a:pt x="618978" y="0"/>
                  </a:lnTo>
                  <a:lnTo>
                    <a:pt x="617260" y="2642"/>
                  </a:lnTo>
                  <a:lnTo>
                    <a:pt x="601650" y="29060"/>
                  </a:lnTo>
                  <a:lnTo>
                    <a:pt x="588441" y="53076"/>
                  </a:lnTo>
                  <a:lnTo>
                    <a:pt x="580036" y="80694"/>
                  </a:lnTo>
                  <a:lnTo>
                    <a:pt x="577634" y="111915"/>
                  </a:lnTo>
                  <a:lnTo>
                    <a:pt x="586040" y="144336"/>
                  </a:lnTo>
                  <a:lnTo>
                    <a:pt x="601650" y="165951"/>
                  </a:lnTo>
                  <a:lnTo>
                    <a:pt x="623264" y="183963"/>
                  </a:lnTo>
                  <a:lnTo>
                    <a:pt x="652084" y="197172"/>
                  </a:lnTo>
                  <a:lnTo>
                    <a:pt x="684505" y="207979"/>
                  </a:lnTo>
                  <a:lnTo>
                    <a:pt x="721730" y="218786"/>
                  </a:lnTo>
                  <a:lnTo>
                    <a:pt x="758955" y="227192"/>
                  </a:lnTo>
                  <a:lnTo>
                    <a:pt x="796179" y="237999"/>
                  </a:lnTo>
                  <a:lnTo>
                    <a:pt x="833404" y="248806"/>
                  </a:lnTo>
                  <a:lnTo>
                    <a:pt x="863424" y="264416"/>
                  </a:lnTo>
                  <a:lnTo>
                    <a:pt x="892243" y="283629"/>
                  </a:lnTo>
                  <a:lnTo>
                    <a:pt x="911456" y="307645"/>
                  </a:lnTo>
                  <a:lnTo>
                    <a:pt x="931870" y="347272"/>
                  </a:lnTo>
                  <a:lnTo>
                    <a:pt x="935688" y="360000"/>
                  </a:lnTo>
                  <a:lnTo>
                    <a:pt x="0" y="360000"/>
                  </a:lnTo>
                  <a:lnTo>
                    <a:pt x="3652" y="344870"/>
                  </a:lnTo>
                  <a:lnTo>
                    <a:pt x="14459" y="320854"/>
                  </a:lnTo>
                  <a:lnTo>
                    <a:pt x="38475" y="293236"/>
                  </a:lnTo>
                  <a:lnTo>
                    <a:pt x="67294" y="269220"/>
                  </a:lnTo>
                  <a:lnTo>
                    <a:pt x="102117" y="251208"/>
                  </a:lnTo>
                  <a:lnTo>
                    <a:pt x="139342" y="235597"/>
                  </a:lnTo>
                  <a:lnTo>
                    <a:pt x="177768" y="222388"/>
                  </a:lnTo>
                  <a:lnTo>
                    <a:pt x="217394" y="211581"/>
                  </a:lnTo>
                  <a:lnTo>
                    <a:pt x="257021" y="198372"/>
                  </a:lnTo>
                  <a:lnTo>
                    <a:pt x="294245" y="183963"/>
                  </a:lnTo>
                  <a:lnTo>
                    <a:pt x="326667" y="163549"/>
                  </a:lnTo>
                  <a:lnTo>
                    <a:pt x="355486" y="139533"/>
                  </a:lnTo>
                  <a:lnTo>
                    <a:pt x="355486" y="109513"/>
                  </a:lnTo>
                  <a:lnTo>
                    <a:pt x="356687" y="77092"/>
                  </a:lnTo>
                  <a:lnTo>
                    <a:pt x="356687" y="43469"/>
                  </a:lnTo>
                  <a:lnTo>
                    <a:pt x="355486" y="1344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9" name="Freeform 18">
              <a:extLst>
                <a:ext uri="{FF2B5EF4-FFF2-40B4-BE49-F238E27FC236}">
                  <a16:creationId xmlns:a16="http://schemas.microsoft.com/office/drawing/2014/main" id="{ECDFFD2B-CD20-4715-AB42-D0103192E6C4}"/>
                </a:ext>
              </a:extLst>
            </p:cNvPr>
            <p:cNvSpPr>
              <a:spLocks noChangeAspect="1"/>
            </p:cNvSpPr>
            <p:nvPr/>
          </p:nvSpPr>
          <p:spPr bwMode="auto">
            <a:xfrm>
              <a:off x="1765678" y="2777490"/>
              <a:ext cx="1014675" cy="360000"/>
            </a:xfrm>
            <a:custGeom>
              <a:avLst/>
              <a:gdLst/>
              <a:ahLst/>
              <a:cxnLst/>
              <a:rect l="l" t="t" r="r" b="b"/>
              <a:pathLst>
                <a:path w="1014675" h="360000">
                  <a:moveTo>
                    <a:pt x="44380" y="0"/>
                  </a:moveTo>
                  <a:lnTo>
                    <a:pt x="980068" y="0"/>
                  </a:lnTo>
                  <a:lnTo>
                    <a:pt x="990659" y="35304"/>
                  </a:lnTo>
                  <a:lnTo>
                    <a:pt x="1001467" y="89340"/>
                  </a:lnTo>
                  <a:lnTo>
                    <a:pt x="1008671" y="146978"/>
                  </a:lnTo>
                  <a:lnTo>
                    <a:pt x="1013475" y="209420"/>
                  </a:lnTo>
                  <a:lnTo>
                    <a:pt x="1014675" y="270661"/>
                  </a:lnTo>
                  <a:lnTo>
                    <a:pt x="1014675" y="331901"/>
                  </a:lnTo>
                  <a:lnTo>
                    <a:pt x="1014675" y="360000"/>
                  </a:lnTo>
                  <a:lnTo>
                    <a:pt x="827351" y="360000"/>
                  </a:lnTo>
                  <a:lnTo>
                    <a:pt x="827351" y="341508"/>
                  </a:lnTo>
                  <a:lnTo>
                    <a:pt x="822547" y="305484"/>
                  </a:lnTo>
                  <a:lnTo>
                    <a:pt x="814142" y="277865"/>
                  </a:lnTo>
                  <a:lnTo>
                    <a:pt x="798531" y="256251"/>
                  </a:lnTo>
                  <a:lnTo>
                    <a:pt x="794929" y="251448"/>
                  </a:lnTo>
                  <a:lnTo>
                    <a:pt x="794929" y="347512"/>
                  </a:lnTo>
                  <a:lnTo>
                    <a:pt x="790000" y="360000"/>
                  </a:lnTo>
                  <a:lnTo>
                    <a:pt x="231522" y="360000"/>
                  </a:lnTo>
                  <a:lnTo>
                    <a:pt x="226951" y="251448"/>
                  </a:lnTo>
                  <a:lnTo>
                    <a:pt x="222148" y="256251"/>
                  </a:lnTo>
                  <a:lnTo>
                    <a:pt x="208939" y="283869"/>
                  </a:lnTo>
                  <a:lnTo>
                    <a:pt x="202935" y="318693"/>
                  </a:lnTo>
                  <a:lnTo>
                    <a:pt x="198132" y="355917"/>
                  </a:lnTo>
                  <a:lnTo>
                    <a:pt x="198132" y="360000"/>
                  </a:lnTo>
                  <a:lnTo>
                    <a:pt x="2103" y="360000"/>
                  </a:lnTo>
                  <a:lnTo>
                    <a:pt x="0" y="321094"/>
                  </a:lnTo>
                  <a:lnTo>
                    <a:pt x="2402" y="270661"/>
                  </a:lnTo>
                  <a:lnTo>
                    <a:pt x="6004" y="219026"/>
                  </a:lnTo>
                  <a:lnTo>
                    <a:pt x="13209" y="163789"/>
                  </a:lnTo>
                  <a:lnTo>
                    <a:pt x="19213" y="112155"/>
                  </a:lnTo>
                  <a:lnTo>
                    <a:pt x="28819" y="64123"/>
                  </a:lnTo>
                  <a:lnTo>
                    <a:pt x="39626" y="1969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0" name="Freeform 18">
              <a:extLst>
                <a:ext uri="{FF2B5EF4-FFF2-40B4-BE49-F238E27FC236}">
                  <a16:creationId xmlns:a16="http://schemas.microsoft.com/office/drawing/2014/main" id="{6908A06C-91EE-4083-B99C-4D7E21FDE1B7}"/>
                </a:ext>
              </a:extLst>
            </p:cNvPr>
            <p:cNvSpPr>
              <a:spLocks noChangeAspect="1"/>
            </p:cNvSpPr>
            <p:nvPr/>
          </p:nvSpPr>
          <p:spPr bwMode="auto">
            <a:xfrm>
              <a:off x="1755471" y="3137490"/>
              <a:ext cx="1035089" cy="360000"/>
            </a:xfrm>
            <a:custGeom>
              <a:avLst/>
              <a:gdLst/>
              <a:ahLst/>
              <a:cxnLst/>
              <a:rect l="l" t="t" r="r" b="b"/>
              <a:pathLst>
                <a:path w="1035089" h="360000">
                  <a:moveTo>
                    <a:pt x="834556" y="0"/>
                  </a:moveTo>
                  <a:lnTo>
                    <a:pt x="1021880" y="0"/>
                  </a:lnTo>
                  <a:lnTo>
                    <a:pt x="1021880" y="30741"/>
                  </a:lnTo>
                  <a:lnTo>
                    <a:pt x="1021880" y="88379"/>
                  </a:lnTo>
                  <a:lnTo>
                    <a:pt x="1035089" y="273302"/>
                  </a:lnTo>
                  <a:lnTo>
                    <a:pt x="1024686" y="360000"/>
                  </a:lnTo>
                  <a:lnTo>
                    <a:pt x="864533" y="360000"/>
                  </a:lnTo>
                  <a:lnTo>
                    <a:pt x="866977" y="188046"/>
                  </a:lnTo>
                  <a:lnTo>
                    <a:pt x="842961" y="120801"/>
                  </a:lnTo>
                  <a:lnTo>
                    <a:pt x="839359" y="89580"/>
                  </a:lnTo>
                  <a:lnTo>
                    <a:pt x="836957" y="54757"/>
                  </a:lnTo>
                  <a:lnTo>
                    <a:pt x="834556" y="17532"/>
                  </a:lnTo>
                  <a:close/>
                  <a:moveTo>
                    <a:pt x="238727" y="0"/>
                  </a:moveTo>
                  <a:lnTo>
                    <a:pt x="797204" y="0"/>
                  </a:lnTo>
                  <a:lnTo>
                    <a:pt x="784122" y="33142"/>
                  </a:lnTo>
                  <a:lnTo>
                    <a:pt x="773315" y="83576"/>
                  </a:lnTo>
                  <a:lnTo>
                    <a:pt x="770913" y="137612"/>
                  </a:lnTo>
                  <a:lnTo>
                    <a:pt x="770913" y="192849"/>
                  </a:lnTo>
                  <a:lnTo>
                    <a:pt x="778118" y="246885"/>
                  </a:lnTo>
                  <a:lnTo>
                    <a:pt x="786524" y="299720"/>
                  </a:lnTo>
                  <a:lnTo>
                    <a:pt x="794929" y="345350"/>
                  </a:lnTo>
                  <a:lnTo>
                    <a:pt x="797162" y="360000"/>
                  </a:lnTo>
                  <a:lnTo>
                    <a:pt x="241814" y="360000"/>
                  </a:lnTo>
                  <a:lnTo>
                    <a:pt x="244963" y="347752"/>
                  </a:lnTo>
                  <a:lnTo>
                    <a:pt x="255770" y="304523"/>
                  </a:lnTo>
                  <a:lnTo>
                    <a:pt x="266578" y="256491"/>
                  </a:lnTo>
                  <a:lnTo>
                    <a:pt x="271381" y="206058"/>
                  </a:lnTo>
                  <a:lnTo>
                    <a:pt x="266578" y="155624"/>
                  </a:lnTo>
                  <a:lnTo>
                    <a:pt x="238959" y="5524"/>
                  </a:lnTo>
                  <a:close/>
                  <a:moveTo>
                    <a:pt x="9308" y="0"/>
                  </a:moveTo>
                  <a:lnTo>
                    <a:pt x="205337" y="0"/>
                  </a:lnTo>
                  <a:lnTo>
                    <a:pt x="205337" y="35544"/>
                  </a:lnTo>
                  <a:lnTo>
                    <a:pt x="201734" y="75170"/>
                  </a:lnTo>
                  <a:lnTo>
                    <a:pt x="194530" y="112395"/>
                  </a:lnTo>
                  <a:lnTo>
                    <a:pt x="166911" y="201254"/>
                  </a:lnTo>
                  <a:lnTo>
                    <a:pt x="162108" y="249286"/>
                  </a:lnTo>
                  <a:lnTo>
                    <a:pt x="162108" y="297318"/>
                  </a:lnTo>
                  <a:lnTo>
                    <a:pt x="168112" y="347752"/>
                  </a:lnTo>
                  <a:lnTo>
                    <a:pt x="169337" y="360000"/>
                  </a:lnTo>
                  <a:lnTo>
                    <a:pt x="6031" y="360000"/>
                  </a:lnTo>
                  <a:lnTo>
                    <a:pt x="2402" y="288913"/>
                  </a:lnTo>
                  <a:lnTo>
                    <a:pt x="0" y="246885"/>
                  </a:lnTo>
                  <a:lnTo>
                    <a:pt x="2402" y="206058"/>
                  </a:lnTo>
                  <a:lnTo>
                    <a:pt x="9607" y="166431"/>
                  </a:lnTo>
                  <a:lnTo>
                    <a:pt x="15611" y="126805"/>
                  </a:lnTo>
                  <a:lnTo>
                    <a:pt x="18012" y="83576"/>
                  </a:lnTo>
                  <a:lnTo>
                    <a:pt x="13209" y="40347"/>
                  </a:lnTo>
                  <a:lnTo>
                    <a:pt x="9607" y="55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1" name="Freeform 18">
              <a:extLst>
                <a:ext uri="{FF2B5EF4-FFF2-40B4-BE49-F238E27FC236}">
                  <a16:creationId xmlns:a16="http://schemas.microsoft.com/office/drawing/2014/main" id="{4F40BDEB-4786-4433-8941-627E2E5602CD}"/>
                </a:ext>
              </a:extLst>
            </p:cNvPr>
            <p:cNvSpPr>
              <a:spLocks noChangeAspect="1"/>
            </p:cNvSpPr>
            <p:nvPr/>
          </p:nvSpPr>
          <p:spPr bwMode="auto">
            <a:xfrm>
              <a:off x="1763688" y="3497490"/>
              <a:ext cx="1018654" cy="360000"/>
            </a:xfrm>
            <a:custGeom>
              <a:avLst/>
              <a:gdLst/>
              <a:ahLst/>
              <a:cxnLst/>
              <a:rect l="l" t="t" r="r" b="b"/>
              <a:pathLst>
                <a:path w="1018654" h="360000">
                  <a:moveTo>
                    <a:pt x="858501" y="0"/>
                  </a:moveTo>
                  <a:lnTo>
                    <a:pt x="1018654" y="0"/>
                  </a:lnTo>
                  <a:lnTo>
                    <a:pt x="1014649" y="33382"/>
                  </a:lnTo>
                  <a:lnTo>
                    <a:pt x="1007444" y="155864"/>
                  </a:lnTo>
                  <a:lnTo>
                    <a:pt x="1009845" y="273543"/>
                  </a:lnTo>
                  <a:lnTo>
                    <a:pt x="1016085" y="360000"/>
                  </a:lnTo>
                  <a:lnTo>
                    <a:pt x="911780" y="360000"/>
                  </a:lnTo>
                  <a:lnTo>
                    <a:pt x="916183" y="352795"/>
                  </a:lnTo>
                  <a:lnTo>
                    <a:pt x="916183" y="323976"/>
                  </a:lnTo>
                  <a:lnTo>
                    <a:pt x="913781" y="291555"/>
                  </a:lnTo>
                  <a:lnTo>
                    <a:pt x="905376" y="256731"/>
                  </a:lnTo>
                  <a:lnTo>
                    <a:pt x="895769" y="217105"/>
                  </a:lnTo>
                  <a:lnTo>
                    <a:pt x="884962" y="179880"/>
                  </a:lnTo>
                  <a:lnTo>
                    <a:pt x="874155" y="142655"/>
                  </a:lnTo>
                  <a:lnTo>
                    <a:pt x="863348" y="110234"/>
                  </a:lnTo>
                  <a:lnTo>
                    <a:pt x="857344" y="81414"/>
                  </a:lnTo>
                  <a:close/>
                  <a:moveTo>
                    <a:pt x="235783" y="0"/>
                  </a:moveTo>
                  <a:lnTo>
                    <a:pt x="791131" y="0"/>
                  </a:lnTo>
                  <a:lnTo>
                    <a:pt x="846004" y="360000"/>
                  </a:lnTo>
                  <a:lnTo>
                    <a:pt x="181933" y="360000"/>
                  </a:lnTo>
                  <a:lnTo>
                    <a:pt x="228125" y="29780"/>
                  </a:lnTo>
                  <a:close/>
                  <a:moveTo>
                    <a:pt x="0" y="0"/>
                  </a:moveTo>
                  <a:lnTo>
                    <a:pt x="163306" y="0"/>
                  </a:lnTo>
                  <a:lnTo>
                    <a:pt x="166884" y="35784"/>
                  </a:lnTo>
                  <a:lnTo>
                    <a:pt x="166884" y="83816"/>
                  </a:lnTo>
                  <a:lnTo>
                    <a:pt x="160880" y="131848"/>
                  </a:lnTo>
                  <a:lnTo>
                    <a:pt x="156077" y="151061"/>
                  </a:lnTo>
                  <a:lnTo>
                    <a:pt x="147671" y="177479"/>
                  </a:lnTo>
                  <a:lnTo>
                    <a:pt x="136864" y="208699"/>
                  </a:lnTo>
                  <a:lnTo>
                    <a:pt x="126057" y="243523"/>
                  </a:lnTo>
                  <a:lnTo>
                    <a:pt x="116451" y="275944"/>
                  </a:lnTo>
                  <a:lnTo>
                    <a:pt x="112848" y="308366"/>
                  </a:lnTo>
                  <a:lnTo>
                    <a:pt x="110447" y="337185"/>
                  </a:lnTo>
                  <a:lnTo>
                    <a:pt x="112728" y="360000"/>
                  </a:lnTo>
                  <a:lnTo>
                    <a:pt x="14833" y="360000"/>
                  </a:lnTo>
                  <a:lnTo>
                    <a:pt x="16784" y="3287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2" name="Freeform 18">
              <a:extLst>
                <a:ext uri="{FF2B5EF4-FFF2-40B4-BE49-F238E27FC236}">
                  <a16:creationId xmlns:a16="http://schemas.microsoft.com/office/drawing/2014/main" id="{BBEC95ED-91D9-4F75-9912-D2DD498A49CD}"/>
                </a:ext>
              </a:extLst>
            </p:cNvPr>
            <p:cNvSpPr>
              <a:spLocks noChangeAspect="1"/>
            </p:cNvSpPr>
            <p:nvPr/>
          </p:nvSpPr>
          <p:spPr bwMode="auto">
            <a:xfrm>
              <a:off x="1756672" y="3857490"/>
              <a:ext cx="1032687" cy="360000"/>
            </a:xfrm>
            <a:custGeom>
              <a:avLst/>
              <a:gdLst/>
              <a:ahLst/>
              <a:cxnLst/>
              <a:rect l="l" t="t" r="r" b="b"/>
              <a:pathLst>
                <a:path w="1032687" h="360000">
                  <a:moveTo>
                    <a:pt x="915409" y="0"/>
                  </a:moveTo>
                  <a:lnTo>
                    <a:pt x="1019713" y="0"/>
                  </a:lnTo>
                  <a:lnTo>
                    <a:pt x="1021880" y="30020"/>
                  </a:lnTo>
                  <a:lnTo>
                    <a:pt x="1032687" y="140494"/>
                  </a:lnTo>
                  <a:lnTo>
                    <a:pt x="1032687" y="180120"/>
                  </a:lnTo>
                  <a:lnTo>
                    <a:pt x="1021880" y="212542"/>
                  </a:lnTo>
                  <a:lnTo>
                    <a:pt x="1005069" y="243763"/>
                  </a:lnTo>
                  <a:lnTo>
                    <a:pt x="978651" y="270180"/>
                  </a:lnTo>
                  <a:lnTo>
                    <a:pt x="949832" y="291795"/>
                  </a:lnTo>
                  <a:lnTo>
                    <a:pt x="919812" y="306204"/>
                  </a:lnTo>
                  <a:lnTo>
                    <a:pt x="888591" y="318212"/>
                  </a:lnTo>
                  <a:lnTo>
                    <a:pt x="888591" y="308606"/>
                  </a:lnTo>
                  <a:lnTo>
                    <a:pt x="886190" y="302602"/>
                  </a:lnTo>
                  <a:lnTo>
                    <a:pt x="884989" y="295397"/>
                  </a:lnTo>
                  <a:lnTo>
                    <a:pt x="884989" y="291795"/>
                  </a:lnTo>
                  <a:lnTo>
                    <a:pt x="884989" y="284590"/>
                  </a:lnTo>
                  <a:lnTo>
                    <a:pt x="884989" y="276184"/>
                  </a:lnTo>
                  <a:lnTo>
                    <a:pt x="890993" y="270180"/>
                  </a:lnTo>
                  <a:lnTo>
                    <a:pt x="898198" y="265377"/>
                  </a:lnTo>
                  <a:lnTo>
                    <a:pt x="901800" y="258172"/>
                  </a:lnTo>
                  <a:lnTo>
                    <a:pt x="906603" y="249767"/>
                  </a:lnTo>
                  <a:lnTo>
                    <a:pt x="909005" y="241361"/>
                  </a:lnTo>
                  <a:lnTo>
                    <a:pt x="904202" y="238959"/>
                  </a:lnTo>
                  <a:lnTo>
                    <a:pt x="899398" y="238959"/>
                  </a:lnTo>
                  <a:lnTo>
                    <a:pt x="898198" y="238959"/>
                  </a:lnTo>
                  <a:lnTo>
                    <a:pt x="898198" y="236558"/>
                  </a:lnTo>
                  <a:lnTo>
                    <a:pt x="898198" y="234156"/>
                  </a:lnTo>
                  <a:lnTo>
                    <a:pt x="895796" y="232955"/>
                  </a:lnTo>
                  <a:lnTo>
                    <a:pt x="895796" y="225751"/>
                  </a:lnTo>
                  <a:lnTo>
                    <a:pt x="922214" y="210140"/>
                  </a:lnTo>
                  <a:lnTo>
                    <a:pt x="946230" y="190927"/>
                  </a:lnTo>
                  <a:lnTo>
                    <a:pt x="967844" y="169313"/>
                  </a:lnTo>
                  <a:lnTo>
                    <a:pt x="965442" y="158506"/>
                  </a:lnTo>
                  <a:lnTo>
                    <a:pt x="963041" y="150100"/>
                  </a:lnTo>
                  <a:lnTo>
                    <a:pt x="960639" y="142895"/>
                  </a:lnTo>
                  <a:lnTo>
                    <a:pt x="957037" y="136891"/>
                  </a:lnTo>
                  <a:lnTo>
                    <a:pt x="943828" y="129687"/>
                  </a:lnTo>
                  <a:lnTo>
                    <a:pt x="933021" y="136891"/>
                  </a:lnTo>
                  <a:lnTo>
                    <a:pt x="928218" y="151301"/>
                  </a:lnTo>
                  <a:lnTo>
                    <a:pt x="923414" y="166911"/>
                  </a:lnTo>
                  <a:lnTo>
                    <a:pt x="917410" y="177719"/>
                  </a:lnTo>
                  <a:lnTo>
                    <a:pt x="906603" y="188526"/>
                  </a:lnTo>
                  <a:lnTo>
                    <a:pt x="888591" y="193329"/>
                  </a:lnTo>
                  <a:lnTo>
                    <a:pt x="880186" y="57639"/>
                  </a:lnTo>
                  <a:close/>
                  <a:moveTo>
                    <a:pt x="185562" y="0"/>
                  </a:moveTo>
                  <a:lnTo>
                    <a:pt x="849633" y="0"/>
                  </a:lnTo>
                  <a:lnTo>
                    <a:pt x="871780" y="145297"/>
                  </a:lnTo>
                  <a:lnTo>
                    <a:pt x="874182" y="188526"/>
                  </a:lnTo>
                  <a:lnTo>
                    <a:pt x="871780" y="238959"/>
                  </a:lnTo>
                  <a:lnTo>
                    <a:pt x="864575" y="294196"/>
                  </a:lnTo>
                  <a:lnTo>
                    <a:pt x="858571" y="348232"/>
                  </a:lnTo>
                  <a:lnTo>
                    <a:pt x="856819" y="360000"/>
                  </a:lnTo>
                  <a:lnTo>
                    <a:pt x="588348" y="360000"/>
                  </a:lnTo>
                  <a:lnTo>
                    <a:pt x="587191" y="342228"/>
                  </a:lnTo>
                  <a:lnTo>
                    <a:pt x="524749" y="49233"/>
                  </a:lnTo>
                  <a:lnTo>
                    <a:pt x="515143" y="49233"/>
                  </a:lnTo>
                  <a:lnTo>
                    <a:pt x="509139" y="68446"/>
                  </a:lnTo>
                  <a:lnTo>
                    <a:pt x="504335" y="92462"/>
                  </a:lnTo>
                  <a:lnTo>
                    <a:pt x="504335" y="121281"/>
                  </a:lnTo>
                  <a:lnTo>
                    <a:pt x="485123" y="171715"/>
                  </a:lnTo>
                  <a:lnTo>
                    <a:pt x="474315" y="223349"/>
                  </a:lnTo>
                  <a:lnTo>
                    <a:pt x="467111" y="280988"/>
                  </a:lnTo>
                  <a:lnTo>
                    <a:pt x="465910" y="339827"/>
                  </a:lnTo>
                  <a:lnTo>
                    <a:pt x="464328" y="360000"/>
                  </a:lnTo>
                  <a:lnTo>
                    <a:pt x="184454" y="360000"/>
                  </a:lnTo>
                  <a:lnTo>
                    <a:pt x="178919" y="319413"/>
                  </a:lnTo>
                  <a:lnTo>
                    <a:pt x="175316" y="262976"/>
                  </a:lnTo>
                  <a:lnTo>
                    <a:pt x="170513" y="208939"/>
                  </a:lnTo>
                  <a:lnTo>
                    <a:pt x="168112" y="156104"/>
                  </a:lnTo>
                  <a:lnTo>
                    <a:pt x="170513" y="110474"/>
                  </a:lnTo>
                  <a:lnTo>
                    <a:pt x="175316" y="73249"/>
                  </a:lnTo>
                  <a:close/>
                  <a:moveTo>
                    <a:pt x="18462" y="0"/>
                  </a:moveTo>
                  <a:lnTo>
                    <a:pt x="116357" y="0"/>
                  </a:lnTo>
                  <a:lnTo>
                    <a:pt x="116477" y="1201"/>
                  </a:lnTo>
                  <a:lnTo>
                    <a:pt x="151300" y="54036"/>
                  </a:lnTo>
                  <a:lnTo>
                    <a:pt x="144096" y="188526"/>
                  </a:lnTo>
                  <a:lnTo>
                    <a:pt x="127284" y="193329"/>
                  </a:lnTo>
                  <a:lnTo>
                    <a:pt x="116477" y="169313"/>
                  </a:lnTo>
                  <a:lnTo>
                    <a:pt x="106871" y="140494"/>
                  </a:lnTo>
                  <a:lnTo>
                    <a:pt x="79252" y="129687"/>
                  </a:lnTo>
                  <a:lnTo>
                    <a:pt x="72048" y="164510"/>
                  </a:lnTo>
                  <a:lnTo>
                    <a:pt x="96064" y="188526"/>
                  </a:lnTo>
                  <a:lnTo>
                    <a:pt x="122481" y="214943"/>
                  </a:lnTo>
                  <a:lnTo>
                    <a:pt x="140493" y="241361"/>
                  </a:lnTo>
                  <a:lnTo>
                    <a:pt x="135690" y="243763"/>
                  </a:lnTo>
                  <a:lnTo>
                    <a:pt x="130887" y="243763"/>
                  </a:lnTo>
                  <a:lnTo>
                    <a:pt x="129686" y="243763"/>
                  </a:lnTo>
                  <a:lnTo>
                    <a:pt x="129686" y="246164"/>
                  </a:lnTo>
                  <a:lnTo>
                    <a:pt x="129686" y="247365"/>
                  </a:lnTo>
                  <a:lnTo>
                    <a:pt x="127284" y="249767"/>
                  </a:lnTo>
                  <a:lnTo>
                    <a:pt x="127284" y="256972"/>
                  </a:lnTo>
                  <a:lnTo>
                    <a:pt x="140493" y="262976"/>
                  </a:lnTo>
                  <a:lnTo>
                    <a:pt x="146497" y="276184"/>
                  </a:lnTo>
                  <a:lnTo>
                    <a:pt x="151300" y="294196"/>
                  </a:lnTo>
                  <a:lnTo>
                    <a:pt x="146497" y="300200"/>
                  </a:lnTo>
                  <a:lnTo>
                    <a:pt x="144096" y="306204"/>
                  </a:lnTo>
                  <a:lnTo>
                    <a:pt x="140493" y="313409"/>
                  </a:lnTo>
                  <a:lnTo>
                    <a:pt x="135690" y="318212"/>
                  </a:lnTo>
                  <a:lnTo>
                    <a:pt x="111674" y="302602"/>
                  </a:lnTo>
                  <a:lnTo>
                    <a:pt x="87658" y="289393"/>
                  </a:lnTo>
                  <a:lnTo>
                    <a:pt x="66044" y="276184"/>
                  </a:lnTo>
                  <a:lnTo>
                    <a:pt x="44429" y="258172"/>
                  </a:lnTo>
                  <a:lnTo>
                    <a:pt x="26417" y="236558"/>
                  </a:lnTo>
                  <a:lnTo>
                    <a:pt x="10807" y="208939"/>
                  </a:lnTo>
                  <a:lnTo>
                    <a:pt x="0" y="169313"/>
                  </a:lnTo>
                  <a:lnTo>
                    <a:pt x="0" y="129687"/>
                  </a:lnTo>
                  <a:lnTo>
                    <a:pt x="4803" y="90060"/>
                  </a:lnTo>
                  <a:lnTo>
                    <a:pt x="10807" y="49233"/>
                  </a:lnTo>
                  <a:lnTo>
                    <a:pt x="18012" y="720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3" name="Freeform 18">
              <a:extLst>
                <a:ext uri="{FF2B5EF4-FFF2-40B4-BE49-F238E27FC236}">
                  <a16:creationId xmlns:a16="http://schemas.microsoft.com/office/drawing/2014/main" id="{0EF8780E-BAAF-497D-B2EB-57C1EF9556ED}"/>
                </a:ext>
              </a:extLst>
            </p:cNvPr>
            <p:cNvSpPr>
              <a:spLocks noChangeAspect="1"/>
            </p:cNvSpPr>
            <p:nvPr/>
          </p:nvSpPr>
          <p:spPr bwMode="auto">
            <a:xfrm>
              <a:off x="1941253" y="4217490"/>
              <a:ext cx="698451" cy="360000"/>
            </a:xfrm>
            <a:custGeom>
              <a:avLst/>
              <a:gdLst/>
              <a:ahLst/>
              <a:cxnLst/>
              <a:rect l="l" t="t" r="r" b="b"/>
              <a:pathLst>
                <a:path w="698451" h="360000">
                  <a:moveTo>
                    <a:pt x="405233" y="0"/>
                  </a:moveTo>
                  <a:lnTo>
                    <a:pt x="673705" y="0"/>
                  </a:lnTo>
                  <a:lnTo>
                    <a:pt x="667052" y="44670"/>
                  </a:lnTo>
                  <a:lnTo>
                    <a:pt x="664650" y="99907"/>
                  </a:lnTo>
                  <a:lnTo>
                    <a:pt x="664650" y="150340"/>
                  </a:lnTo>
                  <a:lnTo>
                    <a:pt x="670654" y="210380"/>
                  </a:lnTo>
                  <a:lnTo>
                    <a:pt x="681461" y="274023"/>
                  </a:lnTo>
                  <a:lnTo>
                    <a:pt x="694670" y="340067"/>
                  </a:lnTo>
                  <a:lnTo>
                    <a:pt x="698451" y="360000"/>
                  </a:lnTo>
                  <a:lnTo>
                    <a:pt x="479985" y="360000"/>
                  </a:lnTo>
                  <a:lnTo>
                    <a:pt x="472522" y="332862"/>
                  </a:lnTo>
                  <a:lnTo>
                    <a:pt x="452109" y="284830"/>
                  </a:lnTo>
                  <a:lnTo>
                    <a:pt x="432896" y="234396"/>
                  </a:lnTo>
                  <a:lnTo>
                    <a:pt x="417285" y="185164"/>
                  </a:lnTo>
                  <a:close/>
                  <a:moveTo>
                    <a:pt x="1339" y="0"/>
                  </a:moveTo>
                  <a:lnTo>
                    <a:pt x="281214" y="0"/>
                  </a:lnTo>
                  <a:lnTo>
                    <a:pt x="277993" y="41068"/>
                  </a:lnTo>
                  <a:lnTo>
                    <a:pt x="273189" y="103509"/>
                  </a:lnTo>
                  <a:lnTo>
                    <a:pt x="264784" y="164750"/>
                  </a:lnTo>
                  <a:lnTo>
                    <a:pt x="249173" y="223589"/>
                  </a:lnTo>
                  <a:lnTo>
                    <a:pt x="229961" y="278826"/>
                  </a:lnTo>
                  <a:lnTo>
                    <a:pt x="210748" y="332862"/>
                  </a:lnTo>
                  <a:lnTo>
                    <a:pt x="203964" y="360000"/>
                  </a:lnTo>
                  <a:lnTo>
                    <a:pt x="0" y="360000"/>
                  </a:lnTo>
                  <a:lnTo>
                    <a:pt x="5411" y="326858"/>
                  </a:lnTo>
                  <a:lnTo>
                    <a:pt x="13817" y="268019"/>
                  </a:lnTo>
                  <a:lnTo>
                    <a:pt x="19821" y="206778"/>
                  </a:lnTo>
                  <a:lnTo>
                    <a:pt x="19821" y="150340"/>
                  </a:lnTo>
                  <a:lnTo>
                    <a:pt x="16218" y="97505"/>
                  </a:lnTo>
                  <a:lnTo>
                    <a:pt x="9014" y="57879"/>
                  </a:lnTo>
                  <a:lnTo>
                    <a:pt x="3010" y="122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4" name="Freeform 18">
              <a:extLst>
                <a:ext uri="{FF2B5EF4-FFF2-40B4-BE49-F238E27FC236}">
                  <a16:creationId xmlns:a16="http://schemas.microsoft.com/office/drawing/2014/main" id="{EFE0C389-1723-4272-A5FD-55433A2053A9}"/>
                </a:ext>
              </a:extLst>
            </p:cNvPr>
            <p:cNvSpPr>
              <a:spLocks noChangeAspect="1"/>
            </p:cNvSpPr>
            <p:nvPr/>
          </p:nvSpPr>
          <p:spPr bwMode="auto">
            <a:xfrm>
              <a:off x="1906903" y="4577490"/>
              <a:ext cx="748098" cy="360000"/>
            </a:xfrm>
            <a:custGeom>
              <a:avLst/>
              <a:gdLst/>
              <a:ahLst/>
              <a:cxnLst/>
              <a:rect l="l" t="t" r="r" b="b"/>
              <a:pathLst>
                <a:path w="748098" h="360000">
                  <a:moveTo>
                    <a:pt x="509397" y="0"/>
                  </a:moveTo>
                  <a:lnTo>
                    <a:pt x="727863" y="0"/>
                  </a:lnTo>
                  <a:lnTo>
                    <a:pt x="737291" y="49713"/>
                  </a:lnTo>
                  <a:lnTo>
                    <a:pt x="745696" y="119360"/>
                  </a:lnTo>
                  <a:lnTo>
                    <a:pt x="748098" y="189006"/>
                  </a:lnTo>
                  <a:lnTo>
                    <a:pt x="742094" y="257452"/>
                  </a:lnTo>
                  <a:lnTo>
                    <a:pt x="721680" y="346311"/>
                  </a:lnTo>
                  <a:lnTo>
                    <a:pt x="718595" y="360000"/>
                  </a:lnTo>
                  <a:lnTo>
                    <a:pt x="503439" y="360000"/>
                  </a:lnTo>
                  <a:lnTo>
                    <a:pt x="491127" y="300681"/>
                  </a:lnTo>
                  <a:lnTo>
                    <a:pt x="486324" y="234637"/>
                  </a:lnTo>
                  <a:lnTo>
                    <a:pt x="491127" y="169793"/>
                  </a:lnTo>
                  <a:lnTo>
                    <a:pt x="515143" y="20894"/>
                  </a:lnTo>
                  <a:close/>
                  <a:moveTo>
                    <a:pt x="29412" y="0"/>
                  </a:moveTo>
                  <a:lnTo>
                    <a:pt x="233375" y="0"/>
                  </a:lnTo>
                  <a:lnTo>
                    <a:pt x="226951" y="25697"/>
                  </a:lnTo>
                  <a:lnTo>
                    <a:pt x="250967" y="132569"/>
                  </a:lnTo>
                  <a:lnTo>
                    <a:pt x="250967" y="318693"/>
                  </a:lnTo>
                  <a:lnTo>
                    <a:pt x="241788" y="360000"/>
                  </a:lnTo>
                  <a:lnTo>
                    <a:pt x="31112" y="360000"/>
                  </a:lnTo>
                  <a:lnTo>
                    <a:pt x="27618" y="348713"/>
                  </a:lnTo>
                  <a:lnTo>
                    <a:pt x="12008" y="298279"/>
                  </a:lnTo>
                  <a:lnTo>
                    <a:pt x="3602" y="244243"/>
                  </a:lnTo>
                  <a:lnTo>
                    <a:pt x="0" y="186605"/>
                  </a:lnTo>
                  <a:lnTo>
                    <a:pt x="6004" y="126565"/>
                  </a:lnTo>
                  <a:lnTo>
                    <a:pt x="14410" y="79733"/>
                  </a:lnTo>
                  <a:lnTo>
                    <a:pt x="25217" y="2569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5" name="Freeform 18">
              <a:extLst>
                <a:ext uri="{FF2B5EF4-FFF2-40B4-BE49-F238E27FC236}">
                  <a16:creationId xmlns:a16="http://schemas.microsoft.com/office/drawing/2014/main" id="{C22B1B9D-EB2C-4F0B-BE84-C86695D2F20F}"/>
                </a:ext>
              </a:extLst>
            </p:cNvPr>
            <p:cNvSpPr>
              <a:spLocks noChangeAspect="1"/>
            </p:cNvSpPr>
            <p:nvPr/>
          </p:nvSpPr>
          <p:spPr bwMode="auto">
            <a:xfrm>
              <a:off x="1937210" y="4937490"/>
              <a:ext cx="687484" cy="360000"/>
            </a:xfrm>
            <a:custGeom>
              <a:avLst/>
              <a:gdLst/>
              <a:ahLst/>
              <a:cxnLst/>
              <a:rect l="l" t="t" r="r" b="b"/>
              <a:pathLst>
                <a:path w="687484" h="360000">
                  <a:moveTo>
                    <a:pt x="472326" y="0"/>
                  </a:moveTo>
                  <a:lnTo>
                    <a:pt x="687484" y="0"/>
                  </a:lnTo>
                  <a:lnTo>
                    <a:pt x="671356" y="71568"/>
                  </a:lnTo>
                  <a:lnTo>
                    <a:pt x="652143" y="159226"/>
                  </a:lnTo>
                  <a:lnTo>
                    <a:pt x="634131" y="250487"/>
                  </a:lnTo>
                  <a:lnTo>
                    <a:pt x="618520" y="346551"/>
                  </a:lnTo>
                  <a:lnTo>
                    <a:pt x="618184" y="360000"/>
                  </a:lnTo>
                  <a:lnTo>
                    <a:pt x="473658" y="360000"/>
                  </a:lnTo>
                  <a:lnTo>
                    <a:pt x="474425" y="357358"/>
                  </a:lnTo>
                  <a:lnTo>
                    <a:pt x="485232" y="318933"/>
                  </a:lnTo>
                  <a:lnTo>
                    <a:pt x="497240" y="274503"/>
                  </a:lnTo>
                  <a:lnTo>
                    <a:pt x="503244" y="228873"/>
                  </a:lnTo>
                  <a:lnTo>
                    <a:pt x="505645" y="176037"/>
                  </a:lnTo>
                  <a:lnTo>
                    <a:pt x="498441" y="122001"/>
                  </a:lnTo>
                  <a:lnTo>
                    <a:pt x="485232" y="65564"/>
                  </a:lnTo>
                  <a:lnTo>
                    <a:pt x="473224" y="4323"/>
                  </a:lnTo>
                  <a:close/>
                  <a:moveTo>
                    <a:pt x="0" y="0"/>
                  </a:moveTo>
                  <a:lnTo>
                    <a:pt x="210676" y="0"/>
                  </a:lnTo>
                  <a:lnTo>
                    <a:pt x="210249" y="1921"/>
                  </a:lnTo>
                  <a:lnTo>
                    <a:pt x="199442" y="47552"/>
                  </a:lnTo>
                  <a:lnTo>
                    <a:pt x="191036" y="100387"/>
                  </a:lnTo>
                  <a:lnTo>
                    <a:pt x="186233" y="152021"/>
                  </a:lnTo>
                  <a:lnTo>
                    <a:pt x="191036" y="204857"/>
                  </a:lnTo>
                  <a:lnTo>
                    <a:pt x="195839" y="318933"/>
                  </a:lnTo>
                  <a:lnTo>
                    <a:pt x="214743" y="360000"/>
                  </a:lnTo>
                  <a:lnTo>
                    <a:pt x="67388" y="360000"/>
                  </a:lnTo>
                  <a:lnTo>
                    <a:pt x="68554" y="327338"/>
                  </a:lnTo>
                  <a:lnTo>
                    <a:pt x="64952" y="257692"/>
                  </a:lnTo>
                  <a:lnTo>
                    <a:pt x="55346" y="189246"/>
                  </a:lnTo>
                  <a:lnTo>
                    <a:pt x="42137" y="126805"/>
                  </a:lnTo>
                  <a:lnTo>
                    <a:pt x="27727" y="82375"/>
                  </a:lnTo>
                  <a:lnTo>
                    <a:pt x="12117" y="39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56" name="Freeform 18">
              <a:extLst>
                <a:ext uri="{FF2B5EF4-FFF2-40B4-BE49-F238E27FC236}">
                  <a16:creationId xmlns:a16="http://schemas.microsoft.com/office/drawing/2014/main" id="{8AC5C285-B0A4-4E76-AE18-690A378C29B7}"/>
                </a:ext>
              </a:extLst>
            </p:cNvPr>
            <p:cNvSpPr>
              <a:spLocks noChangeAspect="1"/>
            </p:cNvSpPr>
            <p:nvPr/>
          </p:nvSpPr>
          <p:spPr bwMode="auto">
            <a:xfrm>
              <a:off x="1943060" y="5297490"/>
              <a:ext cx="691661" cy="360000"/>
            </a:xfrm>
            <a:custGeom>
              <a:avLst/>
              <a:gdLst/>
              <a:ahLst/>
              <a:cxnLst/>
              <a:rect l="l" t="t" r="r" b="b"/>
              <a:pathLst>
                <a:path w="691661" h="360000">
                  <a:moveTo>
                    <a:pt x="469947" y="0"/>
                  </a:moveTo>
                  <a:lnTo>
                    <a:pt x="614473" y="0"/>
                  </a:lnTo>
                  <a:lnTo>
                    <a:pt x="613609" y="34583"/>
                  </a:lnTo>
                  <a:lnTo>
                    <a:pt x="619613" y="76611"/>
                  </a:lnTo>
                  <a:lnTo>
                    <a:pt x="630420" y="117438"/>
                  </a:lnTo>
                  <a:lnTo>
                    <a:pt x="646030" y="157065"/>
                  </a:lnTo>
                  <a:lnTo>
                    <a:pt x="661641" y="196691"/>
                  </a:lnTo>
                  <a:lnTo>
                    <a:pt x="676050" y="235117"/>
                  </a:lnTo>
                  <a:lnTo>
                    <a:pt x="686857" y="274743"/>
                  </a:lnTo>
                  <a:lnTo>
                    <a:pt x="691661" y="319173"/>
                  </a:lnTo>
                  <a:lnTo>
                    <a:pt x="648432" y="338386"/>
                  </a:lnTo>
                  <a:lnTo>
                    <a:pt x="600400" y="349193"/>
                  </a:lnTo>
                  <a:lnTo>
                    <a:pt x="547565" y="351595"/>
                  </a:lnTo>
                  <a:lnTo>
                    <a:pt x="491127" y="349193"/>
                  </a:lnTo>
                  <a:lnTo>
                    <a:pt x="480320" y="316771"/>
                  </a:lnTo>
                  <a:lnTo>
                    <a:pt x="470714" y="277145"/>
                  </a:lnTo>
                  <a:lnTo>
                    <a:pt x="467111" y="235117"/>
                  </a:lnTo>
                  <a:lnTo>
                    <a:pt x="470714" y="189486"/>
                  </a:lnTo>
                  <a:lnTo>
                    <a:pt x="475517" y="103029"/>
                  </a:lnTo>
                  <a:lnTo>
                    <a:pt x="470714" y="89820"/>
                  </a:lnTo>
                  <a:lnTo>
                    <a:pt x="464710" y="74210"/>
                  </a:lnTo>
                  <a:lnTo>
                    <a:pt x="459906" y="56198"/>
                  </a:lnTo>
                  <a:lnTo>
                    <a:pt x="459906" y="34583"/>
                  </a:lnTo>
                  <a:close/>
                  <a:moveTo>
                    <a:pt x="63677" y="0"/>
                  </a:moveTo>
                  <a:lnTo>
                    <a:pt x="211032" y="0"/>
                  </a:lnTo>
                  <a:lnTo>
                    <a:pt x="226951" y="34583"/>
                  </a:lnTo>
                  <a:lnTo>
                    <a:pt x="226951" y="54997"/>
                  </a:lnTo>
                  <a:lnTo>
                    <a:pt x="222148" y="71808"/>
                  </a:lnTo>
                  <a:lnTo>
                    <a:pt x="216144" y="89820"/>
                  </a:lnTo>
                  <a:lnTo>
                    <a:pt x="211341" y="103029"/>
                  </a:lnTo>
                  <a:lnTo>
                    <a:pt x="206538" y="148659"/>
                  </a:lnTo>
                  <a:lnTo>
                    <a:pt x="208939" y="196691"/>
                  </a:lnTo>
                  <a:lnTo>
                    <a:pt x="211341" y="244723"/>
                  </a:lnTo>
                  <a:lnTo>
                    <a:pt x="213743" y="295157"/>
                  </a:lnTo>
                  <a:lnTo>
                    <a:pt x="206538" y="343189"/>
                  </a:lnTo>
                  <a:lnTo>
                    <a:pt x="195731" y="343189"/>
                  </a:lnTo>
                  <a:lnTo>
                    <a:pt x="174116" y="353996"/>
                  </a:lnTo>
                  <a:lnTo>
                    <a:pt x="145297" y="360000"/>
                  </a:lnTo>
                  <a:lnTo>
                    <a:pt x="117679" y="360000"/>
                  </a:lnTo>
                  <a:lnTo>
                    <a:pt x="88859" y="357599"/>
                  </a:lnTo>
                  <a:lnTo>
                    <a:pt x="61241" y="349193"/>
                  </a:lnTo>
                  <a:lnTo>
                    <a:pt x="37225" y="338386"/>
                  </a:lnTo>
                  <a:lnTo>
                    <a:pt x="16811" y="320374"/>
                  </a:lnTo>
                  <a:lnTo>
                    <a:pt x="3603" y="301161"/>
                  </a:lnTo>
                  <a:lnTo>
                    <a:pt x="0" y="277145"/>
                  </a:lnTo>
                  <a:lnTo>
                    <a:pt x="24016" y="224310"/>
                  </a:lnTo>
                  <a:lnTo>
                    <a:pt x="43229" y="167872"/>
                  </a:lnTo>
                  <a:lnTo>
                    <a:pt x="56438" y="103029"/>
                  </a:lnTo>
                  <a:lnTo>
                    <a:pt x="62442" y="3458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sp>
        <p:nvSpPr>
          <p:cNvPr id="57" name="TextBox 56">
            <a:extLst>
              <a:ext uri="{FF2B5EF4-FFF2-40B4-BE49-F238E27FC236}">
                <a16:creationId xmlns:a16="http://schemas.microsoft.com/office/drawing/2014/main" id="{AF13B612-5EA3-4E77-A50D-F1E72A1F34CB}"/>
              </a:ext>
            </a:extLst>
          </p:cNvPr>
          <p:cNvSpPr txBox="1"/>
          <p:nvPr/>
        </p:nvSpPr>
        <p:spPr>
          <a:xfrm>
            <a:off x="2974562" y="2029237"/>
            <a:ext cx="1260332" cy="584775"/>
          </a:xfrm>
          <a:prstGeom prst="rect">
            <a:avLst/>
          </a:prstGeom>
          <a:noFill/>
        </p:spPr>
        <p:txBody>
          <a:bodyPr wrap="square" rtlCol="0" anchor="ctr">
            <a:spAutoFit/>
          </a:bodyPr>
          <a:lstStyle/>
          <a:p>
            <a:pPr algn="ctr"/>
            <a:r>
              <a:rPr lang="en-US" altLang="ko-KR" sz="3200" b="1" dirty="0">
                <a:solidFill>
                  <a:schemeClr val="accent1"/>
                </a:solidFill>
                <a:cs typeface="Arial" pitchFamily="34" charset="0"/>
              </a:rPr>
              <a:t>80%</a:t>
            </a:r>
            <a:endParaRPr lang="ko-KR" altLang="en-US" sz="3200" b="1" dirty="0">
              <a:solidFill>
                <a:schemeClr val="accent1"/>
              </a:solidFill>
              <a:cs typeface="Arial" pitchFamily="34" charset="0"/>
            </a:endParaRPr>
          </a:p>
        </p:txBody>
      </p:sp>
      <p:grpSp>
        <p:nvGrpSpPr>
          <p:cNvPr id="58" name="Group 57">
            <a:extLst>
              <a:ext uri="{FF2B5EF4-FFF2-40B4-BE49-F238E27FC236}">
                <a16:creationId xmlns:a16="http://schemas.microsoft.com/office/drawing/2014/main" id="{814B75F4-BF5E-4EE0-AD35-C2D8481C7593}"/>
              </a:ext>
            </a:extLst>
          </p:cNvPr>
          <p:cNvGrpSpPr/>
          <p:nvPr/>
        </p:nvGrpSpPr>
        <p:grpSpPr>
          <a:xfrm>
            <a:off x="1079769" y="2867115"/>
            <a:ext cx="3312000" cy="1345349"/>
            <a:chOff x="602035" y="2629720"/>
            <a:chExt cx="2520000" cy="1345349"/>
          </a:xfrm>
        </p:grpSpPr>
        <p:sp>
          <p:nvSpPr>
            <p:cNvPr id="59" name="TextBox 58">
              <a:extLst>
                <a:ext uri="{FF2B5EF4-FFF2-40B4-BE49-F238E27FC236}">
                  <a16:creationId xmlns:a16="http://schemas.microsoft.com/office/drawing/2014/main" id="{81D6F40A-EAD9-4A68-B64E-CA5FFB9BB643}"/>
                </a:ext>
              </a:extLst>
            </p:cNvPr>
            <p:cNvSpPr txBox="1"/>
            <p:nvPr/>
          </p:nvSpPr>
          <p:spPr>
            <a:xfrm>
              <a:off x="602035" y="2959406"/>
              <a:ext cx="2520000" cy="1015663"/>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Get a modern PowerPoint  Presentation that is beautifully designed</a:t>
              </a:r>
              <a:r>
                <a:rPr lang="ko-KR" altLang="en-US" sz="1200" dirty="0">
                  <a:solidFill>
                    <a:schemeClr val="tx1">
                      <a:lumMod val="65000"/>
                      <a:lumOff val="35000"/>
                    </a:schemeClr>
                  </a:solidFill>
                  <a:cs typeface="Arial" pitchFamily="34" charset="0"/>
                </a:rPr>
                <a:t> </a:t>
              </a:r>
            </a:p>
          </p:txBody>
        </p:sp>
        <p:sp>
          <p:nvSpPr>
            <p:cNvPr id="60" name="TextBox 59">
              <a:extLst>
                <a:ext uri="{FF2B5EF4-FFF2-40B4-BE49-F238E27FC236}">
                  <a16:creationId xmlns:a16="http://schemas.microsoft.com/office/drawing/2014/main" id="{59EDAAA2-9E28-4744-9603-5150B8014637}"/>
                </a:ext>
              </a:extLst>
            </p:cNvPr>
            <p:cNvSpPr txBox="1"/>
            <p:nvPr/>
          </p:nvSpPr>
          <p:spPr>
            <a:xfrm>
              <a:off x="602035" y="2629720"/>
              <a:ext cx="2520000" cy="307777"/>
            </a:xfrm>
            <a:prstGeom prst="rect">
              <a:avLst/>
            </a:prstGeom>
            <a:noFill/>
          </p:spPr>
          <p:txBody>
            <a:bodyPr wrap="square" rtlCol="0">
              <a:spAutoFit/>
            </a:bodyPr>
            <a:lstStyle/>
            <a:p>
              <a:pPr algn="r"/>
              <a:r>
                <a:rPr lang="en-US" altLang="ko-KR" sz="1400" b="1" dirty="0">
                  <a:solidFill>
                    <a:schemeClr val="tx1">
                      <a:lumMod val="65000"/>
                      <a:lumOff val="35000"/>
                    </a:schemeClr>
                  </a:solidFill>
                  <a:cs typeface="Arial" pitchFamily="34" charset="0"/>
                </a:rPr>
                <a:t>Add Contents Title</a:t>
              </a:r>
              <a:endParaRPr lang="ko-KR" altLang="en-US" sz="1400" b="1" dirty="0">
                <a:solidFill>
                  <a:schemeClr val="tx1">
                    <a:lumMod val="65000"/>
                    <a:lumOff val="35000"/>
                  </a:schemeClr>
                </a:solidFill>
                <a:cs typeface="Arial" pitchFamily="34" charset="0"/>
              </a:endParaRPr>
            </a:p>
          </p:txBody>
        </p:sp>
      </p:grpSp>
      <p:sp>
        <p:nvSpPr>
          <p:cNvPr id="61" name="TextBox 60">
            <a:extLst>
              <a:ext uri="{FF2B5EF4-FFF2-40B4-BE49-F238E27FC236}">
                <a16:creationId xmlns:a16="http://schemas.microsoft.com/office/drawing/2014/main" id="{7D289937-58F2-4785-8805-64E53F8BA99C}"/>
              </a:ext>
            </a:extLst>
          </p:cNvPr>
          <p:cNvSpPr txBox="1"/>
          <p:nvPr/>
        </p:nvSpPr>
        <p:spPr>
          <a:xfrm>
            <a:off x="7859251" y="3063646"/>
            <a:ext cx="1260332" cy="584775"/>
          </a:xfrm>
          <a:prstGeom prst="rect">
            <a:avLst/>
          </a:prstGeom>
          <a:noFill/>
        </p:spPr>
        <p:txBody>
          <a:bodyPr wrap="square" rtlCol="0" anchor="ctr">
            <a:spAutoFit/>
          </a:bodyPr>
          <a:lstStyle/>
          <a:p>
            <a:pPr algn="ctr"/>
            <a:r>
              <a:rPr lang="en-US" altLang="ko-KR" sz="3200" b="1" dirty="0">
                <a:solidFill>
                  <a:schemeClr val="accent6"/>
                </a:solidFill>
                <a:cs typeface="Arial" pitchFamily="34" charset="0"/>
              </a:rPr>
              <a:t>50%</a:t>
            </a:r>
            <a:endParaRPr lang="ko-KR" altLang="en-US" sz="3200" b="1" dirty="0">
              <a:solidFill>
                <a:schemeClr val="accent6"/>
              </a:solidFill>
              <a:cs typeface="Arial" pitchFamily="34" charset="0"/>
            </a:endParaRPr>
          </a:p>
        </p:txBody>
      </p:sp>
      <p:grpSp>
        <p:nvGrpSpPr>
          <p:cNvPr id="62" name="Group 61">
            <a:extLst>
              <a:ext uri="{FF2B5EF4-FFF2-40B4-BE49-F238E27FC236}">
                <a16:creationId xmlns:a16="http://schemas.microsoft.com/office/drawing/2014/main" id="{14702004-8607-4253-BDB3-949510552CAE}"/>
              </a:ext>
            </a:extLst>
          </p:cNvPr>
          <p:cNvGrpSpPr/>
          <p:nvPr/>
        </p:nvGrpSpPr>
        <p:grpSpPr>
          <a:xfrm>
            <a:off x="7820337" y="3857074"/>
            <a:ext cx="3312000" cy="1347824"/>
            <a:chOff x="6012160" y="3619682"/>
            <a:chExt cx="2544050" cy="1347824"/>
          </a:xfrm>
        </p:grpSpPr>
        <p:sp>
          <p:nvSpPr>
            <p:cNvPr id="63" name="TextBox 62">
              <a:extLst>
                <a:ext uri="{FF2B5EF4-FFF2-40B4-BE49-F238E27FC236}">
                  <a16:creationId xmlns:a16="http://schemas.microsoft.com/office/drawing/2014/main" id="{0DBE6801-DFF2-4285-B3DD-C0CDAB8EC30B}"/>
                </a:ext>
              </a:extLst>
            </p:cNvPr>
            <p:cNvSpPr txBox="1"/>
            <p:nvPr/>
          </p:nvSpPr>
          <p:spPr>
            <a:xfrm>
              <a:off x="6012160" y="3951843"/>
              <a:ext cx="2544050" cy="1015663"/>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Get a modern PowerPoint  Presentation that is beautifully designed.</a:t>
              </a:r>
              <a:endParaRPr lang="ko-KR" altLang="en-US" sz="1200" dirty="0">
                <a:solidFill>
                  <a:schemeClr val="tx1">
                    <a:lumMod val="65000"/>
                    <a:lumOff val="35000"/>
                  </a:schemeClr>
                </a:solidFill>
                <a:cs typeface="Arial" pitchFamily="34" charset="0"/>
              </a:endParaRPr>
            </a:p>
          </p:txBody>
        </p:sp>
        <p:sp>
          <p:nvSpPr>
            <p:cNvPr id="64" name="TextBox 63">
              <a:extLst>
                <a:ext uri="{FF2B5EF4-FFF2-40B4-BE49-F238E27FC236}">
                  <a16:creationId xmlns:a16="http://schemas.microsoft.com/office/drawing/2014/main" id="{F841BD17-7C69-40BE-9953-433595C5034B}"/>
                </a:ext>
              </a:extLst>
            </p:cNvPr>
            <p:cNvSpPr txBox="1"/>
            <p:nvPr/>
          </p:nvSpPr>
          <p:spPr>
            <a:xfrm>
              <a:off x="6012160" y="3619682"/>
              <a:ext cx="2544049"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Add Contents Title</a:t>
              </a:r>
              <a:endParaRPr lang="ko-KR" altLang="en-US" sz="1400" b="1" dirty="0">
                <a:solidFill>
                  <a:schemeClr val="tx1">
                    <a:lumMod val="65000"/>
                    <a:lumOff val="35000"/>
                  </a:schemeClr>
                </a:solidFill>
                <a:cs typeface="Arial" pitchFamily="34" charset="0"/>
              </a:endParaRPr>
            </a:p>
          </p:txBody>
        </p:sp>
      </p:grpSp>
      <p:cxnSp>
        <p:nvCxnSpPr>
          <p:cNvPr id="65" name="Straight Arrow Connector 64">
            <a:extLst>
              <a:ext uri="{FF2B5EF4-FFF2-40B4-BE49-F238E27FC236}">
                <a16:creationId xmlns:a16="http://schemas.microsoft.com/office/drawing/2014/main" id="{AB957B6F-B0E5-4244-A82B-8C6469D5DE3E}"/>
              </a:ext>
            </a:extLst>
          </p:cNvPr>
          <p:cNvCxnSpPr/>
          <p:nvPr/>
        </p:nvCxnSpPr>
        <p:spPr>
          <a:xfrm flipV="1">
            <a:off x="7304730" y="3732853"/>
            <a:ext cx="4032000" cy="9525"/>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B245683-B86C-4CCF-B0BB-CDB8D750F69A}"/>
              </a:ext>
            </a:extLst>
          </p:cNvPr>
          <p:cNvCxnSpPr/>
          <p:nvPr/>
        </p:nvCxnSpPr>
        <p:spPr>
          <a:xfrm flipH="1">
            <a:off x="900377" y="2671901"/>
            <a:ext cx="4032000" cy="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15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sp>
        <p:nvSpPr>
          <p:cNvPr id="3" name="Donut 1">
            <a:extLst>
              <a:ext uri="{FF2B5EF4-FFF2-40B4-BE49-F238E27FC236}">
                <a16:creationId xmlns:a16="http://schemas.microsoft.com/office/drawing/2014/main" id="{26F7F299-2EA6-4284-B246-B316E702B232}"/>
              </a:ext>
            </a:extLst>
          </p:cNvPr>
          <p:cNvSpPr/>
          <p:nvPr/>
        </p:nvSpPr>
        <p:spPr>
          <a:xfrm>
            <a:off x="3917693" y="2538753"/>
            <a:ext cx="2799629" cy="2799629"/>
          </a:xfrm>
          <a:prstGeom prst="donut">
            <a:avLst>
              <a:gd name="adj" fmla="val 667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4" name="그룹 12">
            <a:extLst>
              <a:ext uri="{FF2B5EF4-FFF2-40B4-BE49-F238E27FC236}">
                <a16:creationId xmlns:a16="http://schemas.microsoft.com/office/drawing/2014/main" id="{806E6426-D684-4024-9A02-6D2C21F81ECF}"/>
              </a:ext>
            </a:extLst>
          </p:cNvPr>
          <p:cNvGrpSpPr/>
          <p:nvPr/>
        </p:nvGrpSpPr>
        <p:grpSpPr>
          <a:xfrm>
            <a:off x="1151981" y="2272394"/>
            <a:ext cx="2418299" cy="2643081"/>
            <a:chOff x="1989012" y="2175681"/>
            <a:chExt cx="2165302" cy="2643081"/>
          </a:xfrm>
        </p:grpSpPr>
        <p:sp>
          <p:nvSpPr>
            <p:cNvPr id="5" name="TextBox 4">
              <a:extLst>
                <a:ext uri="{FF2B5EF4-FFF2-40B4-BE49-F238E27FC236}">
                  <a16:creationId xmlns:a16="http://schemas.microsoft.com/office/drawing/2014/main" id="{A57155ED-43D2-4913-8190-407AAF86EDB3}"/>
                </a:ext>
              </a:extLst>
            </p:cNvPr>
            <p:cNvSpPr txBox="1"/>
            <p:nvPr/>
          </p:nvSpPr>
          <p:spPr>
            <a:xfrm>
              <a:off x="1991544" y="2510438"/>
              <a:ext cx="2162770" cy="2308324"/>
            </a:xfrm>
            <a:prstGeom prst="rect">
              <a:avLst/>
            </a:prstGeom>
            <a:noFill/>
          </p:spPr>
          <p:txBody>
            <a:bodyPr wrap="square" rtlCol="0">
              <a:spAutoFit/>
            </a:bodyPr>
            <a:lstStyle/>
            <a:p>
              <a:pPr algn="r"/>
              <a:r>
                <a:rPr lang="en-US" altLang="ko-KR" sz="1200" dirty="0">
                  <a:solidFill>
                    <a:schemeClr val="tx1">
                      <a:lumMod val="75000"/>
                      <a:lumOff val="25000"/>
                    </a:schemeClr>
                  </a:solidFill>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 </a:t>
              </a:r>
              <a:endParaRPr lang="ko-KR" altLang="en-US" sz="1200" dirty="0">
                <a:solidFill>
                  <a:schemeClr val="tx1">
                    <a:lumMod val="75000"/>
                    <a:lumOff val="25000"/>
                  </a:schemeClr>
                </a:solidFill>
              </a:endParaRPr>
            </a:p>
          </p:txBody>
        </p:sp>
        <p:sp>
          <p:nvSpPr>
            <p:cNvPr id="6" name="TextBox 5">
              <a:extLst>
                <a:ext uri="{FF2B5EF4-FFF2-40B4-BE49-F238E27FC236}">
                  <a16:creationId xmlns:a16="http://schemas.microsoft.com/office/drawing/2014/main" id="{E0CAC98F-84CD-4F3E-B3C3-ACF0135CDA39}"/>
                </a:ext>
              </a:extLst>
            </p:cNvPr>
            <p:cNvSpPr txBox="1"/>
            <p:nvPr/>
          </p:nvSpPr>
          <p:spPr>
            <a:xfrm>
              <a:off x="1989012" y="2175681"/>
              <a:ext cx="2162771"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Contents _ Graph </a:t>
              </a:r>
              <a:endParaRPr lang="ko-KR" altLang="en-US" sz="1400" dirty="0">
                <a:solidFill>
                  <a:schemeClr val="tx1">
                    <a:lumMod val="75000"/>
                    <a:lumOff val="25000"/>
                  </a:schemeClr>
                </a:solidFill>
              </a:endParaRPr>
            </a:p>
          </p:txBody>
        </p:sp>
      </p:grpSp>
      <p:cxnSp>
        <p:nvCxnSpPr>
          <p:cNvPr id="7" name="Straight Connector 6">
            <a:extLst>
              <a:ext uri="{FF2B5EF4-FFF2-40B4-BE49-F238E27FC236}">
                <a16:creationId xmlns:a16="http://schemas.microsoft.com/office/drawing/2014/main" id="{08065ED0-9DFA-46BB-A215-9CD51E18A300}"/>
              </a:ext>
            </a:extLst>
          </p:cNvPr>
          <p:cNvCxnSpPr>
            <a:cxnSpLocks/>
          </p:cNvCxnSpPr>
          <p:nvPr/>
        </p:nvCxnSpPr>
        <p:spPr>
          <a:xfrm>
            <a:off x="951049" y="2578577"/>
            <a:ext cx="2799629" cy="15225"/>
          </a:xfrm>
          <a:prstGeom prst="line">
            <a:avLst/>
          </a:prstGeom>
          <a:ln w="12700">
            <a:solidFill>
              <a:schemeClr val="accent5"/>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D7B58B-5CB3-4645-990F-1263644D062C}"/>
              </a:ext>
            </a:extLst>
          </p:cNvPr>
          <p:cNvCxnSpPr>
            <a:cxnSpLocks/>
            <a:endCxn id="3" idx="1"/>
          </p:cNvCxnSpPr>
          <p:nvPr/>
        </p:nvCxnSpPr>
        <p:spPr>
          <a:xfrm>
            <a:off x="3750678" y="2593802"/>
            <a:ext cx="577011" cy="3549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AD07AA-E735-4807-B2EB-59DAA4ADC600}"/>
              </a:ext>
            </a:extLst>
          </p:cNvPr>
          <p:cNvSpPr txBox="1"/>
          <p:nvPr/>
        </p:nvSpPr>
        <p:spPr>
          <a:xfrm>
            <a:off x="4601184" y="4185768"/>
            <a:ext cx="1452102" cy="707886"/>
          </a:xfrm>
          <a:prstGeom prst="rect">
            <a:avLst/>
          </a:prstGeom>
          <a:noFill/>
        </p:spPr>
        <p:txBody>
          <a:bodyPr wrap="square" rtlCol="0">
            <a:spAutoFit/>
          </a:bodyPr>
          <a:lstStyle/>
          <a:p>
            <a:pPr algn="ctr"/>
            <a:r>
              <a:rPr lang="en-US" altLang="ko-KR" sz="2000" b="1" dirty="0">
                <a:solidFill>
                  <a:schemeClr val="tx1">
                    <a:lumMod val="75000"/>
                    <a:lumOff val="25000"/>
                  </a:schemeClr>
                </a:solidFill>
              </a:rPr>
              <a:t>Contents</a:t>
            </a:r>
          </a:p>
          <a:p>
            <a:pPr algn="ctr"/>
            <a:r>
              <a:rPr lang="en-US" altLang="ko-KR" sz="2000" b="1" dirty="0">
                <a:solidFill>
                  <a:schemeClr val="tx1">
                    <a:lumMod val="75000"/>
                    <a:lumOff val="25000"/>
                  </a:schemeClr>
                </a:solidFill>
              </a:rPr>
              <a:t>Title</a:t>
            </a:r>
            <a:endParaRPr lang="ko-KR" altLang="en-US" sz="2000" b="1" dirty="0">
              <a:solidFill>
                <a:schemeClr val="tx1">
                  <a:lumMod val="75000"/>
                  <a:lumOff val="25000"/>
                </a:schemeClr>
              </a:solidFill>
            </a:endParaRPr>
          </a:p>
        </p:txBody>
      </p:sp>
      <p:sp>
        <p:nvSpPr>
          <p:cNvPr id="10" name="Donut 66">
            <a:extLst>
              <a:ext uri="{FF2B5EF4-FFF2-40B4-BE49-F238E27FC236}">
                <a16:creationId xmlns:a16="http://schemas.microsoft.com/office/drawing/2014/main" id="{340A7AC8-CCA3-4B97-9CBD-7B77BE5AB7C3}"/>
              </a:ext>
            </a:extLst>
          </p:cNvPr>
          <p:cNvSpPr/>
          <p:nvPr/>
        </p:nvSpPr>
        <p:spPr>
          <a:xfrm>
            <a:off x="7397978" y="4116706"/>
            <a:ext cx="701030" cy="701030"/>
          </a:xfrm>
          <a:prstGeom prst="donut">
            <a:avLst>
              <a:gd name="adj" fmla="val 87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11" name="Straight Connector 10">
            <a:extLst>
              <a:ext uri="{FF2B5EF4-FFF2-40B4-BE49-F238E27FC236}">
                <a16:creationId xmlns:a16="http://schemas.microsoft.com/office/drawing/2014/main" id="{F0F5E960-F5CC-4BDF-94DF-EC13FAF0CE36}"/>
              </a:ext>
            </a:extLst>
          </p:cNvPr>
          <p:cNvCxnSpPr>
            <a:cxnSpLocks/>
            <a:stCxn id="10" idx="6"/>
          </p:cNvCxnSpPr>
          <p:nvPr/>
        </p:nvCxnSpPr>
        <p:spPr>
          <a:xfrm>
            <a:off x="8099008" y="4467220"/>
            <a:ext cx="3142609" cy="4070"/>
          </a:xfrm>
          <a:prstGeom prst="line">
            <a:avLst/>
          </a:prstGeom>
          <a:ln w="127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12" name="그룹 2">
            <a:extLst>
              <a:ext uri="{FF2B5EF4-FFF2-40B4-BE49-F238E27FC236}">
                <a16:creationId xmlns:a16="http://schemas.microsoft.com/office/drawing/2014/main" id="{E09A42E9-132D-4042-B305-8767B25582D6}"/>
              </a:ext>
            </a:extLst>
          </p:cNvPr>
          <p:cNvGrpSpPr/>
          <p:nvPr/>
        </p:nvGrpSpPr>
        <p:grpSpPr>
          <a:xfrm>
            <a:off x="8189304" y="4161243"/>
            <a:ext cx="2996190" cy="758119"/>
            <a:chOff x="8736091" y="4094174"/>
            <a:chExt cx="2493362" cy="758119"/>
          </a:xfrm>
        </p:grpSpPr>
        <p:sp>
          <p:nvSpPr>
            <p:cNvPr id="13" name="TextBox 12">
              <a:extLst>
                <a:ext uri="{FF2B5EF4-FFF2-40B4-BE49-F238E27FC236}">
                  <a16:creationId xmlns:a16="http://schemas.microsoft.com/office/drawing/2014/main" id="{18711410-C4C1-438A-9418-6F7B4D9B876F}"/>
                </a:ext>
              </a:extLst>
            </p:cNvPr>
            <p:cNvSpPr txBox="1"/>
            <p:nvPr/>
          </p:nvSpPr>
          <p:spPr>
            <a:xfrm>
              <a:off x="8744645" y="4390628"/>
              <a:ext cx="2484808" cy="461665"/>
            </a:xfrm>
            <a:prstGeom prst="rect">
              <a:avLst/>
            </a:prstGeom>
            <a:noFill/>
          </p:spPr>
          <p:txBody>
            <a:bodyPr wrap="square" rtlCol="0">
              <a:spAutoFit/>
            </a:bodyPr>
            <a:lstStyle/>
            <a:p>
              <a:pPr algn="r"/>
              <a:r>
                <a:rPr lang="en-US" altLang="ko-KR" sz="1200" dirty="0">
                  <a:solidFill>
                    <a:schemeClr val="tx1">
                      <a:lumMod val="75000"/>
                      <a:lumOff val="25000"/>
                    </a:schemeClr>
                  </a:solidFill>
                </a:rPr>
                <a:t>Example Text : Get a modern PowerPoint  Presentation that is beautifully designed. </a:t>
              </a:r>
              <a:endParaRPr lang="ko-KR" altLang="en-US"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id="{DEE9FE45-7D00-4CFB-8626-58379554D825}"/>
                </a:ext>
              </a:extLst>
            </p:cNvPr>
            <p:cNvSpPr txBox="1"/>
            <p:nvPr/>
          </p:nvSpPr>
          <p:spPr>
            <a:xfrm>
              <a:off x="8736091" y="4094174"/>
              <a:ext cx="2492196"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Contents _ Graph </a:t>
              </a:r>
              <a:endParaRPr lang="ko-KR" altLang="en-US" sz="1400" dirty="0">
                <a:solidFill>
                  <a:schemeClr val="tx1">
                    <a:lumMod val="75000"/>
                    <a:lumOff val="25000"/>
                  </a:schemeClr>
                </a:solidFill>
              </a:endParaRPr>
            </a:p>
          </p:txBody>
        </p:sp>
      </p:grpSp>
      <p:sp>
        <p:nvSpPr>
          <p:cNvPr id="15" name="Donut 59">
            <a:extLst>
              <a:ext uri="{FF2B5EF4-FFF2-40B4-BE49-F238E27FC236}">
                <a16:creationId xmlns:a16="http://schemas.microsoft.com/office/drawing/2014/main" id="{B1E2F83F-CB9D-4DE0-AF13-31EFAF4873DD}"/>
              </a:ext>
            </a:extLst>
          </p:cNvPr>
          <p:cNvSpPr/>
          <p:nvPr/>
        </p:nvSpPr>
        <p:spPr>
          <a:xfrm>
            <a:off x="6395968" y="1817732"/>
            <a:ext cx="701030" cy="701030"/>
          </a:xfrm>
          <a:prstGeom prst="donut">
            <a:avLst>
              <a:gd name="adj" fmla="val 87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42A8CB13-03A0-49E6-B427-D426E4CE7BBD}"/>
              </a:ext>
            </a:extLst>
          </p:cNvPr>
          <p:cNvCxnSpPr>
            <a:cxnSpLocks/>
            <a:stCxn id="15" idx="6"/>
          </p:cNvCxnSpPr>
          <p:nvPr/>
        </p:nvCxnSpPr>
        <p:spPr>
          <a:xfrm>
            <a:off x="7096998" y="2168247"/>
            <a:ext cx="4144619"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7" name="그룹 6">
            <a:extLst>
              <a:ext uri="{FF2B5EF4-FFF2-40B4-BE49-F238E27FC236}">
                <a16:creationId xmlns:a16="http://schemas.microsoft.com/office/drawing/2014/main" id="{4B325B65-67D9-4F90-9ED9-98D80453686C}"/>
              </a:ext>
            </a:extLst>
          </p:cNvPr>
          <p:cNvGrpSpPr/>
          <p:nvPr/>
        </p:nvGrpSpPr>
        <p:grpSpPr>
          <a:xfrm>
            <a:off x="7127318" y="1865918"/>
            <a:ext cx="4063349" cy="758119"/>
            <a:chOff x="8306211" y="1865918"/>
            <a:chExt cx="2909365" cy="758119"/>
          </a:xfrm>
        </p:grpSpPr>
        <p:sp>
          <p:nvSpPr>
            <p:cNvPr id="18" name="TextBox 17">
              <a:extLst>
                <a:ext uri="{FF2B5EF4-FFF2-40B4-BE49-F238E27FC236}">
                  <a16:creationId xmlns:a16="http://schemas.microsoft.com/office/drawing/2014/main" id="{1E56D3BE-2024-40BC-9EF4-A3C425F872DD}"/>
                </a:ext>
              </a:extLst>
            </p:cNvPr>
            <p:cNvSpPr txBox="1"/>
            <p:nvPr/>
          </p:nvSpPr>
          <p:spPr>
            <a:xfrm>
              <a:off x="8315999" y="2162372"/>
              <a:ext cx="2899577" cy="461665"/>
            </a:xfrm>
            <a:prstGeom prst="rect">
              <a:avLst/>
            </a:prstGeom>
            <a:noFill/>
          </p:spPr>
          <p:txBody>
            <a:bodyPr wrap="square" rtlCol="0">
              <a:spAutoFit/>
            </a:bodyPr>
            <a:lstStyle/>
            <a:p>
              <a:pPr algn="r"/>
              <a:r>
                <a:rPr lang="en-US" altLang="ko-KR" sz="1200" dirty="0">
                  <a:solidFill>
                    <a:schemeClr val="tx1">
                      <a:lumMod val="75000"/>
                      <a:lumOff val="25000"/>
                    </a:schemeClr>
                  </a:solidFill>
                </a:rPr>
                <a:t>Example Text : Get a modern PowerPoint  Presentation that is beautifully designed. </a:t>
              </a:r>
              <a:endParaRPr lang="ko-KR" altLang="en-US" sz="12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F82CB77-F121-4560-90CA-5AD7A8B8F408}"/>
                </a:ext>
              </a:extLst>
            </p:cNvPr>
            <p:cNvSpPr txBox="1"/>
            <p:nvPr/>
          </p:nvSpPr>
          <p:spPr>
            <a:xfrm>
              <a:off x="8306211" y="1865918"/>
              <a:ext cx="2908198"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Contents _ Graph </a:t>
              </a:r>
              <a:endParaRPr lang="ko-KR" altLang="en-US" sz="1400" dirty="0">
                <a:solidFill>
                  <a:schemeClr val="tx1">
                    <a:lumMod val="75000"/>
                    <a:lumOff val="25000"/>
                  </a:schemeClr>
                </a:solidFill>
              </a:endParaRPr>
            </a:p>
          </p:txBody>
        </p:sp>
      </p:grpSp>
      <p:sp>
        <p:nvSpPr>
          <p:cNvPr id="20" name="Donut 60">
            <a:extLst>
              <a:ext uri="{FF2B5EF4-FFF2-40B4-BE49-F238E27FC236}">
                <a16:creationId xmlns:a16="http://schemas.microsoft.com/office/drawing/2014/main" id="{D701ABA6-AC14-4871-B328-9BADC013C77C}"/>
              </a:ext>
            </a:extLst>
          </p:cNvPr>
          <p:cNvSpPr/>
          <p:nvPr/>
        </p:nvSpPr>
        <p:spPr>
          <a:xfrm>
            <a:off x="6395968" y="5334514"/>
            <a:ext cx="701030" cy="701030"/>
          </a:xfrm>
          <a:prstGeom prst="donut">
            <a:avLst>
              <a:gd name="adj" fmla="val 8736"/>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21" name="Straight Connector 20">
            <a:extLst>
              <a:ext uri="{FF2B5EF4-FFF2-40B4-BE49-F238E27FC236}">
                <a16:creationId xmlns:a16="http://schemas.microsoft.com/office/drawing/2014/main" id="{543B03EE-083E-41C7-B40E-8740AF99EA86}"/>
              </a:ext>
            </a:extLst>
          </p:cNvPr>
          <p:cNvCxnSpPr>
            <a:cxnSpLocks/>
            <a:stCxn id="20" idx="6"/>
          </p:cNvCxnSpPr>
          <p:nvPr/>
        </p:nvCxnSpPr>
        <p:spPr>
          <a:xfrm>
            <a:off x="7096998" y="5685029"/>
            <a:ext cx="4144619" cy="0"/>
          </a:xfrm>
          <a:prstGeom prst="line">
            <a:avLst/>
          </a:prstGeom>
          <a:ln w="12700">
            <a:solidFill>
              <a:schemeClr val="accent4">
                <a:lumMod val="9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2" name="그룹 7">
            <a:extLst>
              <a:ext uri="{FF2B5EF4-FFF2-40B4-BE49-F238E27FC236}">
                <a16:creationId xmlns:a16="http://schemas.microsoft.com/office/drawing/2014/main" id="{176058F1-B406-42FB-BFFB-FDCF0E305E2A}"/>
              </a:ext>
            </a:extLst>
          </p:cNvPr>
          <p:cNvGrpSpPr/>
          <p:nvPr/>
        </p:nvGrpSpPr>
        <p:grpSpPr>
          <a:xfrm>
            <a:off x="7127318" y="5374777"/>
            <a:ext cx="4063349" cy="767847"/>
            <a:chOff x="8306211" y="5374777"/>
            <a:chExt cx="2909365" cy="767847"/>
          </a:xfrm>
        </p:grpSpPr>
        <p:sp>
          <p:nvSpPr>
            <p:cNvPr id="23" name="TextBox 22">
              <a:extLst>
                <a:ext uri="{FF2B5EF4-FFF2-40B4-BE49-F238E27FC236}">
                  <a16:creationId xmlns:a16="http://schemas.microsoft.com/office/drawing/2014/main" id="{006CA0EA-197D-4868-91E7-8489DD1C2B94}"/>
                </a:ext>
              </a:extLst>
            </p:cNvPr>
            <p:cNvSpPr txBox="1"/>
            <p:nvPr/>
          </p:nvSpPr>
          <p:spPr>
            <a:xfrm>
              <a:off x="8315999" y="5680959"/>
              <a:ext cx="2899577" cy="461665"/>
            </a:xfrm>
            <a:prstGeom prst="rect">
              <a:avLst/>
            </a:prstGeom>
            <a:noFill/>
          </p:spPr>
          <p:txBody>
            <a:bodyPr wrap="square" rtlCol="0">
              <a:spAutoFit/>
            </a:bodyPr>
            <a:lstStyle/>
            <a:p>
              <a:pPr algn="r"/>
              <a:r>
                <a:rPr lang="en-US" altLang="ko-KR" sz="1200" dirty="0">
                  <a:solidFill>
                    <a:schemeClr val="tx1">
                      <a:lumMod val="75000"/>
                      <a:lumOff val="25000"/>
                    </a:schemeClr>
                  </a:solidFill>
                </a:rPr>
                <a:t>Example Text : Get a modern PowerPoint  Presentation that is beautifully designed. </a:t>
              </a: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id="{9979026A-0C22-4390-A599-A634AA911130}"/>
                </a:ext>
              </a:extLst>
            </p:cNvPr>
            <p:cNvSpPr txBox="1"/>
            <p:nvPr/>
          </p:nvSpPr>
          <p:spPr>
            <a:xfrm>
              <a:off x="8306211" y="5374777"/>
              <a:ext cx="2908198"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Contents _ Graph </a:t>
              </a:r>
              <a:endParaRPr lang="ko-KR" altLang="en-US" sz="1400" dirty="0">
                <a:solidFill>
                  <a:schemeClr val="tx1">
                    <a:lumMod val="75000"/>
                    <a:lumOff val="25000"/>
                  </a:schemeClr>
                </a:solidFill>
              </a:endParaRPr>
            </a:p>
          </p:txBody>
        </p:sp>
      </p:grpSp>
      <p:sp>
        <p:nvSpPr>
          <p:cNvPr id="25" name="Donut 61">
            <a:extLst>
              <a:ext uri="{FF2B5EF4-FFF2-40B4-BE49-F238E27FC236}">
                <a16:creationId xmlns:a16="http://schemas.microsoft.com/office/drawing/2014/main" id="{7A2B8BFA-73D9-4B5B-88AB-EE9B3FAAC9F7}"/>
              </a:ext>
            </a:extLst>
          </p:cNvPr>
          <p:cNvSpPr/>
          <p:nvPr/>
        </p:nvSpPr>
        <p:spPr>
          <a:xfrm>
            <a:off x="7397978" y="2885302"/>
            <a:ext cx="701030" cy="701030"/>
          </a:xfrm>
          <a:prstGeom prst="donut">
            <a:avLst>
              <a:gd name="adj" fmla="val 87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26" name="Straight Connector 25">
            <a:extLst>
              <a:ext uri="{FF2B5EF4-FFF2-40B4-BE49-F238E27FC236}">
                <a16:creationId xmlns:a16="http://schemas.microsoft.com/office/drawing/2014/main" id="{B671904B-9B10-479E-9F45-62576C9D32C3}"/>
              </a:ext>
            </a:extLst>
          </p:cNvPr>
          <p:cNvCxnSpPr>
            <a:cxnSpLocks/>
            <a:stCxn id="25" idx="6"/>
          </p:cNvCxnSpPr>
          <p:nvPr/>
        </p:nvCxnSpPr>
        <p:spPr>
          <a:xfrm>
            <a:off x="8099008" y="3235818"/>
            <a:ext cx="3142609" cy="4070"/>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27" name="그룹 5">
            <a:extLst>
              <a:ext uri="{FF2B5EF4-FFF2-40B4-BE49-F238E27FC236}">
                <a16:creationId xmlns:a16="http://schemas.microsoft.com/office/drawing/2014/main" id="{3390D829-FD19-452F-B404-BB790CD7E653}"/>
              </a:ext>
            </a:extLst>
          </p:cNvPr>
          <p:cNvGrpSpPr/>
          <p:nvPr/>
        </p:nvGrpSpPr>
        <p:grpSpPr>
          <a:xfrm>
            <a:off x="8170114" y="2933707"/>
            <a:ext cx="2996190" cy="767847"/>
            <a:chOff x="8697852" y="2990115"/>
            <a:chExt cx="2493362" cy="767847"/>
          </a:xfrm>
        </p:grpSpPr>
        <p:sp>
          <p:nvSpPr>
            <p:cNvPr id="28" name="TextBox 27">
              <a:extLst>
                <a:ext uri="{FF2B5EF4-FFF2-40B4-BE49-F238E27FC236}">
                  <a16:creationId xmlns:a16="http://schemas.microsoft.com/office/drawing/2014/main" id="{0E33B8A1-1336-493E-9F0E-9FA5A94F215C}"/>
                </a:ext>
              </a:extLst>
            </p:cNvPr>
            <p:cNvSpPr txBox="1"/>
            <p:nvPr/>
          </p:nvSpPr>
          <p:spPr>
            <a:xfrm>
              <a:off x="8706406" y="3296297"/>
              <a:ext cx="2484808" cy="461665"/>
            </a:xfrm>
            <a:prstGeom prst="rect">
              <a:avLst/>
            </a:prstGeom>
            <a:noFill/>
          </p:spPr>
          <p:txBody>
            <a:bodyPr wrap="square" rtlCol="0">
              <a:spAutoFit/>
            </a:bodyPr>
            <a:lstStyle/>
            <a:p>
              <a:pPr algn="r"/>
              <a:r>
                <a:rPr lang="en-US" altLang="ko-KR" sz="1200" dirty="0">
                  <a:solidFill>
                    <a:schemeClr val="tx1">
                      <a:lumMod val="75000"/>
                      <a:lumOff val="25000"/>
                    </a:schemeClr>
                  </a:solidFill>
                </a:rPr>
                <a:t>Example Text : Get a modern PowerPoint  Presentation that is beautifully designed. </a:t>
              </a:r>
              <a:endParaRPr lang="ko-KR" altLang="en-US" sz="1200" dirty="0">
                <a:solidFill>
                  <a:schemeClr val="tx1">
                    <a:lumMod val="75000"/>
                    <a:lumOff val="25000"/>
                  </a:schemeClr>
                </a:solidFill>
              </a:endParaRPr>
            </a:p>
          </p:txBody>
        </p:sp>
        <p:sp>
          <p:nvSpPr>
            <p:cNvPr id="29" name="TextBox 28">
              <a:extLst>
                <a:ext uri="{FF2B5EF4-FFF2-40B4-BE49-F238E27FC236}">
                  <a16:creationId xmlns:a16="http://schemas.microsoft.com/office/drawing/2014/main" id="{FB964F5E-FD48-4883-9D9E-6392C09CFEB7}"/>
                </a:ext>
              </a:extLst>
            </p:cNvPr>
            <p:cNvSpPr txBox="1"/>
            <p:nvPr/>
          </p:nvSpPr>
          <p:spPr>
            <a:xfrm>
              <a:off x="8697852" y="2990115"/>
              <a:ext cx="2492196"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Contents _ Graph </a:t>
              </a:r>
              <a:endParaRPr lang="ko-KR" altLang="en-US" sz="1400" dirty="0">
                <a:solidFill>
                  <a:schemeClr val="tx1">
                    <a:lumMod val="75000"/>
                    <a:lumOff val="25000"/>
                  </a:schemeClr>
                </a:solidFill>
              </a:endParaRPr>
            </a:p>
          </p:txBody>
        </p:sp>
      </p:grpSp>
      <p:sp>
        <p:nvSpPr>
          <p:cNvPr id="30" name="Freeform 55">
            <a:extLst>
              <a:ext uri="{FF2B5EF4-FFF2-40B4-BE49-F238E27FC236}">
                <a16:creationId xmlns:a16="http://schemas.microsoft.com/office/drawing/2014/main" id="{9CCB4E8A-DBAD-4A77-90A9-4F83C6181248}"/>
              </a:ext>
            </a:extLst>
          </p:cNvPr>
          <p:cNvSpPr/>
          <p:nvPr/>
        </p:nvSpPr>
        <p:spPr>
          <a:xfrm rot="2700000">
            <a:off x="5082700" y="2965443"/>
            <a:ext cx="489070" cy="1198387"/>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ectangle 30">
            <a:extLst>
              <a:ext uri="{FF2B5EF4-FFF2-40B4-BE49-F238E27FC236}">
                <a16:creationId xmlns:a16="http://schemas.microsoft.com/office/drawing/2014/main" id="{1B1E8DC7-022A-463B-82E8-A1EC45E76DCD}"/>
              </a:ext>
            </a:extLst>
          </p:cNvPr>
          <p:cNvSpPr/>
          <p:nvPr/>
        </p:nvSpPr>
        <p:spPr>
          <a:xfrm>
            <a:off x="7608768" y="3078623"/>
            <a:ext cx="295624" cy="2947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ame 17">
            <a:extLst>
              <a:ext uri="{FF2B5EF4-FFF2-40B4-BE49-F238E27FC236}">
                <a16:creationId xmlns:a16="http://schemas.microsoft.com/office/drawing/2014/main" id="{89F61B56-BF5F-440C-BD30-009D1687A875}"/>
              </a:ext>
            </a:extLst>
          </p:cNvPr>
          <p:cNvSpPr/>
          <p:nvPr/>
        </p:nvSpPr>
        <p:spPr>
          <a:xfrm>
            <a:off x="6596317" y="2012517"/>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Isosceles Triangle 8">
            <a:extLst>
              <a:ext uri="{FF2B5EF4-FFF2-40B4-BE49-F238E27FC236}">
                <a16:creationId xmlns:a16="http://schemas.microsoft.com/office/drawing/2014/main" id="{258F4CB5-B7B5-4556-BFB0-D2DA790F1CA6}"/>
              </a:ext>
            </a:extLst>
          </p:cNvPr>
          <p:cNvSpPr/>
          <p:nvPr/>
        </p:nvSpPr>
        <p:spPr>
          <a:xfrm rot="16200000">
            <a:off x="6605952" y="5508530"/>
            <a:ext cx="290652" cy="346534"/>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Donut 39">
            <a:extLst>
              <a:ext uri="{FF2B5EF4-FFF2-40B4-BE49-F238E27FC236}">
                <a16:creationId xmlns:a16="http://schemas.microsoft.com/office/drawing/2014/main" id="{B490F118-B30F-4B47-9F21-A1492781F628}"/>
              </a:ext>
            </a:extLst>
          </p:cNvPr>
          <p:cNvSpPr/>
          <p:nvPr/>
        </p:nvSpPr>
        <p:spPr>
          <a:xfrm>
            <a:off x="7553131" y="4271822"/>
            <a:ext cx="376632" cy="3766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5970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D9D666-C2EA-4148-8522-63078F62310A}"/>
              </a:ext>
            </a:extLst>
          </p:cNvPr>
          <p:cNvSpPr>
            <a:spLocks noGrp="1"/>
          </p:cNvSpPr>
          <p:nvPr>
            <p:ph type="pic" idx="11"/>
          </p:nvPr>
        </p:nvSpPr>
        <p:spPr/>
      </p:sp>
      <p:sp>
        <p:nvSpPr>
          <p:cNvPr id="15" name="직사각형 14">
            <a:extLst>
              <a:ext uri="{FF2B5EF4-FFF2-40B4-BE49-F238E27FC236}">
                <a16:creationId xmlns:a16="http://schemas.microsoft.com/office/drawing/2014/main" id="{712FE9C2-76FF-46BF-9AFB-1CD19D601D13}"/>
              </a:ext>
            </a:extLst>
          </p:cNvPr>
          <p:cNvSpPr/>
          <p:nvPr/>
        </p:nvSpPr>
        <p:spPr>
          <a:xfrm>
            <a:off x="589288" y="1248294"/>
            <a:ext cx="3817863" cy="435582"/>
          </a:xfrm>
          <a:prstGeom prst="rect">
            <a:avLst/>
          </a:prstGeom>
          <a:solidFill>
            <a:schemeClr val="accent3"/>
          </a:solidFill>
        </p:spPr>
        <p:txBody>
          <a:bodyPr lIns="0" anchor="ctr"/>
          <a:lstStyle/>
          <a:p>
            <a:pPr algn="ctr">
              <a:spcBef>
                <a:spcPct val="20000"/>
              </a:spcBef>
            </a:pPr>
            <a:r>
              <a:rPr lang="en-US" altLang="ko-KR" sz="2400" b="1" dirty="0">
                <a:solidFill>
                  <a:schemeClr val="bg1"/>
                </a:solidFill>
              </a:rPr>
              <a:t>Portfolio Presentation</a:t>
            </a:r>
          </a:p>
        </p:txBody>
      </p:sp>
      <p:sp>
        <p:nvSpPr>
          <p:cNvPr id="17" name="직사각형 16">
            <a:extLst>
              <a:ext uri="{FF2B5EF4-FFF2-40B4-BE49-F238E27FC236}">
                <a16:creationId xmlns:a16="http://schemas.microsoft.com/office/drawing/2014/main" id="{BEFEDD2C-5881-44C3-B841-FA1619CF2E8D}"/>
              </a:ext>
            </a:extLst>
          </p:cNvPr>
          <p:cNvSpPr/>
          <p:nvPr/>
        </p:nvSpPr>
        <p:spPr>
          <a:xfrm>
            <a:off x="589288" y="1750637"/>
            <a:ext cx="3633225" cy="435582"/>
          </a:xfrm>
          <a:prstGeom prst="rect">
            <a:avLst/>
          </a:prstGeom>
          <a:solidFill>
            <a:schemeClr val="accent2"/>
          </a:solidFill>
        </p:spPr>
        <p:txBody>
          <a:bodyPr lIns="0" anchor="ctr"/>
          <a:lstStyle/>
          <a:p>
            <a:pPr algn="ctr">
              <a:spcBef>
                <a:spcPct val="20000"/>
              </a:spcBef>
            </a:pPr>
            <a:r>
              <a:rPr lang="en-US" altLang="ko-KR" sz="2400" b="1" dirty="0">
                <a:solidFill>
                  <a:schemeClr val="bg1"/>
                </a:solidFill>
              </a:rPr>
              <a:t>Beautifully Designed</a:t>
            </a:r>
          </a:p>
        </p:txBody>
      </p:sp>
      <p:sp>
        <p:nvSpPr>
          <p:cNvPr id="18" name="TextBox 17">
            <a:extLst>
              <a:ext uri="{FF2B5EF4-FFF2-40B4-BE49-F238E27FC236}">
                <a16:creationId xmlns:a16="http://schemas.microsoft.com/office/drawing/2014/main" id="{3D223A71-8D79-4A64-8F41-6E0ED7B7302F}"/>
              </a:ext>
            </a:extLst>
          </p:cNvPr>
          <p:cNvSpPr txBox="1"/>
          <p:nvPr/>
        </p:nvSpPr>
        <p:spPr>
          <a:xfrm>
            <a:off x="761713" y="5609706"/>
            <a:ext cx="2635530" cy="830997"/>
          </a:xfrm>
          <a:prstGeom prst="rect">
            <a:avLst/>
          </a:prstGeom>
          <a:noFill/>
        </p:spPr>
        <p:txBody>
          <a:bodyPr wrap="square" rtlCol="0">
            <a:spAutoFit/>
          </a:bodyPr>
          <a:lstStyle/>
          <a:p>
            <a:pPr algn="r"/>
            <a:r>
              <a:rPr lang="en-US" altLang="ko-KR" sz="2400" b="1" dirty="0">
                <a:solidFill>
                  <a:schemeClr val="tx1">
                    <a:lumMod val="75000"/>
                    <a:lumOff val="25000"/>
                  </a:schemeClr>
                </a:solidFill>
              </a:rPr>
              <a:t>Modern Portfolio Designed</a:t>
            </a:r>
          </a:p>
        </p:txBody>
      </p:sp>
      <p:grpSp>
        <p:nvGrpSpPr>
          <p:cNvPr id="19" name="Group 39">
            <a:extLst>
              <a:ext uri="{FF2B5EF4-FFF2-40B4-BE49-F238E27FC236}">
                <a16:creationId xmlns:a16="http://schemas.microsoft.com/office/drawing/2014/main" id="{342B8D3A-ED20-44E6-9787-A30EC583B6F0}"/>
              </a:ext>
            </a:extLst>
          </p:cNvPr>
          <p:cNvGrpSpPr/>
          <p:nvPr/>
        </p:nvGrpSpPr>
        <p:grpSpPr>
          <a:xfrm>
            <a:off x="7190589" y="846034"/>
            <a:ext cx="4412123" cy="1286003"/>
            <a:chOff x="302737" y="4401667"/>
            <a:chExt cx="4126935" cy="1286003"/>
          </a:xfrm>
        </p:grpSpPr>
        <p:sp>
          <p:nvSpPr>
            <p:cNvPr id="20" name="TextBox 19">
              <a:extLst>
                <a:ext uri="{FF2B5EF4-FFF2-40B4-BE49-F238E27FC236}">
                  <a16:creationId xmlns:a16="http://schemas.microsoft.com/office/drawing/2014/main" id="{5A06C18C-0F6C-469F-9F42-816E3533E964}"/>
                </a:ext>
              </a:extLst>
            </p:cNvPr>
            <p:cNvSpPr txBox="1"/>
            <p:nvPr/>
          </p:nvSpPr>
          <p:spPr>
            <a:xfrm>
              <a:off x="302737" y="4401667"/>
              <a:ext cx="4126935" cy="307777"/>
            </a:xfrm>
            <a:prstGeom prst="rect">
              <a:avLst/>
            </a:prstGeom>
            <a:noFill/>
          </p:spPr>
          <p:txBody>
            <a:bodyPr wrap="square" lIns="0"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1BD6459A-BBA4-4C6D-B0DB-53D9245DE2AA}"/>
                </a:ext>
              </a:extLst>
            </p:cNvPr>
            <p:cNvSpPr txBox="1"/>
            <p:nvPr/>
          </p:nvSpPr>
          <p:spPr>
            <a:xfrm>
              <a:off x="302737" y="4672007"/>
              <a:ext cx="4126935" cy="1015663"/>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hope and I believe that this Template will your Time. I hope and I believe that this Template will your Time, Money and Reputation. You can simply impress your audience and add a unique zing and appeal to your Presentations.</a:t>
              </a:r>
            </a:p>
          </p:txBody>
        </p:sp>
      </p:grpSp>
      <p:sp>
        <p:nvSpPr>
          <p:cNvPr id="22" name="TextBox 21">
            <a:extLst>
              <a:ext uri="{FF2B5EF4-FFF2-40B4-BE49-F238E27FC236}">
                <a16:creationId xmlns:a16="http://schemas.microsoft.com/office/drawing/2014/main" id="{060F0A3B-0980-4C45-8B16-7941A07ACBCE}"/>
              </a:ext>
            </a:extLst>
          </p:cNvPr>
          <p:cNvSpPr txBox="1"/>
          <p:nvPr/>
        </p:nvSpPr>
        <p:spPr>
          <a:xfrm>
            <a:off x="8472797" y="3162882"/>
            <a:ext cx="3129915" cy="2862322"/>
          </a:xfrm>
          <a:prstGeom prst="rect">
            <a:avLst/>
          </a:prstGeom>
          <a:noFill/>
        </p:spPr>
        <p:txBody>
          <a:bodyPr wrap="square" lIns="0" rtlCol="0">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a:p>
            <a:pPr marL="171450" indent="-171450">
              <a:buFont typeface="Wingdings" pitchFamily="2" charset="2"/>
              <a:buChar char="ü"/>
            </a:pPr>
            <a:endParaRPr lang="en-US" altLang="ko-KR" sz="1200" dirty="0">
              <a:solidFill>
                <a:schemeClr val="tx1">
                  <a:lumMod val="75000"/>
                  <a:lumOff val="25000"/>
                </a:schemeClr>
              </a:solidFill>
              <a:cs typeface="Arial" pitchFamily="34" charset="0"/>
            </a:endParaRPr>
          </a:p>
          <a:p>
            <a:pPr marL="171450" indent="-171450">
              <a:buFont typeface="Wingdings" pitchFamily="2" charset="2"/>
              <a:buChar char="ü"/>
            </a:pP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a:p>
            <a:pPr marL="171450" indent="-171450">
              <a:buFont typeface="Wingdings" pitchFamily="2" charset="2"/>
              <a:buChar char="ü"/>
            </a:pPr>
            <a:endParaRPr lang="en-US" altLang="ko-KR" sz="1200" dirty="0">
              <a:solidFill>
                <a:schemeClr val="tx1">
                  <a:lumMod val="75000"/>
                  <a:lumOff val="25000"/>
                </a:schemeClr>
              </a:solidFill>
              <a:cs typeface="Arial" pitchFamily="34" charset="0"/>
            </a:endParaRPr>
          </a:p>
          <a:p>
            <a:pPr marL="171450" indent="-171450">
              <a:buFont typeface="Wingdings" pitchFamily="2" charset="2"/>
              <a:buChar char="ü"/>
            </a:pP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a:p>
            <a:pPr marL="171450" indent="-171450">
              <a:buFont typeface="Wingdings" pitchFamily="2" charset="2"/>
              <a:buChar char="ü"/>
            </a:pPr>
            <a:endParaRPr lang="en-US" altLang="ko-KR" sz="1200" dirty="0">
              <a:solidFill>
                <a:schemeClr val="tx1">
                  <a:lumMod val="75000"/>
                  <a:lumOff val="25000"/>
                </a:schemeClr>
              </a:solidFill>
              <a:cs typeface="Arial" pitchFamily="34" charset="0"/>
            </a:endParaRPr>
          </a:p>
          <a:p>
            <a:pPr marL="171450" indent="-171450">
              <a:buFont typeface="Wingdings" pitchFamily="2" charset="2"/>
              <a:buChar char="ü"/>
            </a:pP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spTree>
    <p:extLst>
      <p:ext uri="{BB962C8B-B14F-4D97-AF65-F5344CB8AC3E}">
        <p14:creationId xmlns:p14="http://schemas.microsoft.com/office/powerpoint/2010/main" val="231058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sp>
        <p:nvSpPr>
          <p:cNvPr id="3" name="Rectangle 40">
            <a:extLst>
              <a:ext uri="{FF2B5EF4-FFF2-40B4-BE49-F238E27FC236}">
                <a16:creationId xmlns:a16="http://schemas.microsoft.com/office/drawing/2014/main" id="{3742DCAE-E073-435D-B2A5-EB08ABB32E71}"/>
              </a:ext>
            </a:extLst>
          </p:cNvPr>
          <p:cNvSpPr/>
          <p:nvPr/>
        </p:nvSpPr>
        <p:spPr>
          <a:xfrm>
            <a:off x="958358" y="3059078"/>
            <a:ext cx="4773695" cy="2957202"/>
          </a:xfrm>
          <a:custGeom>
            <a:avLst/>
            <a:gdLst/>
            <a:ahLst/>
            <a:cxnLst/>
            <a:rect l="l" t="t" r="r" b="b"/>
            <a:pathLst>
              <a:path w="4104456" h="2943944">
                <a:moveTo>
                  <a:pt x="279254" y="79832"/>
                </a:moveTo>
                <a:cubicBezTo>
                  <a:pt x="176595" y="79832"/>
                  <a:pt x="93373" y="163054"/>
                  <a:pt x="93373" y="265713"/>
                </a:cubicBezTo>
                <a:lnTo>
                  <a:pt x="93373" y="1441962"/>
                </a:lnTo>
                <a:lnTo>
                  <a:pt x="4011084" y="1441962"/>
                </a:lnTo>
                <a:lnTo>
                  <a:pt x="4011084" y="265713"/>
                </a:lnTo>
                <a:cubicBezTo>
                  <a:pt x="4011084" y="163054"/>
                  <a:pt x="3927862" y="79832"/>
                  <a:pt x="3825203" y="79832"/>
                </a:cubicBezTo>
                <a:close/>
                <a:moveTo>
                  <a:pt x="243023" y="0"/>
                </a:moveTo>
                <a:lnTo>
                  <a:pt x="3861433" y="0"/>
                </a:lnTo>
                <a:cubicBezTo>
                  <a:pt x="3995651" y="0"/>
                  <a:pt x="4104456" y="108805"/>
                  <a:pt x="4104456" y="243023"/>
                </a:cubicBezTo>
                <a:lnTo>
                  <a:pt x="4104456" y="2943944"/>
                </a:lnTo>
                <a:lnTo>
                  <a:pt x="4011084" y="2943944"/>
                </a:lnTo>
                <a:lnTo>
                  <a:pt x="4011084" y="1699747"/>
                </a:lnTo>
                <a:lnTo>
                  <a:pt x="93373" y="1699747"/>
                </a:lnTo>
                <a:lnTo>
                  <a:pt x="93373" y="2943944"/>
                </a:lnTo>
                <a:lnTo>
                  <a:pt x="0" y="2943944"/>
                </a:lnTo>
                <a:lnTo>
                  <a:pt x="0" y="243023"/>
                </a:lnTo>
                <a:cubicBezTo>
                  <a:pt x="0" y="108805"/>
                  <a:pt x="108805" y="0"/>
                  <a:pt x="243023"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4" name="그룹 9">
            <a:extLst>
              <a:ext uri="{FF2B5EF4-FFF2-40B4-BE49-F238E27FC236}">
                <a16:creationId xmlns:a16="http://schemas.microsoft.com/office/drawing/2014/main" id="{24E45A64-8911-4F99-99D4-A0828B08078E}"/>
              </a:ext>
            </a:extLst>
          </p:cNvPr>
          <p:cNvGrpSpPr/>
          <p:nvPr/>
        </p:nvGrpSpPr>
        <p:grpSpPr>
          <a:xfrm>
            <a:off x="1335587" y="2195524"/>
            <a:ext cx="658800" cy="3738394"/>
            <a:chOff x="1335587" y="2195524"/>
            <a:chExt cx="658800" cy="3738394"/>
          </a:xfrm>
        </p:grpSpPr>
        <p:sp>
          <p:nvSpPr>
            <p:cNvPr id="5" name="Rounded Rectangle 9">
              <a:extLst>
                <a:ext uri="{FF2B5EF4-FFF2-40B4-BE49-F238E27FC236}">
                  <a16:creationId xmlns:a16="http://schemas.microsoft.com/office/drawing/2014/main" id="{79BBF297-26BA-494A-95EA-5CA266B4CD2C}"/>
                </a:ext>
              </a:extLst>
            </p:cNvPr>
            <p:cNvSpPr/>
            <p:nvPr/>
          </p:nvSpPr>
          <p:spPr>
            <a:xfrm rot="10800000">
              <a:off x="1337144" y="2495490"/>
              <a:ext cx="657242" cy="3438428"/>
            </a:xfrm>
            <a:custGeom>
              <a:avLst/>
              <a:gdLst/>
              <a:ahLst/>
              <a:cxnLst/>
              <a:rect l="l" t="t" r="r" b="b"/>
              <a:pathLst>
                <a:path w="657242" h="3438428">
                  <a:moveTo>
                    <a:pt x="657241" y="3438428"/>
                  </a:moveTo>
                  <a:lnTo>
                    <a:pt x="0" y="3438428"/>
                  </a:lnTo>
                  <a:lnTo>
                    <a:pt x="0" y="328621"/>
                  </a:lnTo>
                  <a:cubicBezTo>
                    <a:pt x="0" y="147129"/>
                    <a:pt x="147129" y="0"/>
                    <a:pt x="328621" y="0"/>
                  </a:cubicBezTo>
                  <a:cubicBezTo>
                    <a:pt x="510113" y="0"/>
                    <a:pt x="657242" y="147129"/>
                    <a:pt x="657242" y="32862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75">
              <a:extLst>
                <a:ext uri="{FF2B5EF4-FFF2-40B4-BE49-F238E27FC236}">
                  <a16:creationId xmlns:a16="http://schemas.microsoft.com/office/drawing/2014/main" id="{115BD0CD-1A4E-4A6C-AF68-7818FCCCB83F}"/>
                </a:ext>
              </a:extLst>
            </p:cNvPr>
            <p:cNvSpPr/>
            <p:nvPr/>
          </p:nvSpPr>
          <p:spPr>
            <a:xfrm rot="10800000">
              <a:off x="1419438" y="4734790"/>
              <a:ext cx="478800" cy="1080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 Same Side Corner Rectangle 50">
              <a:extLst>
                <a:ext uri="{FF2B5EF4-FFF2-40B4-BE49-F238E27FC236}">
                  <a16:creationId xmlns:a16="http://schemas.microsoft.com/office/drawing/2014/main" id="{A4C5EB77-0BA0-4A3E-A1E0-5D6BDFB38816}"/>
                </a:ext>
              </a:extLst>
            </p:cNvPr>
            <p:cNvSpPr/>
            <p:nvPr/>
          </p:nvSpPr>
          <p:spPr>
            <a:xfrm>
              <a:off x="1335587"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6">
            <a:extLst>
              <a:ext uri="{FF2B5EF4-FFF2-40B4-BE49-F238E27FC236}">
                <a16:creationId xmlns:a16="http://schemas.microsoft.com/office/drawing/2014/main" id="{5C727EFB-B5C0-4C47-A21B-1E04F3791E8C}"/>
              </a:ext>
            </a:extLst>
          </p:cNvPr>
          <p:cNvGrpSpPr/>
          <p:nvPr/>
        </p:nvGrpSpPr>
        <p:grpSpPr>
          <a:xfrm>
            <a:off x="3573456" y="2195524"/>
            <a:ext cx="658800" cy="3738394"/>
            <a:chOff x="3573456" y="2195524"/>
            <a:chExt cx="658800" cy="3738394"/>
          </a:xfrm>
        </p:grpSpPr>
        <p:sp>
          <p:nvSpPr>
            <p:cNvPr id="9" name="Rounded Rectangle 6">
              <a:extLst>
                <a:ext uri="{FF2B5EF4-FFF2-40B4-BE49-F238E27FC236}">
                  <a16:creationId xmlns:a16="http://schemas.microsoft.com/office/drawing/2014/main" id="{24FF4D3C-16D2-42C8-ADDD-D82B12A17246}"/>
                </a:ext>
              </a:extLst>
            </p:cNvPr>
            <p:cNvSpPr/>
            <p:nvPr/>
          </p:nvSpPr>
          <p:spPr>
            <a:xfrm rot="10800000">
              <a:off x="3583761"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ed Rectangle 73">
              <a:extLst>
                <a:ext uri="{FF2B5EF4-FFF2-40B4-BE49-F238E27FC236}">
                  <a16:creationId xmlns:a16="http://schemas.microsoft.com/office/drawing/2014/main" id="{B1EFA425-AD81-4580-95FD-AF4E01694A81}"/>
                </a:ext>
              </a:extLst>
            </p:cNvPr>
            <p:cNvSpPr/>
            <p:nvPr/>
          </p:nvSpPr>
          <p:spPr>
            <a:xfrm rot="10800000">
              <a:off x="3662143" y="4734790"/>
              <a:ext cx="486000" cy="108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ound Same Side Corner Rectangle 54">
              <a:extLst>
                <a:ext uri="{FF2B5EF4-FFF2-40B4-BE49-F238E27FC236}">
                  <a16:creationId xmlns:a16="http://schemas.microsoft.com/office/drawing/2014/main" id="{CDDC358D-27C1-490F-B5F7-57DF2CC563FF}"/>
                </a:ext>
              </a:extLst>
            </p:cNvPr>
            <p:cNvSpPr/>
            <p:nvPr/>
          </p:nvSpPr>
          <p:spPr>
            <a:xfrm>
              <a:off x="357345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 name="그룹 7">
            <a:extLst>
              <a:ext uri="{FF2B5EF4-FFF2-40B4-BE49-F238E27FC236}">
                <a16:creationId xmlns:a16="http://schemas.microsoft.com/office/drawing/2014/main" id="{0656EC92-9A54-4661-B447-849027078910}"/>
              </a:ext>
            </a:extLst>
          </p:cNvPr>
          <p:cNvGrpSpPr/>
          <p:nvPr/>
        </p:nvGrpSpPr>
        <p:grpSpPr>
          <a:xfrm>
            <a:off x="4693466" y="2195524"/>
            <a:ext cx="658800" cy="3738394"/>
            <a:chOff x="4693466" y="2195524"/>
            <a:chExt cx="658800" cy="3738394"/>
          </a:xfrm>
        </p:grpSpPr>
        <p:sp>
          <p:nvSpPr>
            <p:cNvPr id="13" name="Rounded Rectangle 12">
              <a:extLst>
                <a:ext uri="{FF2B5EF4-FFF2-40B4-BE49-F238E27FC236}">
                  <a16:creationId xmlns:a16="http://schemas.microsoft.com/office/drawing/2014/main" id="{3CA4B09D-547E-44AE-BF08-F6EE1EC25651}"/>
                </a:ext>
              </a:extLst>
            </p:cNvPr>
            <p:cNvSpPr/>
            <p:nvPr/>
          </p:nvSpPr>
          <p:spPr>
            <a:xfrm rot="10800000">
              <a:off x="471407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Rounded Rectangle 82">
              <a:extLst>
                <a:ext uri="{FF2B5EF4-FFF2-40B4-BE49-F238E27FC236}">
                  <a16:creationId xmlns:a16="http://schemas.microsoft.com/office/drawing/2014/main" id="{FE217264-8686-45C7-8079-147628B18458}"/>
                </a:ext>
              </a:extLst>
            </p:cNvPr>
            <p:cNvSpPr/>
            <p:nvPr/>
          </p:nvSpPr>
          <p:spPr>
            <a:xfrm rot="10800000">
              <a:off x="4792749" y="4734791"/>
              <a:ext cx="482400" cy="108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ound Same Side Corner Rectangle 55">
              <a:extLst>
                <a:ext uri="{FF2B5EF4-FFF2-40B4-BE49-F238E27FC236}">
                  <a16:creationId xmlns:a16="http://schemas.microsoft.com/office/drawing/2014/main" id="{72A5692C-ACB7-4283-957A-B6E16A068727}"/>
                </a:ext>
              </a:extLst>
            </p:cNvPr>
            <p:cNvSpPr/>
            <p:nvPr/>
          </p:nvSpPr>
          <p:spPr>
            <a:xfrm>
              <a:off x="469346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6" name="그룹 8">
            <a:extLst>
              <a:ext uri="{FF2B5EF4-FFF2-40B4-BE49-F238E27FC236}">
                <a16:creationId xmlns:a16="http://schemas.microsoft.com/office/drawing/2014/main" id="{C3DB8D70-62C0-4E9E-8972-84610E50BF17}"/>
              </a:ext>
            </a:extLst>
          </p:cNvPr>
          <p:cNvGrpSpPr/>
          <p:nvPr/>
        </p:nvGrpSpPr>
        <p:grpSpPr>
          <a:xfrm>
            <a:off x="2462430" y="2195526"/>
            <a:ext cx="658800" cy="3738393"/>
            <a:chOff x="2462430" y="2195525"/>
            <a:chExt cx="658800" cy="3738393"/>
          </a:xfrm>
        </p:grpSpPr>
        <p:sp>
          <p:nvSpPr>
            <p:cNvPr id="17" name="Rounded Rectangle 3">
              <a:extLst>
                <a:ext uri="{FF2B5EF4-FFF2-40B4-BE49-F238E27FC236}">
                  <a16:creationId xmlns:a16="http://schemas.microsoft.com/office/drawing/2014/main" id="{4C83C5A3-B7C4-471A-AA18-81AFF0ECFF5F}"/>
                </a:ext>
              </a:extLst>
            </p:cNvPr>
            <p:cNvSpPr/>
            <p:nvPr/>
          </p:nvSpPr>
          <p:spPr>
            <a:xfrm rot="10800000">
              <a:off x="247273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Rounded Rectangle 58">
              <a:extLst>
                <a:ext uri="{FF2B5EF4-FFF2-40B4-BE49-F238E27FC236}">
                  <a16:creationId xmlns:a16="http://schemas.microsoft.com/office/drawing/2014/main" id="{7551233A-5A69-4E53-AC09-89FA4CE490F6}"/>
                </a:ext>
              </a:extLst>
            </p:cNvPr>
            <p:cNvSpPr/>
            <p:nvPr/>
          </p:nvSpPr>
          <p:spPr>
            <a:xfrm rot="10800000">
              <a:off x="2550630" y="4734789"/>
              <a:ext cx="482400" cy="108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ound Same Side Corner Rectangle 57">
              <a:extLst>
                <a:ext uri="{FF2B5EF4-FFF2-40B4-BE49-F238E27FC236}">
                  <a16:creationId xmlns:a16="http://schemas.microsoft.com/office/drawing/2014/main" id="{C4A0502D-FB80-49B6-9C10-319D346E0D01}"/>
                </a:ext>
              </a:extLst>
            </p:cNvPr>
            <p:cNvSpPr/>
            <p:nvPr/>
          </p:nvSpPr>
          <p:spPr>
            <a:xfrm rot="10800000">
              <a:off x="2462430" y="2195525"/>
              <a:ext cx="658800" cy="389670"/>
            </a:xfrm>
            <a:custGeom>
              <a:avLst/>
              <a:gdLst/>
              <a:ahLst/>
              <a:cxnLst/>
              <a:rect l="l" t="t" r="r" b="b"/>
              <a:pathLst>
                <a:path w="658800" h="389670">
                  <a:moveTo>
                    <a:pt x="615404" y="389670"/>
                  </a:moveTo>
                  <a:lnTo>
                    <a:pt x="43396" y="389670"/>
                  </a:lnTo>
                  <a:cubicBezTo>
                    <a:pt x="19429" y="389670"/>
                    <a:pt x="0" y="370241"/>
                    <a:pt x="0" y="346274"/>
                  </a:cubicBezTo>
                  <a:lnTo>
                    <a:pt x="0" y="129297"/>
                  </a:lnTo>
                  <a:lnTo>
                    <a:pt x="112845" y="129297"/>
                  </a:lnTo>
                  <a:lnTo>
                    <a:pt x="112845" y="43396"/>
                  </a:lnTo>
                  <a:cubicBezTo>
                    <a:pt x="112845" y="19429"/>
                    <a:pt x="132274" y="0"/>
                    <a:pt x="156241" y="0"/>
                  </a:cubicBezTo>
                  <a:lnTo>
                    <a:pt x="502557" y="0"/>
                  </a:lnTo>
                  <a:cubicBezTo>
                    <a:pt x="526524" y="0"/>
                    <a:pt x="545953" y="19429"/>
                    <a:pt x="545953" y="43396"/>
                  </a:cubicBezTo>
                  <a:lnTo>
                    <a:pt x="545953" y="129297"/>
                  </a:lnTo>
                  <a:lnTo>
                    <a:pt x="658800" y="129297"/>
                  </a:lnTo>
                  <a:lnTo>
                    <a:pt x="658800" y="346274"/>
                  </a:lnTo>
                  <a:cubicBezTo>
                    <a:pt x="658800" y="370241"/>
                    <a:pt x="639371" y="389670"/>
                    <a:pt x="615404" y="38967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0" name="TextBox 19">
            <a:extLst>
              <a:ext uri="{FF2B5EF4-FFF2-40B4-BE49-F238E27FC236}">
                <a16:creationId xmlns:a16="http://schemas.microsoft.com/office/drawing/2014/main" id="{1F35EDB5-5569-4BD6-97C9-782C62E2632C}"/>
              </a:ext>
            </a:extLst>
          </p:cNvPr>
          <p:cNvSpPr txBox="1"/>
          <p:nvPr/>
        </p:nvSpPr>
        <p:spPr>
          <a:xfrm>
            <a:off x="1290380"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40%</a:t>
            </a:r>
            <a:endParaRPr lang="ko-KR" altLang="en-US" sz="1600" b="1" dirty="0">
              <a:solidFill>
                <a:schemeClr val="bg1"/>
              </a:solidFill>
              <a:cs typeface="Arial" pitchFamily="34" charset="0"/>
            </a:endParaRPr>
          </a:p>
        </p:txBody>
      </p:sp>
      <p:sp>
        <p:nvSpPr>
          <p:cNvPr id="21" name="TextBox 20">
            <a:extLst>
              <a:ext uri="{FF2B5EF4-FFF2-40B4-BE49-F238E27FC236}">
                <a16:creationId xmlns:a16="http://schemas.microsoft.com/office/drawing/2014/main" id="{CAA6B873-8EEA-4A70-85DA-181FD112B91A}"/>
              </a:ext>
            </a:extLst>
          </p:cNvPr>
          <p:cNvSpPr txBox="1"/>
          <p:nvPr/>
        </p:nvSpPr>
        <p:spPr>
          <a:xfrm>
            <a:off x="4659670"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50%</a:t>
            </a:r>
            <a:endParaRPr lang="ko-KR" altLang="en-US" sz="1600" b="1" dirty="0">
              <a:solidFill>
                <a:schemeClr val="bg1"/>
              </a:solidFill>
              <a:cs typeface="Arial" pitchFamily="34" charset="0"/>
            </a:endParaRPr>
          </a:p>
        </p:txBody>
      </p:sp>
      <p:sp>
        <p:nvSpPr>
          <p:cNvPr id="22" name="TextBox 21">
            <a:extLst>
              <a:ext uri="{FF2B5EF4-FFF2-40B4-BE49-F238E27FC236}">
                <a16:creationId xmlns:a16="http://schemas.microsoft.com/office/drawing/2014/main" id="{E0D1226D-F99F-4548-911A-AE4A9424A59E}"/>
              </a:ext>
            </a:extLst>
          </p:cNvPr>
          <p:cNvSpPr txBox="1"/>
          <p:nvPr/>
        </p:nvSpPr>
        <p:spPr>
          <a:xfrm>
            <a:off x="3527986"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60%</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E1A39BA-F6CA-4FA7-8884-BDFEA0777B88}"/>
              </a:ext>
            </a:extLst>
          </p:cNvPr>
          <p:cNvSpPr txBox="1"/>
          <p:nvPr/>
        </p:nvSpPr>
        <p:spPr>
          <a:xfrm>
            <a:off x="2421028"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80%</a:t>
            </a:r>
            <a:endParaRPr lang="ko-KR" altLang="en-US" sz="1600" b="1" dirty="0">
              <a:solidFill>
                <a:schemeClr val="bg1"/>
              </a:solidFill>
              <a:cs typeface="Arial" pitchFamily="34" charset="0"/>
            </a:endParaRPr>
          </a:p>
        </p:txBody>
      </p:sp>
      <p:graphicFrame>
        <p:nvGraphicFramePr>
          <p:cNvPr id="24" name="차트 5">
            <a:extLst>
              <a:ext uri="{FF2B5EF4-FFF2-40B4-BE49-F238E27FC236}">
                <a16:creationId xmlns:a16="http://schemas.microsoft.com/office/drawing/2014/main" id="{3A073076-D99D-4F01-92DF-B43E0B0FAE3B}"/>
              </a:ext>
            </a:extLst>
          </p:cNvPr>
          <p:cNvGraphicFramePr/>
          <p:nvPr>
            <p:extLst>
              <p:ext uri="{D42A27DB-BD31-4B8C-83A1-F6EECF244321}">
                <p14:modId xmlns:p14="http://schemas.microsoft.com/office/powerpoint/2010/main" val="61356199"/>
              </p:ext>
            </p:extLst>
          </p:nvPr>
        </p:nvGraphicFramePr>
        <p:xfrm>
          <a:off x="958358" y="2711840"/>
          <a:ext cx="4773695" cy="2576776"/>
        </p:xfrm>
        <a:graphic>
          <a:graphicData uri="http://schemas.openxmlformats.org/drawingml/2006/chart">
            <c:chart xmlns:c="http://schemas.openxmlformats.org/drawingml/2006/chart" xmlns:r="http://schemas.openxmlformats.org/officeDocument/2006/relationships" r:id="rId2"/>
          </a:graphicData>
        </a:graphic>
      </p:graphicFrame>
      <p:sp>
        <p:nvSpPr>
          <p:cNvPr id="25" name="Oval 55">
            <a:extLst>
              <a:ext uri="{FF2B5EF4-FFF2-40B4-BE49-F238E27FC236}">
                <a16:creationId xmlns:a16="http://schemas.microsoft.com/office/drawing/2014/main" id="{DB293601-4F9A-4B4D-A44B-02E3B974E19A}"/>
              </a:ext>
            </a:extLst>
          </p:cNvPr>
          <p:cNvSpPr/>
          <p:nvPr/>
        </p:nvSpPr>
        <p:spPr>
          <a:xfrm>
            <a:off x="6459308" y="3105801"/>
            <a:ext cx="630965" cy="630965"/>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6" name="Oval 56">
            <a:extLst>
              <a:ext uri="{FF2B5EF4-FFF2-40B4-BE49-F238E27FC236}">
                <a16:creationId xmlns:a16="http://schemas.microsoft.com/office/drawing/2014/main" id="{E8619124-9122-474E-86F4-87584F80ED00}"/>
              </a:ext>
            </a:extLst>
          </p:cNvPr>
          <p:cNvSpPr/>
          <p:nvPr/>
        </p:nvSpPr>
        <p:spPr>
          <a:xfrm>
            <a:off x="6459308" y="2029274"/>
            <a:ext cx="630965" cy="630965"/>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accent4"/>
              </a:solidFill>
              <a:latin typeface="Arial" pitchFamily="34" charset="0"/>
              <a:cs typeface="Arial" pitchFamily="34" charset="0"/>
            </a:endParaRPr>
          </a:p>
        </p:txBody>
      </p:sp>
      <p:sp>
        <p:nvSpPr>
          <p:cNvPr id="27" name="Oval 67">
            <a:extLst>
              <a:ext uri="{FF2B5EF4-FFF2-40B4-BE49-F238E27FC236}">
                <a16:creationId xmlns:a16="http://schemas.microsoft.com/office/drawing/2014/main" id="{7284D79C-C021-4558-B079-28582173386D}"/>
              </a:ext>
            </a:extLst>
          </p:cNvPr>
          <p:cNvSpPr/>
          <p:nvPr/>
        </p:nvSpPr>
        <p:spPr>
          <a:xfrm>
            <a:off x="6459308" y="4182328"/>
            <a:ext cx="630965" cy="630965"/>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8" name="Oval 68">
            <a:extLst>
              <a:ext uri="{FF2B5EF4-FFF2-40B4-BE49-F238E27FC236}">
                <a16:creationId xmlns:a16="http://schemas.microsoft.com/office/drawing/2014/main" id="{66A13B92-12C4-4D35-AE06-674E3FB6C4BC}"/>
              </a:ext>
            </a:extLst>
          </p:cNvPr>
          <p:cNvSpPr/>
          <p:nvPr/>
        </p:nvSpPr>
        <p:spPr>
          <a:xfrm>
            <a:off x="6459308" y="5258854"/>
            <a:ext cx="630965" cy="630965"/>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9" name="TextBox 28">
            <a:extLst>
              <a:ext uri="{FF2B5EF4-FFF2-40B4-BE49-F238E27FC236}">
                <a16:creationId xmlns:a16="http://schemas.microsoft.com/office/drawing/2014/main" id="{70102316-8F48-4849-A0A3-048F8EAF10F3}"/>
              </a:ext>
            </a:extLst>
          </p:cNvPr>
          <p:cNvSpPr txBox="1"/>
          <p:nvPr/>
        </p:nvSpPr>
        <p:spPr>
          <a:xfrm>
            <a:off x="6523624" y="2160088"/>
            <a:ext cx="502330" cy="400110"/>
          </a:xfrm>
          <a:prstGeom prst="rect">
            <a:avLst/>
          </a:prstGeom>
          <a:noFill/>
        </p:spPr>
        <p:txBody>
          <a:bodyPr wrap="square" rtlCol="0">
            <a:spAutoFit/>
          </a:bodyPr>
          <a:lstStyle/>
          <a:p>
            <a:pPr algn="ctr"/>
            <a:r>
              <a:rPr lang="en-US" altLang="ko-KR" sz="2000" b="1" dirty="0">
                <a:solidFill>
                  <a:schemeClr val="accent6"/>
                </a:solidFill>
                <a:latin typeface="Arial" pitchFamily="34" charset="0"/>
                <a:cs typeface="Arial" pitchFamily="34" charset="0"/>
              </a:rPr>
              <a:t>01</a:t>
            </a:r>
            <a:endParaRPr lang="ko-KR" altLang="en-US" sz="2000" b="1" dirty="0">
              <a:solidFill>
                <a:schemeClr val="accent6"/>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D2CCD847-B855-4FCB-95BA-9CD194AF8CDB}"/>
              </a:ext>
            </a:extLst>
          </p:cNvPr>
          <p:cNvSpPr txBox="1"/>
          <p:nvPr/>
        </p:nvSpPr>
        <p:spPr>
          <a:xfrm>
            <a:off x="6523624" y="3236616"/>
            <a:ext cx="502330" cy="400110"/>
          </a:xfrm>
          <a:prstGeom prst="rect">
            <a:avLst/>
          </a:prstGeom>
          <a:noFill/>
        </p:spPr>
        <p:txBody>
          <a:bodyPr wrap="square" rtlCol="0">
            <a:spAutoFit/>
          </a:bodyPr>
          <a:lstStyle/>
          <a:p>
            <a:pPr algn="ctr"/>
            <a:r>
              <a:rPr lang="en-US" altLang="ko-KR" sz="2000" b="1" dirty="0">
                <a:solidFill>
                  <a:schemeClr val="accent3"/>
                </a:solidFill>
                <a:latin typeface="Arial" pitchFamily="34" charset="0"/>
                <a:cs typeface="Arial" pitchFamily="34" charset="0"/>
              </a:rPr>
              <a:t>02</a:t>
            </a:r>
            <a:endParaRPr lang="ko-KR" altLang="en-US" sz="2000" b="1" dirty="0">
              <a:solidFill>
                <a:schemeClr val="accent3"/>
              </a:solidFill>
              <a:latin typeface="Arial" pitchFamily="34" charset="0"/>
              <a:cs typeface="Arial" pitchFamily="34" charset="0"/>
            </a:endParaRPr>
          </a:p>
        </p:txBody>
      </p:sp>
      <p:sp>
        <p:nvSpPr>
          <p:cNvPr id="31" name="TextBox 30">
            <a:extLst>
              <a:ext uri="{FF2B5EF4-FFF2-40B4-BE49-F238E27FC236}">
                <a16:creationId xmlns:a16="http://schemas.microsoft.com/office/drawing/2014/main" id="{B1BF4CF6-AA25-4C52-A2E8-5DB8E10EDA1A}"/>
              </a:ext>
            </a:extLst>
          </p:cNvPr>
          <p:cNvSpPr txBox="1"/>
          <p:nvPr/>
        </p:nvSpPr>
        <p:spPr>
          <a:xfrm>
            <a:off x="6523624" y="4313142"/>
            <a:ext cx="502330" cy="400110"/>
          </a:xfrm>
          <a:prstGeom prst="rect">
            <a:avLst/>
          </a:prstGeom>
          <a:noFill/>
        </p:spPr>
        <p:txBody>
          <a:bodyPr wrap="square" rtlCol="0">
            <a:spAutoFit/>
          </a:bodyPr>
          <a:lstStyle/>
          <a:p>
            <a:pPr algn="ctr"/>
            <a:r>
              <a:rPr lang="en-US" altLang="ko-KR" sz="2000" b="1" dirty="0">
                <a:solidFill>
                  <a:schemeClr val="accent2"/>
                </a:solidFill>
                <a:latin typeface="Arial" pitchFamily="34" charset="0"/>
                <a:cs typeface="Arial" pitchFamily="34" charset="0"/>
              </a:rPr>
              <a:t>03</a:t>
            </a:r>
            <a:endParaRPr lang="ko-KR" altLang="en-US" sz="2000" b="1" dirty="0">
              <a:solidFill>
                <a:schemeClr val="accent2"/>
              </a:solidFill>
              <a:latin typeface="Arial" pitchFamily="34" charset="0"/>
              <a:cs typeface="Arial" pitchFamily="34" charset="0"/>
            </a:endParaRPr>
          </a:p>
        </p:txBody>
      </p:sp>
      <p:sp>
        <p:nvSpPr>
          <p:cNvPr id="32" name="TextBox 31">
            <a:extLst>
              <a:ext uri="{FF2B5EF4-FFF2-40B4-BE49-F238E27FC236}">
                <a16:creationId xmlns:a16="http://schemas.microsoft.com/office/drawing/2014/main" id="{5F8BA646-6136-4FF3-8611-1316298AD7E4}"/>
              </a:ext>
            </a:extLst>
          </p:cNvPr>
          <p:cNvSpPr txBox="1"/>
          <p:nvPr/>
        </p:nvSpPr>
        <p:spPr>
          <a:xfrm>
            <a:off x="6523624" y="5389668"/>
            <a:ext cx="502330" cy="400110"/>
          </a:xfrm>
          <a:prstGeom prst="rect">
            <a:avLst/>
          </a:prstGeom>
          <a:noFill/>
        </p:spPr>
        <p:txBody>
          <a:bodyPr wrap="square" rtlCol="0">
            <a:spAutoFit/>
          </a:bodyPr>
          <a:lstStyle/>
          <a:p>
            <a:pPr algn="ctr"/>
            <a:r>
              <a:rPr lang="en-US" altLang="ko-KR" sz="2000" b="1" dirty="0">
                <a:solidFill>
                  <a:schemeClr val="accent1"/>
                </a:solidFill>
                <a:latin typeface="Arial" pitchFamily="34" charset="0"/>
                <a:cs typeface="Arial" pitchFamily="34" charset="0"/>
              </a:rPr>
              <a:t>04</a:t>
            </a:r>
            <a:endParaRPr lang="ko-KR" altLang="en-US" sz="2000" b="1" dirty="0">
              <a:solidFill>
                <a:schemeClr val="accent1"/>
              </a:solidFill>
              <a:latin typeface="Arial" pitchFamily="34" charset="0"/>
              <a:cs typeface="Arial" pitchFamily="34" charset="0"/>
            </a:endParaRPr>
          </a:p>
        </p:txBody>
      </p:sp>
      <p:grpSp>
        <p:nvGrpSpPr>
          <p:cNvPr id="33" name="Group 79">
            <a:extLst>
              <a:ext uri="{FF2B5EF4-FFF2-40B4-BE49-F238E27FC236}">
                <a16:creationId xmlns:a16="http://schemas.microsoft.com/office/drawing/2014/main" id="{1723A50A-9E9A-4A98-9A9F-BDF6F3D1D517}"/>
              </a:ext>
            </a:extLst>
          </p:cNvPr>
          <p:cNvGrpSpPr/>
          <p:nvPr/>
        </p:nvGrpSpPr>
        <p:grpSpPr>
          <a:xfrm>
            <a:off x="7265322" y="2959616"/>
            <a:ext cx="4111923" cy="923330"/>
            <a:chOff x="2551705" y="4283314"/>
            <a:chExt cx="2357003" cy="923330"/>
          </a:xfrm>
        </p:grpSpPr>
        <p:sp>
          <p:nvSpPr>
            <p:cNvPr id="34" name="TextBox 33">
              <a:extLst>
                <a:ext uri="{FF2B5EF4-FFF2-40B4-BE49-F238E27FC236}">
                  <a16:creationId xmlns:a16="http://schemas.microsoft.com/office/drawing/2014/main" id="{C4AA4F0A-CF43-4660-BB80-C97211F93433}"/>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35" name="TextBox 34">
              <a:extLst>
                <a:ext uri="{FF2B5EF4-FFF2-40B4-BE49-F238E27FC236}">
                  <a16:creationId xmlns:a16="http://schemas.microsoft.com/office/drawing/2014/main" id="{3EBB5F63-58EE-42EE-8217-28443AF103F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3"/>
                  </a:solidFill>
                  <a:latin typeface="Arial" pitchFamily="34" charset="0"/>
                  <a:cs typeface="Arial" pitchFamily="34" charset="0"/>
                </a:rPr>
                <a:t>Your Text Here</a:t>
              </a:r>
              <a:endParaRPr lang="ko-KR" altLang="en-US" sz="1400" b="1" dirty="0">
                <a:solidFill>
                  <a:schemeClr val="accent3"/>
                </a:solidFill>
                <a:latin typeface="Arial" pitchFamily="34" charset="0"/>
                <a:cs typeface="Arial" pitchFamily="34" charset="0"/>
              </a:endParaRPr>
            </a:p>
          </p:txBody>
        </p:sp>
      </p:grpSp>
      <p:grpSp>
        <p:nvGrpSpPr>
          <p:cNvPr id="36" name="Group 82">
            <a:extLst>
              <a:ext uri="{FF2B5EF4-FFF2-40B4-BE49-F238E27FC236}">
                <a16:creationId xmlns:a16="http://schemas.microsoft.com/office/drawing/2014/main" id="{92543A19-E10A-45D8-A0CE-4EA93622F383}"/>
              </a:ext>
            </a:extLst>
          </p:cNvPr>
          <p:cNvGrpSpPr/>
          <p:nvPr/>
        </p:nvGrpSpPr>
        <p:grpSpPr>
          <a:xfrm>
            <a:off x="7265322" y="1883089"/>
            <a:ext cx="4111923" cy="923330"/>
            <a:chOff x="2551705" y="4283314"/>
            <a:chExt cx="2357003" cy="923330"/>
          </a:xfrm>
        </p:grpSpPr>
        <p:sp>
          <p:nvSpPr>
            <p:cNvPr id="37" name="TextBox 36">
              <a:extLst>
                <a:ext uri="{FF2B5EF4-FFF2-40B4-BE49-F238E27FC236}">
                  <a16:creationId xmlns:a16="http://schemas.microsoft.com/office/drawing/2014/main" id="{4826FC61-3534-49B8-93D0-F73EBE4EEE09}"/>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38" name="TextBox 37">
              <a:extLst>
                <a:ext uri="{FF2B5EF4-FFF2-40B4-BE49-F238E27FC236}">
                  <a16:creationId xmlns:a16="http://schemas.microsoft.com/office/drawing/2014/main" id="{2D79972C-8DCF-411F-8A68-FC09CF682E7C}"/>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6"/>
                  </a:solidFill>
                  <a:latin typeface="Arial" pitchFamily="34" charset="0"/>
                  <a:cs typeface="Arial" pitchFamily="34" charset="0"/>
                </a:rPr>
                <a:t>Your Text Here</a:t>
              </a:r>
              <a:endParaRPr lang="ko-KR" altLang="en-US" sz="1400" b="1" dirty="0">
                <a:solidFill>
                  <a:schemeClr val="accent6"/>
                </a:solidFill>
                <a:latin typeface="Arial" pitchFamily="34" charset="0"/>
                <a:cs typeface="Arial" pitchFamily="34" charset="0"/>
              </a:endParaRPr>
            </a:p>
          </p:txBody>
        </p:sp>
      </p:grpSp>
      <p:grpSp>
        <p:nvGrpSpPr>
          <p:cNvPr id="39" name="Group 85">
            <a:extLst>
              <a:ext uri="{FF2B5EF4-FFF2-40B4-BE49-F238E27FC236}">
                <a16:creationId xmlns:a16="http://schemas.microsoft.com/office/drawing/2014/main" id="{979245D2-91C8-4C75-9236-5D73AFB6BF27}"/>
              </a:ext>
            </a:extLst>
          </p:cNvPr>
          <p:cNvGrpSpPr/>
          <p:nvPr/>
        </p:nvGrpSpPr>
        <p:grpSpPr>
          <a:xfrm>
            <a:off x="7265322" y="4036143"/>
            <a:ext cx="4111923" cy="923330"/>
            <a:chOff x="2551705" y="4283314"/>
            <a:chExt cx="2357003" cy="923330"/>
          </a:xfrm>
        </p:grpSpPr>
        <p:sp>
          <p:nvSpPr>
            <p:cNvPr id="40" name="TextBox 39">
              <a:extLst>
                <a:ext uri="{FF2B5EF4-FFF2-40B4-BE49-F238E27FC236}">
                  <a16:creationId xmlns:a16="http://schemas.microsoft.com/office/drawing/2014/main" id="{54951D8D-6C97-4929-9E74-40A474D80DA5}"/>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5315610F-24DB-4FB9-AE1A-49B17E0C3B09}"/>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2"/>
                  </a:solidFill>
                  <a:latin typeface="Arial" pitchFamily="34" charset="0"/>
                  <a:cs typeface="Arial" pitchFamily="34" charset="0"/>
                </a:rPr>
                <a:t>Your Text Here</a:t>
              </a:r>
              <a:endParaRPr lang="ko-KR" altLang="en-US" sz="1400" b="1" dirty="0">
                <a:solidFill>
                  <a:schemeClr val="accent2"/>
                </a:solidFill>
                <a:latin typeface="Arial" pitchFamily="34" charset="0"/>
                <a:cs typeface="Arial" pitchFamily="34" charset="0"/>
              </a:endParaRPr>
            </a:p>
          </p:txBody>
        </p:sp>
      </p:grpSp>
      <p:grpSp>
        <p:nvGrpSpPr>
          <p:cNvPr id="42" name="Group 88">
            <a:extLst>
              <a:ext uri="{FF2B5EF4-FFF2-40B4-BE49-F238E27FC236}">
                <a16:creationId xmlns:a16="http://schemas.microsoft.com/office/drawing/2014/main" id="{6D846B07-B364-4185-9585-4BD9A9A3F99F}"/>
              </a:ext>
            </a:extLst>
          </p:cNvPr>
          <p:cNvGrpSpPr/>
          <p:nvPr/>
        </p:nvGrpSpPr>
        <p:grpSpPr>
          <a:xfrm>
            <a:off x="7265322" y="5112669"/>
            <a:ext cx="4111923" cy="923330"/>
            <a:chOff x="2551705" y="4283314"/>
            <a:chExt cx="2357003" cy="923330"/>
          </a:xfrm>
        </p:grpSpPr>
        <p:sp>
          <p:nvSpPr>
            <p:cNvPr id="43" name="TextBox 42">
              <a:extLst>
                <a:ext uri="{FF2B5EF4-FFF2-40B4-BE49-F238E27FC236}">
                  <a16:creationId xmlns:a16="http://schemas.microsoft.com/office/drawing/2014/main" id="{71B557C4-BAC1-464E-ACBB-4CAA8F33BD6E}"/>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44" name="TextBox 43">
              <a:extLst>
                <a:ext uri="{FF2B5EF4-FFF2-40B4-BE49-F238E27FC236}">
                  <a16:creationId xmlns:a16="http://schemas.microsoft.com/office/drawing/2014/main" id="{49BDF7FC-27B7-4023-B270-D8383BCA368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1"/>
                  </a:solidFill>
                  <a:latin typeface="Arial" pitchFamily="34" charset="0"/>
                  <a:cs typeface="Arial" pitchFamily="34" charset="0"/>
                </a:rPr>
                <a:t>Your Text Here</a:t>
              </a:r>
              <a:endParaRPr lang="ko-KR" altLang="en-US" sz="1400" b="1" dirty="0">
                <a:solidFill>
                  <a:schemeClr val="accent1"/>
                </a:solidFill>
                <a:latin typeface="Arial" pitchFamily="34" charset="0"/>
                <a:cs typeface="Arial" pitchFamily="34" charset="0"/>
              </a:endParaRPr>
            </a:p>
          </p:txBody>
        </p:sp>
      </p:grpSp>
      <p:sp>
        <p:nvSpPr>
          <p:cNvPr id="45" name="Round Same Side Corner Rectangle 11">
            <a:extLst>
              <a:ext uri="{FF2B5EF4-FFF2-40B4-BE49-F238E27FC236}">
                <a16:creationId xmlns:a16="http://schemas.microsoft.com/office/drawing/2014/main" id="{D389A7D6-62F0-420B-88CF-B2ECEBC2F954}"/>
              </a:ext>
            </a:extLst>
          </p:cNvPr>
          <p:cNvSpPr>
            <a:spLocks noChangeAspect="1"/>
          </p:cNvSpPr>
          <p:nvPr/>
        </p:nvSpPr>
        <p:spPr>
          <a:xfrm rot="9900000">
            <a:off x="2655422" y="5360894"/>
            <a:ext cx="323406" cy="274671"/>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ounded Rectangle 27">
            <a:extLst>
              <a:ext uri="{FF2B5EF4-FFF2-40B4-BE49-F238E27FC236}">
                <a16:creationId xmlns:a16="http://schemas.microsoft.com/office/drawing/2014/main" id="{CCD63F95-640D-454C-9918-900E2E22169C}"/>
              </a:ext>
            </a:extLst>
          </p:cNvPr>
          <p:cNvSpPr/>
          <p:nvPr/>
        </p:nvSpPr>
        <p:spPr>
          <a:xfrm>
            <a:off x="1514360" y="5389668"/>
            <a:ext cx="282895" cy="21730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Rectangle 16">
            <a:extLst>
              <a:ext uri="{FF2B5EF4-FFF2-40B4-BE49-F238E27FC236}">
                <a16:creationId xmlns:a16="http://schemas.microsoft.com/office/drawing/2014/main" id="{853F0CC3-3323-42CD-BD85-6980EF0C4994}"/>
              </a:ext>
            </a:extLst>
          </p:cNvPr>
          <p:cNvSpPr/>
          <p:nvPr/>
        </p:nvSpPr>
        <p:spPr>
          <a:xfrm>
            <a:off x="4879871" y="5414466"/>
            <a:ext cx="321869" cy="211537"/>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Oval 21">
            <a:extLst>
              <a:ext uri="{FF2B5EF4-FFF2-40B4-BE49-F238E27FC236}">
                <a16:creationId xmlns:a16="http://schemas.microsoft.com/office/drawing/2014/main" id="{255E2DB7-AACF-4746-83C4-05F026D224DF}"/>
              </a:ext>
            </a:extLst>
          </p:cNvPr>
          <p:cNvSpPr>
            <a:spLocks noChangeAspect="1"/>
          </p:cNvSpPr>
          <p:nvPr/>
        </p:nvSpPr>
        <p:spPr>
          <a:xfrm>
            <a:off x="3760286" y="5362986"/>
            <a:ext cx="311895" cy="3144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133028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sp>
        <p:nvSpPr>
          <p:cNvPr id="3" name="Block Arc 2">
            <a:extLst>
              <a:ext uri="{FF2B5EF4-FFF2-40B4-BE49-F238E27FC236}">
                <a16:creationId xmlns:a16="http://schemas.microsoft.com/office/drawing/2014/main" id="{D42610A7-EDEC-4D1B-AE48-50AAB906DE1B}"/>
              </a:ext>
            </a:extLst>
          </p:cNvPr>
          <p:cNvSpPr/>
          <p:nvPr/>
        </p:nvSpPr>
        <p:spPr>
          <a:xfrm>
            <a:off x="5732370" y="2726020"/>
            <a:ext cx="2378214" cy="2378214"/>
          </a:xfrm>
          <a:prstGeom prst="blockArc">
            <a:avLst>
              <a:gd name="adj1" fmla="val 10800000"/>
              <a:gd name="adj2" fmla="val 0"/>
              <a:gd name="adj3" fmla="val 310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 name="Block Arc 3">
            <a:extLst>
              <a:ext uri="{FF2B5EF4-FFF2-40B4-BE49-F238E27FC236}">
                <a16:creationId xmlns:a16="http://schemas.microsoft.com/office/drawing/2014/main" id="{475B9541-3DBC-422D-86B5-C90A271F18AB}"/>
              </a:ext>
            </a:extLst>
          </p:cNvPr>
          <p:cNvSpPr/>
          <p:nvPr/>
        </p:nvSpPr>
        <p:spPr>
          <a:xfrm rot="10800000">
            <a:off x="4082374" y="2726020"/>
            <a:ext cx="2378214" cy="2378214"/>
          </a:xfrm>
          <a:prstGeom prst="blockArc">
            <a:avLst>
              <a:gd name="adj1" fmla="val 10800000"/>
              <a:gd name="adj2" fmla="val 0"/>
              <a:gd name="adj3" fmla="val 310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5" name="Group 4">
            <a:extLst>
              <a:ext uri="{FF2B5EF4-FFF2-40B4-BE49-F238E27FC236}">
                <a16:creationId xmlns:a16="http://schemas.microsoft.com/office/drawing/2014/main" id="{FD96B270-C79E-4AA4-A10B-B1234BB7E7AC}"/>
              </a:ext>
            </a:extLst>
          </p:cNvPr>
          <p:cNvGrpSpPr/>
          <p:nvPr/>
        </p:nvGrpSpPr>
        <p:grpSpPr>
          <a:xfrm>
            <a:off x="6870358" y="5208372"/>
            <a:ext cx="4393805" cy="871880"/>
            <a:chOff x="-740680" y="1114177"/>
            <a:chExt cx="4125026" cy="871880"/>
          </a:xfrm>
        </p:grpSpPr>
        <p:sp>
          <p:nvSpPr>
            <p:cNvPr id="6" name="TextBox 5">
              <a:extLst>
                <a:ext uri="{FF2B5EF4-FFF2-40B4-BE49-F238E27FC236}">
                  <a16:creationId xmlns:a16="http://schemas.microsoft.com/office/drawing/2014/main" id="{E1E6767B-7E93-4E61-87F0-856FDD5FF1D9}"/>
                </a:ext>
              </a:extLst>
            </p:cNvPr>
            <p:cNvSpPr txBox="1"/>
            <p:nvPr/>
          </p:nvSpPr>
          <p:spPr>
            <a:xfrm>
              <a:off x="-740680" y="1114177"/>
              <a:ext cx="412502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8E1A54FC-2B94-40B6-A158-D7F7DD4211AA}"/>
                </a:ext>
              </a:extLst>
            </p:cNvPr>
            <p:cNvSpPr txBox="1"/>
            <p:nvPr/>
          </p:nvSpPr>
          <p:spPr>
            <a:xfrm>
              <a:off x="-725681" y="1339726"/>
              <a:ext cx="411002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F58B61B8-C664-4F32-8A74-3F52E797355C}"/>
              </a:ext>
            </a:extLst>
          </p:cNvPr>
          <p:cNvGrpSpPr/>
          <p:nvPr/>
        </p:nvGrpSpPr>
        <p:grpSpPr>
          <a:xfrm>
            <a:off x="912390" y="1878732"/>
            <a:ext cx="4392778" cy="871880"/>
            <a:chOff x="-740680" y="1114177"/>
            <a:chExt cx="4125026" cy="871880"/>
          </a:xfrm>
        </p:grpSpPr>
        <p:sp>
          <p:nvSpPr>
            <p:cNvPr id="9" name="TextBox 8">
              <a:extLst>
                <a:ext uri="{FF2B5EF4-FFF2-40B4-BE49-F238E27FC236}">
                  <a16:creationId xmlns:a16="http://schemas.microsoft.com/office/drawing/2014/main" id="{037621B0-4A42-479D-A3BE-46006D1AD89F}"/>
                </a:ext>
              </a:extLst>
            </p:cNvPr>
            <p:cNvSpPr txBox="1"/>
            <p:nvPr/>
          </p:nvSpPr>
          <p:spPr>
            <a:xfrm>
              <a:off x="-740680" y="1114177"/>
              <a:ext cx="412502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C0F5146C-D229-4E36-A7D6-301316A50EE3}"/>
                </a:ext>
              </a:extLst>
            </p:cNvPr>
            <p:cNvSpPr txBox="1"/>
            <p:nvPr/>
          </p:nvSpPr>
          <p:spPr>
            <a:xfrm>
              <a:off x="-725681" y="1339726"/>
              <a:ext cx="411002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cs typeface="Arial" pitchFamily="34" charset="0"/>
              </a:endParaRPr>
            </a:p>
          </p:txBody>
        </p:sp>
      </p:grpSp>
      <p:sp>
        <p:nvSpPr>
          <p:cNvPr id="11" name="TextBox 10">
            <a:extLst>
              <a:ext uri="{FF2B5EF4-FFF2-40B4-BE49-F238E27FC236}">
                <a16:creationId xmlns:a16="http://schemas.microsoft.com/office/drawing/2014/main" id="{2289080A-A836-4F94-989B-AC231DE54D12}"/>
              </a:ext>
            </a:extLst>
          </p:cNvPr>
          <p:cNvSpPr txBox="1"/>
          <p:nvPr/>
        </p:nvSpPr>
        <p:spPr>
          <a:xfrm>
            <a:off x="7553150" y="3377919"/>
            <a:ext cx="377047"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12" name="TextBox 11">
            <a:extLst>
              <a:ext uri="{FF2B5EF4-FFF2-40B4-BE49-F238E27FC236}">
                <a16:creationId xmlns:a16="http://schemas.microsoft.com/office/drawing/2014/main" id="{689311C1-141B-44A2-A907-911F42C1858A}"/>
              </a:ext>
            </a:extLst>
          </p:cNvPr>
          <p:cNvSpPr txBox="1"/>
          <p:nvPr/>
        </p:nvSpPr>
        <p:spPr>
          <a:xfrm>
            <a:off x="6134424" y="2951480"/>
            <a:ext cx="1715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9163F4E3-112A-493D-BB19-E50908E54E07}"/>
              </a:ext>
            </a:extLst>
          </p:cNvPr>
          <p:cNvGrpSpPr/>
          <p:nvPr/>
        </p:nvGrpSpPr>
        <p:grpSpPr>
          <a:xfrm>
            <a:off x="1068912" y="5431424"/>
            <a:ext cx="2671264" cy="579492"/>
            <a:chOff x="661588" y="5061430"/>
            <a:chExt cx="2671264" cy="579492"/>
          </a:xfrm>
        </p:grpSpPr>
        <p:sp>
          <p:nvSpPr>
            <p:cNvPr id="14" name="Chevron 43">
              <a:extLst>
                <a:ext uri="{FF2B5EF4-FFF2-40B4-BE49-F238E27FC236}">
                  <a16:creationId xmlns:a16="http://schemas.microsoft.com/office/drawing/2014/main" id="{D2F775AE-80EF-4B24-9527-C3E486C45334}"/>
                </a:ext>
              </a:extLst>
            </p:cNvPr>
            <p:cNvSpPr/>
            <p:nvPr/>
          </p:nvSpPr>
          <p:spPr>
            <a:xfrm>
              <a:off x="661588" y="5073929"/>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15" name="TextBox 14">
              <a:extLst>
                <a:ext uri="{FF2B5EF4-FFF2-40B4-BE49-F238E27FC236}">
                  <a16:creationId xmlns:a16="http://schemas.microsoft.com/office/drawing/2014/main" id="{E18C8294-8240-4BCB-BF5B-A88FF08667B5}"/>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16" name="Chevron 45">
              <a:extLst>
                <a:ext uri="{FF2B5EF4-FFF2-40B4-BE49-F238E27FC236}">
                  <a16:creationId xmlns:a16="http://schemas.microsoft.com/office/drawing/2014/main" id="{750ACB5D-FC04-4088-AEB6-76C93F9397DC}"/>
                </a:ext>
              </a:extLst>
            </p:cNvPr>
            <p:cNvSpPr/>
            <p:nvPr/>
          </p:nvSpPr>
          <p:spPr>
            <a:xfrm>
              <a:off x="661588" y="5376422"/>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17" name="TextBox 16">
              <a:extLst>
                <a:ext uri="{FF2B5EF4-FFF2-40B4-BE49-F238E27FC236}">
                  <a16:creationId xmlns:a16="http://schemas.microsoft.com/office/drawing/2014/main" id="{57D41C6C-3FD3-4227-887B-9A3F7AEB363E}"/>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E6BC6C10-C607-41BD-AF6E-ED94E4E362B3}"/>
              </a:ext>
            </a:extLst>
          </p:cNvPr>
          <p:cNvGrpSpPr/>
          <p:nvPr/>
        </p:nvGrpSpPr>
        <p:grpSpPr>
          <a:xfrm>
            <a:off x="8599228" y="1878732"/>
            <a:ext cx="2671264" cy="579492"/>
            <a:chOff x="661588" y="5061430"/>
            <a:chExt cx="2671264" cy="579492"/>
          </a:xfrm>
        </p:grpSpPr>
        <p:sp>
          <p:nvSpPr>
            <p:cNvPr id="19" name="Chevron 48">
              <a:extLst>
                <a:ext uri="{FF2B5EF4-FFF2-40B4-BE49-F238E27FC236}">
                  <a16:creationId xmlns:a16="http://schemas.microsoft.com/office/drawing/2014/main" id="{F4A88354-97E6-478D-A4A5-6453A71951D2}"/>
                </a:ext>
              </a:extLst>
            </p:cNvPr>
            <p:cNvSpPr/>
            <p:nvPr/>
          </p:nvSpPr>
          <p:spPr>
            <a:xfrm>
              <a:off x="661588" y="5073929"/>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20" name="TextBox 19">
              <a:extLst>
                <a:ext uri="{FF2B5EF4-FFF2-40B4-BE49-F238E27FC236}">
                  <a16:creationId xmlns:a16="http://schemas.microsoft.com/office/drawing/2014/main" id="{3166F478-D36D-42C3-B027-4AAA7C86E1BD}"/>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21" name="Chevron 50">
              <a:extLst>
                <a:ext uri="{FF2B5EF4-FFF2-40B4-BE49-F238E27FC236}">
                  <a16:creationId xmlns:a16="http://schemas.microsoft.com/office/drawing/2014/main" id="{F694BFDF-C7B0-4165-8C00-9D3BF1D94234}"/>
                </a:ext>
              </a:extLst>
            </p:cNvPr>
            <p:cNvSpPr/>
            <p:nvPr/>
          </p:nvSpPr>
          <p:spPr>
            <a:xfrm>
              <a:off x="661588" y="5376422"/>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22" name="TextBox 21">
              <a:extLst>
                <a:ext uri="{FF2B5EF4-FFF2-40B4-BE49-F238E27FC236}">
                  <a16:creationId xmlns:a16="http://schemas.microsoft.com/office/drawing/2014/main" id="{0A741F2C-9BE4-4F36-B546-D302BF8367D5}"/>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EACB1BD5-5A47-4C07-8984-74B8793BDDFB}"/>
              </a:ext>
            </a:extLst>
          </p:cNvPr>
          <p:cNvGrpSpPr/>
          <p:nvPr/>
        </p:nvGrpSpPr>
        <p:grpSpPr>
          <a:xfrm>
            <a:off x="4082370" y="2726020"/>
            <a:ext cx="4028214" cy="2378214"/>
            <a:chOff x="2558370" y="2706970"/>
            <a:chExt cx="4028214" cy="2378214"/>
          </a:xfrm>
        </p:grpSpPr>
        <p:sp>
          <p:nvSpPr>
            <p:cNvPr id="24" name="Block Arc 23">
              <a:extLst>
                <a:ext uri="{FF2B5EF4-FFF2-40B4-BE49-F238E27FC236}">
                  <a16:creationId xmlns:a16="http://schemas.microsoft.com/office/drawing/2014/main" id="{FA92933F-8B94-4BF8-BEB6-5DC757C5081D}"/>
                </a:ext>
              </a:extLst>
            </p:cNvPr>
            <p:cNvSpPr/>
            <p:nvPr/>
          </p:nvSpPr>
          <p:spPr>
            <a:xfrm rot="10800000">
              <a:off x="4208370" y="2706970"/>
              <a:ext cx="2378214" cy="2378214"/>
            </a:xfrm>
            <a:prstGeom prst="blockArc">
              <a:avLst>
                <a:gd name="adj1" fmla="val 10800000"/>
                <a:gd name="adj2" fmla="val 0"/>
                <a:gd name="adj3" fmla="val 310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5" name="Block Arc 24">
              <a:extLst>
                <a:ext uri="{FF2B5EF4-FFF2-40B4-BE49-F238E27FC236}">
                  <a16:creationId xmlns:a16="http://schemas.microsoft.com/office/drawing/2014/main" id="{366CE3B3-C78D-46A4-B164-B5E18FA9DEFD}"/>
                </a:ext>
              </a:extLst>
            </p:cNvPr>
            <p:cNvSpPr/>
            <p:nvPr/>
          </p:nvSpPr>
          <p:spPr>
            <a:xfrm>
              <a:off x="2558370" y="2706970"/>
              <a:ext cx="2378214" cy="2378214"/>
            </a:xfrm>
            <a:prstGeom prst="blockArc">
              <a:avLst>
                <a:gd name="adj1" fmla="val 10800000"/>
                <a:gd name="adj2" fmla="val 0"/>
                <a:gd name="adj3" fmla="val 310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lumMod val="75000"/>
                    <a:lumOff val="25000"/>
                  </a:schemeClr>
                </a:solidFill>
              </a:endParaRPr>
            </a:p>
          </p:txBody>
        </p:sp>
        <p:sp>
          <p:nvSpPr>
            <p:cNvPr id="26" name="Isosceles Triangle 25">
              <a:extLst>
                <a:ext uri="{FF2B5EF4-FFF2-40B4-BE49-F238E27FC236}">
                  <a16:creationId xmlns:a16="http://schemas.microsoft.com/office/drawing/2014/main" id="{0A95C3F3-110F-4871-BFE7-2998CAAC6525}"/>
                </a:ext>
              </a:extLst>
            </p:cNvPr>
            <p:cNvSpPr/>
            <p:nvPr/>
          </p:nvSpPr>
          <p:spPr>
            <a:xfrm rot="10800000">
              <a:off x="2558371" y="3893049"/>
              <a:ext cx="737820" cy="36340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27" name="Isosceles Triangle 26">
            <a:extLst>
              <a:ext uri="{FF2B5EF4-FFF2-40B4-BE49-F238E27FC236}">
                <a16:creationId xmlns:a16="http://schemas.microsoft.com/office/drawing/2014/main" id="{CE640383-5D21-43AA-A974-D0CEE11737E6}"/>
              </a:ext>
            </a:extLst>
          </p:cNvPr>
          <p:cNvSpPr/>
          <p:nvPr/>
        </p:nvSpPr>
        <p:spPr>
          <a:xfrm rot="10800000">
            <a:off x="7372763" y="3908498"/>
            <a:ext cx="737820" cy="36340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8" name="TextBox 27">
            <a:extLst>
              <a:ext uri="{FF2B5EF4-FFF2-40B4-BE49-F238E27FC236}">
                <a16:creationId xmlns:a16="http://schemas.microsoft.com/office/drawing/2014/main" id="{75A638D4-5AA8-4AE7-8A75-622B32CD2E16}"/>
              </a:ext>
            </a:extLst>
          </p:cNvPr>
          <p:cNvSpPr txBox="1"/>
          <p:nvPr/>
        </p:nvSpPr>
        <p:spPr>
          <a:xfrm>
            <a:off x="4419023" y="2951480"/>
            <a:ext cx="1715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348F713F-65B7-420B-ABD9-AB83EFE88EC5}"/>
              </a:ext>
            </a:extLst>
          </p:cNvPr>
          <p:cNvSpPr txBox="1"/>
          <p:nvPr/>
        </p:nvSpPr>
        <p:spPr>
          <a:xfrm>
            <a:off x="4262758" y="3377919"/>
            <a:ext cx="377047"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30" name="Freeform 55">
            <a:extLst>
              <a:ext uri="{FF2B5EF4-FFF2-40B4-BE49-F238E27FC236}">
                <a16:creationId xmlns:a16="http://schemas.microsoft.com/office/drawing/2014/main" id="{5C509B5A-D72C-4EDC-A30B-563E070795DD}"/>
              </a:ext>
            </a:extLst>
          </p:cNvPr>
          <p:cNvSpPr/>
          <p:nvPr/>
        </p:nvSpPr>
        <p:spPr>
          <a:xfrm rot="2700000">
            <a:off x="5186148" y="3600441"/>
            <a:ext cx="257782" cy="63165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51">
            <a:extLst>
              <a:ext uri="{FF2B5EF4-FFF2-40B4-BE49-F238E27FC236}">
                <a16:creationId xmlns:a16="http://schemas.microsoft.com/office/drawing/2014/main" id="{E1B7BA91-79BE-4F6B-9528-9F1C8B9B2894}"/>
              </a:ext>
            </a:extLst>
          </p:cNvPr>
          <p:cNvSpPr/>
          <p:nvPr/>
        </p:nvSpPr>
        <p:spPr>
          <a:xfrm rot="16200000" flipH="1">
            <a:off x="6672914" y="3692240"/>
            <a:ext cx="500257" cy="47112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179342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612327" y="785415"/>
            <a:ext cx="2632094" cy="953124"/>
            <a:chOff x="803640" y="3362835"/>
            <a:chExt cx="2059657" cy="953124"/>
          </a:xfrm>
        </p:grpSpPr>
        <p:sp>
          <p:nvSpPr>
            <p:cNvPr id="10" name="TextBox 9"/>
            <p:cNvSpPr txBox="1"/>
            <p:nvPr/>
          </p:nvSpPr>
          <p:spPr>
            <a:xfrm>
              <a:off x="803640" y="3669628"/>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grpSp>
      <p:grpSp>
        <p:nvGrpSpPr>
          <p:cNvPr id="12" name="Group 11"/>
          <p:cNvGrpSpPr/>
          <p:nvPr/>
        </p:nvGrpSpPr>
        <p:grpSpPr>
          <a:xfrm>
            <a:off x="8997479" y="785415"/>
            <a:ext cx="2632094" cy="953124"/>
            <a:chOff x="803640" y="3362835"/>
            <a:chExt cx="2059657" cy="953124"/>
          </a:xfrm>
        </p:grpSpPr>
        <p:sp>
          <p:nvSpPr>
            <p:cNvPr id="13" name="TextBox 12"/>
            <p:cNvSpPr txBox="1"/>
            <p:nvPr/>
          </p:nvSpPr>
          <p:spPr>
            <a:xfrm>
              <a:off x="803640" y="3669628"/>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4" name="TextBox 1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grpSp>
      <p:grpSp>
        <p:nvGrpSpPr>
          <p:cNvPr id="15" name="Group 14"/>
          <p:cNvGrpSpPr/>
          <p:nvPr/>
        </p:nvGrpSpPr>
        <p:grpSpPr>
          <a:xfrm>
            <a:off x="1316225" y="5158149"/>
            <a:ext cx="2632094" cy="953124"/>
            <a:chOff x="803640" y="3362835"/>
            <a:chExt cx="2059657" cy="953124"/>
          </a:xfrm>
        </p:grpSpPr>
        <p:sp>
          <p:nvSpPr>
            <p:cNvPr id="16" name="TextBox 15"/>
            <p:cNvSpPr txBox="1"/>
            <p:nvPr/>
          </p:nvSpPr>
          <p:spPr>
            <a:xfrm>
              <a:off x="803640" y="3669628"/>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grpSp>
      <p:grpSp>
        <p:nvGrpSpPr>
          <p:cNvPr id="18" name="Group 17"/>
          <p:cNvGrpSpPr/>
          <p:nvPr/>
        </p:nvGrpSpPr>
        <p:grpSpPr>
          <a:xfrm>
            <a:off x="4771052" y="5158149"/>
            <a:ext cx="2632094" cy="953124"/>
            <a:chOff x="803640" y="3362835"/>
            <a:chExt cx="2059657" cy="953124"/>
          </a:xfrm>
        </p:grpSpPr>
        <p:sp>
          <p:nvSpPr>
            <p:cNvPr id="19" name="TextBox 18"/>
            <p:cNvSpPr txBox="1"/>
            <p:nvPr/>
          </p:nvSpPr>
          <p:spPr>
            <a:xfrm>
              <a:off x="803640" y="3669628"/>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0" name="TextBox 1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grpSp>
      <p:sp>
        <p:nvSpPr>
          <p:cNvPr id="21" name="Rectangle 36">
            <a:extLst>
              <a:ext uri="{FF2B5EF4-FFF2-40B4-BE49-F238E27FC236}">
                <a16:creationId xmlns:a16="http://schemas.microsoft.com/office/drawing/2014/main" id="{E3E18DDE-55D6-487D-80D4-698CFB0FC98E}"/>
              </a:ext>
            </a:extLst>
          </p:cNvPr>
          <p:cNvSpPr/>
          <p:nvPr/>
        </p:nvSpPr>
        <p:spPr>
          <a:xfrm>
            <a:off x="5030011" y="1095912"/>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ounded Rectangle 27">
            <a:extLst>
              <a:ext uri="{FF2B5EF4-FFF2-40B4-BE49-F238E27FC236}">
                <a16:creationId xmlns:a16="http://schemas.microsoft.com/office/drawing/2014/main" id="{C5388617-61BB-406D-824E-01035A819961}"/>
              </a:ext>
            </a:extLst>
          </p:cNvPr>
          <p:cNvSpPr/>
          <p:nvPr/>
        </p:nvSpPr>
        <p:spPr>
          <a:xfrm>
            <a:off x="8392694" y="1104689"/>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7">
            <a:extLst>
              <a:ext uri="{FF2B5EF4-FFF2-40B4-BE49-F238E27FC236}">
                <a16:creationId xmlns:a16="http://schemas.microsoft.com/office/drawing/2014/main" id="{57E774E2-F1E2-42A9-A2A9-C0E93FFAFD18}"/>
              </a:ext>
            </a:extLst>
          </p:cNvPr>
          <p:cNvSpPr/>
          <p:nvPr/>
        </p:nvSpPr>
        <p:spPr>
          <a:xfrm>
            <a:off x="731550" y="555286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16">
            <a:extLst>
              <a:ext uri="{FF2B5EF4-FFF2-40B4-BE49-F238E27FC236}">
                <a16:creationId xmlns:a16="http://schemas.microsoft.com/office/drawing/2014/main" id="{733B3E0E-AE79-46FC-AA78-72A16AB6E5B8}"/>
              </a:ext>
            </a:extLst>
          </p:cNvPr>
          <p:cNvSpPr/>
          <p:nvPr/>
        </p:nvSpPr>
        <p:spPr>
          <a:xfrm>
            <a:off x="4197906" y="5597323"/>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
            <a:extLst>
              <a:ext uri="{FF2B5EF4-FFF2-40B4-BE49-F238E27FC236}">
                <a16:creationId xmlns:a16="http://schemas.microsoft.com/office/drawing/2014/main" id="{F6664322-A861-41C3-AC16-74F171D496B2}"/>
              </a:ext>
            </a:extLst>
          </p:cNvPr>
          <p:cNvSpPr/>
          <p:nvPr/>
        </p:nvSpPr>
        <p:spPr>
          <a:xfrm>
            <a:off x="4223792" y="2960948"/>
            <a:ext cx="3744416" cy="93610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TextBox 26">
            <a:extLst>
              <a:ext uri="{FF2B5EF4-FFF2-40B4-BE49-F238E27FC236}">
                <a16:creationId xmlns:a16="http://schemas.microsoft.com/office/drawing/2014/main" id="{0BD64671-742C-4203-8BFD-09285973A132}"/>
              </a:ext>
            </a:extLst>
          </p:cNvPr>
          <p:cNvSpPr txBox="1"/>
          <p:nvPr/>
        </p:nvSpPr>
        <p:spPr>
          <a:xfrm>
            <a:off x="4511824" y="3105835"/>
            <a:ext cx="3168352" cy="646331"/>
          </a:xfrm>
          <a:prstGeom prst="rect">
            <a:avLst/>
          </a:prstGeom>
          <a:noFill/>
        </p:spPr>
        <p:txBody>
          <a:bodyPr wrap="square" rtlCol="0">
            <a:spAutoFit/>
          </a:bodyPr>
          <a:lstStyle/>
          <a:p>
            <a:pPr algn="ctr"/>
            <a:r>
              <a:rPr lang="en-US" altLang="ko-KR" sz="1800" b="1" dirty="0">
                <a:solidFill>
                  <a:schemeClr val="bg1"/>
                </a:solidFill>
                <a:latin typeface="Arial" pitchFamily="34" charset="0"/>
                <a:cs typeface="Arial" pitchFamily="34" charset="0"/>
              </a:rPr>
              <a:t>Modern PowerPoint  Presentation</a:t>
            </a:r>
            <a:endParaRPr lang="ko-KR" altLang="en-US" sz="1800" b="1" dirty="0">
              <a:solidFill>
                <a:schemeClr val="bg1"/>
              </a:solidFill>
              <a:latin typeface="Arial" pitchFamily="34" charset="0"/>
              <a:cs typeface="Arial" pitchFamily="34" charset="0"/>
            </a:endParaRPr>
          </a:p>
        </p:txBody>
      </p:sp>
      <p:sp>
        <p:nvSpPr>
          <p:cNvPr id="3" name="Picture Placeholder 2">
            <a:extLst>
              <a:ext uri="{FF2B5EF4-FFF2-40B4-BE49-F238E27FC236}">
                <a16:creationId xmlns:a16="http://schemas.microsoft.com/office/drawing/2014/main" id="{9F9B958E-429F-4500-A175-D14828D74066}"/>
              </a:ext>
            </a:extLst>
          </p:cNvPr>
          <p:cNvSpPr>
            <a:spLocks noGrp="1"/>
          </p:cNvSpPr>
          <p:nvPr>
            <p:ph type="pic" idx="15"/>
          </p:nvPr>
        </p:nvSpPr>
        <p:spPr/>
      </p:sp>
      <p:sp>
        <p:nvSpPr>
          <p:cNvPr id="6" name="Picture Placeholder 5">
            <a:extLst>
              <a:ext uri="{FF2B5EF4-FFF2-40B4-BE49-F238E27FC236}">
                <a16:creationId xmlns:a16="http://schemas.microsoft.com/office/drawing/2014/main" id="{1A5B5C58-A903-4D5F-B439-166DDAA23ACA}"/>
              </a:ext>
            </a:extLst>
          </p:cNvPr>
          <p:cNvSpPr>
            <a:spLocks noGrp="1"/>
          </p:cNvSpPr>
          <p:nvPr>
            <p:ph type="pic" idx="16"/>
          </p:nvPr>
        </p:nvSpPr>
        <p:spPr/>
      </p:sp>
    </p:spTree>
    <p:extLst>
      <p:ext uri="{BB962C8B-B14F-4D97-AF65-F5344CB8AC3E}">
        <p14:creationId xmlns:p14="http://schemas.microsoft.com/office/powerpoint/2010/main" val="1367575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8" name="그룹 10">
            <a:extLst>
              <a:ext uri="{FF2B5EF4-FFF2-40B4-BE49-F238E27FC236}">
                <a16:creationId xmlns:a16="http://schemas.microsoft.com/office/drawing/2014/main" id="{DF98F529-7397-434E-AEA8-28764EF15375}"/>
              </a:ext>
            </a:extLst>
          </p:cNvPr>
          <p:cNvGrpSpPr/>
          <p:nvPr/>
        </p:nvGrpSpPr>
        <p:grpSpPr>
          <a:xfrm>
            <a:off x="2515526" y="1992601"/>
            <a:ext cx="6969538" cy="4100466"/>
            <a:chOff x="635000" y="1382713"/>
            <a:chExt cx="7869238" cy="4572000"/>
          </a:xfrm>
          <a:solidFill>
            <a:schemeClr val="bg1">
              <a:lumMod val="85000"/>
            </a:schemeClr>
          </a:solidFill>
        </p:grpSpPr>
        <p:sp>
          <p:nvSpPr>
            <p:cNvPr id="19" name="Freeform 8">
              <a:extLst>
                <a:ext uri="{FF2B5EF4-FFF2-40B4-BE49-F238E27FC236}">
                  <a16:creationId xmlns:a16="http://schemas.microsoft.com/office/drawing/2014/main" id="{9FD13CA0-1AC9-4B68-8925-F26B70F94A4E}"/>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0" name="Freeform 9">
              <a:extLst>
                <a:ext uri="{FF2B5EF4-FFF2-40B4-BE49-F238E27FC236}">
                  <a16:creationId xmlns:a16="http://schemas.microsoft.com/office/drawing/2014/main" id="{560DDDB8-A94B-4CD1-BD2D-85C707BDEB62}"/>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1" name="Freeform 10">
              <a:extLst>
                <a:ext uri="{FF2B5EF4-FFF2-40B4-BE49-F238E27FC236}">
                  <a16:creationId xmlns:a16="http://schemas.microsoft.com/office/drawing/2014/main" id="{053A0E78-3DBB-4CB9-B328-A3CE14FDC6E2}"/>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2" name="Freeform 11">
              <a:extLst>
                <a:ext uri="{FF2B5EF4-FFF2-40B4-BE49-F238E27FC236}">
                  <a16:creationId xmlns:a16="http://schemas.microsoft.com/office/drawing/2014/main" id="{67D42516-99C8-4E76-9978-79F213C46CF5}"/>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611" name="Group 610">
            <a:extLst>
              <a:ext uri="{FF2B5EF4-FFF2-40B4-BE49-F238E27FC236}">
                <a16:creationId xmlns:a16="http://schemas.microsoft.com/office/drawing/2014/main" id="{EF701D49-4E47-40D3-B41D-EF2BE89FBBD8}"/>
              </a:ext>
            </a:extLst>
          </p:cNvPr>
          <p:cNvGrpSpPr/>
          <p:nvPr/>
        </p:nvGrpSpPr>
        <p:grpSpPr>
          <a:xfrm>
            <a:off x="4907330" y="2315202"/>
            <a:ext cx="532678" cy="532678"/>
            <a:chOff x="2483768" y="3040338"/>
            <a:chExt cx="532678" cy="532678"/>
          </a:xfrm>
        </p:grpSpPr>
        <p:sp>
          <p:nvSpPr>
            <p:cNvPr id="612" name="Oval 611">
              <a:extLst>
                <a:ext uri="{FF2B5EF4-FFF2-40B4-BE49-F238E27FC236}">
                  <a16:creationId xmlns:a16="http://schemas.microsoft.com/office/drawing/2014/main" id="{F0BF84C5-7C1D-4BB8-89EB-DA06C86BBFE1}"/>
                </a:ext>
              </a:extLst>
            </p:cNvPr>
            <p:cNvSpPr/>
            <p:nvPr/>
          </p:nvSpPr>
          <p:spPr>
            <a:xfrm>
              <a:off x="2483768" y="3040338"/>
              <a:ext cx="532678" cy="53267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3" name="Oval 612">
              <a:extLst>
                <a:ext uri="{FF2B5EF4-FFF2-40B4-BE49-F238E27FC236}">
                  <a16:creationId xmlns:a16="http://schemas.microsoft.com/office/drawing/2014/main" id="{DF7FFCE4-1337-45F5-9F95-3EB34939FC41}"/>
                </a:ext>
              </a:extLst>
            </p:cNvPr>
            <p:cNvSpPr/>
            <p:nvPr/>
          </p:nvSpPr>
          <p:spPr>
            <a:xfrm>
              <a:off x="2633928" y="3190498"/>
              <a:ext cx="232359" cy="23235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4" name="Group 613">
            <a:extLst>
              <a:ext uri="{FF2B5EF4-FFF2-40B4-BE49-F238E27FC236}">
                <a16:creationId xmlns:a16="http://schemas.microsoft.com/office/drawing/2014/main" id="{86920072-8CFC-4CF0-8456-6168B3CCABDA}"/>
              </a:ext>
            </a:extLst>
          </p:cNvPr>
          <p:cNvGrpSpPr/>
          <p:nvPr/>
        </p:nvGrpSpPr>
        <p:grpSpPr>
          <a:xfrm>
            <a:off x="8142032" y="5012911"/>
            <a:ext cx="532678" cy="532678"/>
            <a:chOff x="2483768" y="3040338"/>
            <a:chExt cx="532678" cy="532678"/>
          </a:xfrm>
          <a:solidFill>
            <a:schemeClr val="accent3">
              <a:alpha val="70000"/>
            </a:schemeClr>
          </a:solidFill>
        </p:grpSpPr>
        <p:sp>
          <p:nvSpPr>
            <p:cNvPr id="615" name="Oval 614">
              <a:extLst>
                <a:ext uri="{FF2B5EF4-FFF2-40B4-BE49-F238E27FC236}">
                  <a16:creationId xmlns:a16="http://schemas.microsoft.com/office/drawing/2014/main" id="{E3E4ABFA-AC4C-44A0-AF9B-0E70D1E51881}"/>
                </a:ext>
              </a:extLst>
            </p:cNvPr>
            <p:cNvSpPr/>
            <p:nvPr/>
          </p:nvSpPr>
          <p:spPr>
            <a:xfrm>
              <a:off x="2483768" y="3040338"/>
              <a:ext cx="532678" cy="532678"/>
            </a:xfrm>
            <a:prstGeom prst="ellipse">
              <a:avLst/>
            </a:prstGeom>
            <a:solidFill>
              <a:schemeClr val="accent4">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6" name="Oval 615">
              <a:extLst>
                <a:ext uri="{FF2B5EF4-FFF2-40B4-BE49-F238E27FC236}">
                  <a16:creationId xmlns:a16="http://schemas.microsoft.com/office/drawing/2014/main" id="{0AF526F0-3C3C-47F5-8AE0-E7B433C68CD5}"/>
                </a:ext>
              </a:extLst>
            </p:cNvPr>
            <p:cNvSpPr/>
            <p:nvPr/>
          </p:nvSpPr>
          <p:spPr>
            <a:xfrm>
              <a:off x="2633928" y="3190498"/>
              <a:ext cx="232359" cy="232359"/>
            </a:xfrm>
            <a:prstGeom prst="ellipse">
              <a:avLst/>
            </a:prstGeom>
            <a:solidFill>
              <a:schemeClr val="accent4">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7" name="Group 616">
            <a:extLst>
              <a:ext uri="{FF2B5EF4-FFF2-40B4-BE49-F238E27FC236}">
                <a16:creationId xmlns:a16="http://schemas.microsoft.com/office/drawing/2014/main" id="{0FCE175C-E068-4247-9B82-6764589E7076}"/>
              </a:ext>
            </a:extLst>
          </p:cNvPr>
          <p:cNvGrpSpPr/>
          <p:nvPr/>
        </p:nvGrpSpPr>
        <p:grpSpPr>
          <a:xfrm>
            <a:off x="6404175" y="3114539"/>
            <a:ext cx="532678" cy="532678"/>
            <a:chOff x="2483768" y="3040338"/>
            <a:chExt cx="532678" cy="532678"/>
          </a:xfrm>
        </p:grpSpPr>
        <p:sp>
          <p:nvSpPr>
            <p:cNvPr id="618" name="Oval 617">
              <a:extLst>
                <a:ext uri="{FF2B5EF4-FFF2-40B4-BE49-F238E27FC236}">
                  <a16:creationId xmlns:a16="http://schemas.microsoft.com/office/drawing/2014/main" id="{83E421B7-96D8-45AF-A20C-E0700C491F8F}"/>
                </a:ext>
              </a:extLst>
            </p:cNvPr>
            <p:cNvSpPr/>
            <p:nvPr/>
          </p:nvSpPr>
          <p:spPr>
            <a:xfrm>
              <a:off x="2483768" y="3040338"/>
              <a:ext cx="532678" cy="532678"/>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9" name="Oval 618">
              <a:extLst>
                <a:ext uri="{FF2B5EF4-FFF2-40B4-BE49-F238E27FC236}">
                  <a16:creationId xmlns:a16="http://schemas.microsoft.com/office/drawing/2014/main" id="{F33191BE-32D1-4629-9A4B-84A293070000}"/>
                </a:ext>
              </a:extLst>
            </p:cNvPr>
            <p:cNvSpPr/>
            <p:nvPr/>
          </p:nvSpPr>
          <p:spPr>
            <a:xfrm>
              <a:off x="2633928" y="3190498"/>
              <a:ext cx="232359" cy="232359"/>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0" name="Group 619">
            <a:extLst>
              <a:ext uri="{FF2B5EF4-FFF2-40B4-BE49-F238E27FC236}">
                <a16:creationId xmlns:a16="http://schemas.microsoft.com/office/drawing/2014/main" id="{FEEDE2CF-B3E4-43E5-ACD3-4B60692534E8}"/>
              </a:ext>
            </a:extLst>
          </p:cNvPr>
          <p:cNvGrpSpPr/>
          <p:nvPr/>
        </p:nvGrpSpPr>
        <p:grpSpPr>
          <a:xfrm>
            <a:off x="7779695" y="3803644"/>
            <a:ext cx="532678" cy="532678"/>
            <a:chOff x="2483768" y="3040338"/>
            <a:chExt cx="532678" cy="532678"/>
          </a:xfrm>
        </p:grpSpPr>
        <p:sp>
          <p:nvSpPr>
            <p:cNvPr id="621" name="Oval 620">
              <a:extLst>
                <a:ext uri="{FF2B5EF4-FFF2-40B4-BE49-F238E27FC236}">
                  <a16:creationId xmlns:a16="http://schemas.microsoft.com/office/drawing/2014/main" id="{FB5BC744-CBE0-4173-BEE5-771F48A11F28}"/>
                </a:ext>
              </a:extLst>
            </p:cNvPr>
            <p:cNvSpPr/>
            <p:nvPr/>
          </p:nvSpPr>
          <p:spPr>
            <a:xfrm>
              <a:off x="2483768" y="3040338"/>
              <a:ext cx="532678" cy="532678"/>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22" name="Oval 621">
              <a:extLst>
                <a:ext uri="{FF2B5EF4-FFF2-40B4-BE49-F238E27FC236}">
                  <a16:creationId xmlns:a16="http://schemas.microsoft.com/office/drawing/2014/main" id="{451D9C99-46CD-4A1B-96E6-3F15ED3C06EA}"/>
                </a:ext>
              </a:extLst>
            </p:cNvPr>
            <p:cNvSpPr/>
            <p:nvPr/>
          </p:nvSpPr>
          <p:spPr>
            <a:xfrm>
              <a:off x="2633928" y="3190498"/>
              <a:ext cx="232359" cy="232359"/>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623" name="Elbow Connector 29">
            <a:extLst>
              <a:ext uri="{FF2B5EF4-FFF2-40B4-BE49-F238E27FC236}">
                <a16:creationId xmlns:a16="http://schemas.microsoft.com/office/drawing/2014/main" id="{18C4A7EF-4DAA-4EB5-96D1-682D9F1E4A8E}"/>
              </a:ext>
            </a:extLst>
          </p:cNvPr>
          <p:cNvCxnSpPr>
            <a:cxnSpLocks/>
          </p:cNvCxnSpPr>
          <p:nvPr/>
        </p:nvCxnSpPr>
        <p:spPr>
          <a:xfrm rot="10800000" flipV="1">
            <a:off x="3768633" y="3380877"/>
            <a:ext cx="2899197" cy="1897131"/>
          </a:xfrm>
          <a:prstGeom prst="bentConnector3">
            <a:avLst>
              <a:gd name="adj1" fmla="val 50000"/>
            </a:avLst>
          </a:pr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624" name="그룹 3">
            <a:extLst>
              <a:ext uri="{FF2B5EF4-FFF2-40B4-BE49-F238E27FC236}">
                <a16:creationId xmlns:a16="http://schemas.microsoft.com/office/drawing/2014/main" id="{BEF87EE6-1278-4452-8EB6-62F7261569C1}"/>
              </a:ext>
            </a:extLst>
          </p:cNvPr>
          <p:cNvGrpSpPr/>
          <p:nvPr/>
        </p:nvGrpSpPr>
        <p:grpSpPr>
          <a:xfrm>
            <a:off x="688008" y="1771699"/>
            <a:ext cx="2520000" cy="1013312"/>
            <a:chOff x="1954056" y="1822840"/>
            <a:chExt cx="2520000" cy="1013312"/>
          </a:xfrm>
        </p:grpSpPr>
        <p:sp>
          <p:nvSpPr>
            <p:cNvPr id="625" name="TextBox 624">
              <a:extLst>
                <a:ext uri="{FF2B5EF4-FFF2-40B4-BE49-F238E27FC236}">
                  <a16:creationId xmlns:a16="http://schemas.microsoft.com/office/drawing/2014/main" id="{A7CBBD4E-4DF3-47FC-A711-77B635D7F245}"/>
                </a:ext>
              </a:extLst>
            </p:cNvPr>
            <p:cNvSpPr txBox="1"/>
            <p:nvPr/>
          </p:nvSpPr>
          <p:spPr>
            <a:xfrm>
              <a:off x="1954056" y="1822840"/>
              <a:ext cx="2520000" cy="461665"/>
            </a:xfrm>
            <a:prstGeom prst="rect">
              <a:avLst/>
            </a:prstGeom>
            <a:noFill/>
          </p:spPr>
          <p:txBody>
            <a:bodyPr wrap="square" rtlCol="0" anchor="ctr">
              <a:spAutoFit/>
            </a:bodyPr>
            <a:lstStyle/>
            <a:p>
              <a:r>
                <a:rPr lang="en-US" altLang="ko-KR" sz="2400" b="1" dirty="0">
                  <a:solidFill>
                    <a:schemeClr val="accent2"/>
                  </a:solidFill>
                </a:rPr>
                <a:t>Content A</a:t>
              </a:r>
              <a:endParaRPr lang="ko-KR" altLang="en-US" sz="2400" b="1" dirty="0">
                <a:solidFill>
                  <a:schemeClr val="accent2"/>
                </a:solidFill>
              </a:endParaRPr>
            </a:p>
          </p:txBody>
        </p:sp>
        <p:sp>
          <p:nvSpPr>
            <p:cNvPr id="626" name="TextBox 625">
              <a:extLst>
                <a:ext uri="{FF2B5EF4-FFF2-40B4-BE49-F238E27FC236}">
                  <a16:creationId xmlns:a16="http://schemas.microsoft.com/office/drawing/2014/main" id="{6D3EFCF4-B9C9-4A94-9BCE-2DAEFD875FB9}"/>
                </a:ext>
              </a:extLst>
            </p:cNvPr>
            <p:cNvSpPr txBox="1"/>
            <p:nvPr/>
          </p:nvSpPr>
          <p:spPr>
            <a:xfrm>
              <a:off x="1954056" y="2189821"/>
              <a:ext cx="2520000" cy="646331"/>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endParaRPr lang="ko-KR" altLang="en-US" sz="1200" dirty="0">
                <a:solidFill>
                  <a:schemeClr val="tx1">
                    <a:lumMod val="75000"/>
                    <a:lumOff val="25000"/>
                  </a:schemeClr>
                </a:solidFill>
              </a:endParaRPr>
            </a:p>
          </p:txBody>
        </p:sp>
      </p:grpSp>
      <p:grpSp>
        <p:nvGrpSpPr>
          <p:cNvPr id="627" name="그룹 6">
            <a:extLst>
              <a:ext uri="{FF2B5EF4-FFF2-40B4-BE49-F238E27FC236}">
                <a16:creationId xmlns:a16="http://schemas.microsoft.com/office/drawing/2014/main" id="{A3562F93-5649-4370-9BE5-CC0FBC1E6722}"/>
              </a:ext>
            </a:extLst>
          </p:cNvPr>
          <p:cNvGrpSpPr/>
          <p:nvPr/>
        </p:nvGrpSpPr>
        <p:grpSpPr>
          <a:xfrm>
            <a:off x="1771614" y="5071707"/>
            <a:ext cx="2520000" cy="1012013"/>
            <a:chOff x="2453259" y="4604748"/>
            <a:chExt cx="2520000" cy="1012013"/>
          </a:xfrm>
        </p:grpSpPr>
        <p:sp>
          <p:nvSpPr>
            <p:cNvPr id="628" name="TextBox 627">
              <a:extLst>
                <a:ext uri="{FF2B5EF4-FFF2-40B4-BE49-F238E27FC236}">
                  <a16:creationId xmlns:a16="http://schemas.microsoft.com/office/drawing/2014/main" id="{9F18AC30-C71C-4C72-A314-1B4B38C95E14}"/>
                </a:ext>
              </a:extLst>
            </p:cNvPr>
            <p:cNvSpPr txBox="1"/>
            <p:nvPr/>
          </p:nvSpPr>
          <p:spPr>
            <a:xfrm>
              <a:off x="2453259" y="4604748"/>
              <a:ext cx="2520000" cy="461665"/>
            </a:xfrm>
            <a:prstGeom prst="rect">
              <a:avLst/>
            </a:prstGeom>
            <a:noFill/>
          </p:spPr>
          <p:txBody>
            <a:bodyPr wrap="square" rtlCol="0" anchor="ctr">
              <a:spAutoFit/>
            </a:bodyPr>
            <a:lstStyle/>
            <a:p>
              <a:r>
                <a:rPr lang="en-US" altLang="ko-KR" sz="2400" b="1" dirty="0">
                  <a:solidFill>
                    <a:schemeClr val="accent1"/>
                  </a:solidFill>
                </a:rPr>
                <a:t>Content B</a:t>
              </a:r>
              <a:endParaRPr lang="ko-KR" altLang="en-US" sz="2400" b="1" dirty="0">
                <a:solidFill>
                  <a:schemeClr val="accent1"/>
                </a:solidFill>
              </a:endParaRPr>
            </a:p>
          </p:txBody>
        </p:sp>
        <p:sp>
          <p:nvSpPr>
            <p:cNvPr id="629" name="TextBox 628">
              <a:extLst>
                <a:ext uri="{FF2B5EF4-FFF2-40B4-BE49-F238E27FC236}">
                  <a16:creationId xmlns:a16="http://schemas.microsoft.com/office/drawing/2014/main" id="{1F224B81-53D7-41D6-89D6-DF981548EA51}"/>
                </a:ext>
              </a:extLst>
            </p:cNvPr>
            <p:cNvSpPr txBox="1"/>
            <p:nvPr/>
          </p:nvSpPr>
          <p:spPr>
            <a:xfrm>
              <a:off x="2453259" y="4970430"/>
              <a:ext cx="2520000" cy="646331"/>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p>
          </p:txBody>
        </p:sp>
      </p:grpSp>
      <p:grpSp>
        <p:nvGrpSpPr>
          <p:cNvPr id="630" name="그룹 4">
            <a:extLst>
              <a:ext uri="{FF2B5EF4-FFF2-40B4-BE49-F238E27FC236}">
                <a16:creationId xmlns:a16="http://schemas.microsoft.com/office/drawing/2014/main" id="{03D73DD4-FFE3-4624-A465-56DA561503C9}"/>
              </a:ext>
            </a:extLst>
          </p:cNvPr>
          <p:cNvGrpSpPr/>
          <p:nvPr/>
        </p:nvGrpSpPr>
        <p:grpSpPr>
          <a:xfrm>
            <a:off x="9321523" y="1693646"/>
            <a:ext cx="2520000" cy="1012746"/>
            <a:chOff x="8044923" y="1580192"/>
            <a:chExt cx="2520000" cy="1012746"/>
          </a:xfrm>
        </p:grpSpPr>
        <p:sp>
          <p:nvSpPr>
            <p:cNvPr id="631" name="TextBox 630">
              <a:extLst>
                <a:ext uri="{FF2B5EF4-FFF2-40B4-BE49-F238E27FC236}">
                  <a16:creationId xmlns:a16="http://schemas.microsoft.com/office/drawing/2014/main" id="{6CA2ECC6-BB10-4BF9-B026-DBFBD578B77B}"/>
                </a:ext>
              </a:extLst>
            </p:cNvPr>
            <p:cNvSpPr txBox="1"/>
            <p:nvPr/>
          </p:nvSpPr>
          <p:spPr>
            <a:xfrm>
              <a:off x="8044923" y="1580192"/>
              <a:ext cx="2520000" cy="461665"/>
            </a:xfrm>
            <a:prstGeom prst="rect">
              <a:avLst/>
            </a:prstGeom>
            <a:noFill/>
          </p:spPr>
          <p:txBody>
            <a:bodyPr wrap="square" rtlCol="0" anchor="ctr">
              <a:spAutoFit/>
            </a:bodyPr>
            <a:lstStyle/>
            <a:p>
              <a:r>
                <a:rPr lang="en-US" altLang="ko-KR" sz="2400" b="1" dirty="0">
                  <a:solidFill>
                    <a:schemeClr val="accent3"/>
                  </a:solidFill>
                </a:rPr>
                <a:t>Content C</a:t>
              </a:r>
              <a:endParaRPr lang="ko-KR" altLang="en-US" sz="2400" b="1" dirty="0">
                <a:solidFill>
                  <a:schemeClr val="accent3"/>
                </a:solidFill>
              </a:endParaRPr>
            </a:p>
          </p:txBody>
        </p:sp>
        <p:sp>
          <p:nvSpPr>
            <p:cNvPr id="632" name="TextBox 631">
              <a:extLst>
                <a:ext uri="{FF2B5EF4-FFF2-40B4-BE49-F238E27FC236}">
                  <a16:creationId xmlns:a16="http://schemas.microsoft.com/office/drawing/2014/main" id="{C16B48B1-249F-4507-B7AE-F69EC1A25067}"/>
                </a:ext>
              </a:extLst>
            </p:cNvPr>
            <p:cNvSpPr txBox="1"/>
            <p:nvPr/>
          </p:nvSpPr>
          <p:spPr>
            <a:xfrm>
              <a:off x="8044923" y="1946607"/>
              <a:ext cx="2520000" cy="646331"/>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endParaRPr lang="ko-KR" altLang="en-US" sz="1200" dirty="0">
                <a:solidFill>
                  <a:schemeClr val="tx1">
                    <a:lumMod val="75000"/>
                    <a:lumOff val="25000"/>
                  </a:schemeClr>
                </a:solidFill>
              </a:endParaRPr>
            </a:p>
          </p:txBody>
        </p:sp>
      </p:grpSp>
      <p:grpSp>
        <p:nvGrpSpPr>
          <p:cNvPr id="633" name="그룹 7">
            <a:extLst>
              <a:ext uri="{FF2B5EF4-FFF2-40B4-BE49-F238E27FC236}">
                <a16:creationId xmlns:a16="http://schemas.microsoft.com/office/drawing/2014/main" id="{E829B0E7-5314-49DB-8B13-6658AB79E579}"/>
              </a:ext>
            </a:extLst>
          </p:cNvPr>
          <p:cNvGrpSpPr/>
          <p:nvPr/>
        </p:nvGrpSpPr>
        <p:grpSpPr>
          <a:xfrm>
            <a:off x="8883624" y="4023138"/>
            <a:ext cx="2520000" cy="1010092"/>
            <a:chOff x="6292159" y="5203377"/>
            <a:chExt cx="2520000" cy="1010092"/>
          </a:xfrm>
        </p:grpSpPr>
        <p:sp>
          <p:nvSpPr>
            <p:cNvPr id="634" name="TextBox 633">
              <a:extLst>
                <a:ext uri="{FF2B5EF4-FFF2-40B4-BE49-F238E27FC236}">
                  <a16:creationId xmlns:a16="http://schemas.microsoft.com/office/drawing/2014/main" id="{ABBB3B1C-EB13-4D55-8D73-93AFCC8AC601}"/>
                </a:ext>
              </a:extLst>
            </p:cNvPr>
            <p:cNvSpPr txBox="1"/>
            <p:nvPr/>
          </p:nvSpPr>
          <p:spPr>
            <a:xfrm>
              <a:off x="6292159" y="5203377"/>
              <a:ext cx="2520000" cy="461665"/>
            </a:xfrm>
            <a:prstGeom prst="rect">
              <a:avLst/>
            </a:prstGeom>
            <a:noFill/>
          </p:spPr>
          <p:txBody>
            <a:bodyPr wrap="square" rtlCol="0" anchor="ctr">
              <a:spAutoFit/>
            </a:bodyPr>
            <a:lstStyle/>
            <a:p>
              <a:r>
                <a:rPr lang="en-US" altLang="ko-KR" sz="2400" b="1" dirty="0">
                  <a:solidFill>
                    <a:schemeClr val="accent4">
                      <a:lumMod val="90000"/>
                    </a:schemeClr>
                  </a:solidFill>
                </a:rPr>
                <a:t>Content D</a:t>
              </a:r>
              <a:endParaRPr lang="ko-KR" altLang="en-US" sz="2400" b="1" dirty="0">
                <a:solidFill>
                  <a:schemeClr val="accent4">
                    <a:lumMod val="90000"/>
                  </a:schemeClr>
                </a:solidFill>
              </a:endParaRPr>
            </a:p>
          </p:txBody>
        </p:sp>
        <p:sp>
          <p:nvSpPr>
            <p:cNvPr id="635" name="TextBox 634">
              <a:extLst>
                <a:ext uri="{FF2B5EF4-FFF2-40B4-BE49-F238E27FC236}">
                  <a16:creationId xmlns:a16="http://schemas.microsoft.com/office/drawing/2014/main" id="{7F7AB1E6-903B-4109-8C5B-F797FA593004}"/>
                </a:ext>
              </a:extLst>
            </p:cNvPr>
            <p:cNvSpPr txBox="1"/>
            <p:nvPr/>
          </p:nvSpPr>
          <p:spPr>
            <a:xfrm>
              <a:off x="6292159" y="5567138"/>
              <a:ext cx="2520000" cy="646331"/>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endParaRPr lang="ko-KR" altLang="en-US" sz="1200" dirty="0">
                <a:solidFill>
                  <a:schemeClr val="tx1">
                    <a:lumMod val="75000"/>
                    <a:lumOff val="25000"/>
                  </a:schemeClr>
                </a:solidFill>
              </a:endParaRPr>
            </a:p>
          </p:txBody>
        </p:sp>
      </p:grpSp>
      <p:cxnSp>
        <p:nvCxnSpPr>
          <p:cNvPr id="636" name="Elbow Connector 29">
            <a:extLst>
              <a:ext uri="{FF2B5EF4-FFF2-40B4-BE49-F238E27FC236}">
                <a16:creationId xmlns:a16="http://schemas.microsoft.com/office/drawing/2014/main" id="{8C16E8FD-1C50-4789-A9B9-4FDF41D3560D}"/>
              </a:ext>
            </a:extLst>
          </p:cNvPr>
          <p:cNvCxnSpPr>
            <a:cxnSpLocks/>
            <a:stCxn id="613" idx="2"/>
          </p:cNvCxnSpPr>
          <p:nvPr/>
        </p:nvCxnSpPr>
        <p:spPr>
          <a:xfrm rot="10800000">
            <a:off x="2487454" y="1988728"/>
            <a:ext cx="2570036" cy="592814"/>
          </a:xfrm>
          <a:prstGeom prst="bentConnector3">
            <a:avLst>
              <a:gd name="adj1" fmla="val 70184"/>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37" name="Elbow Connector 29">
            <a:extLst>
              <a:ext uri="{FF2B5EF4-FFF2-40B4-BE49-F238E27FC236}">
                <a16:creationId xmlns:a16="http://schemas.microsoft.com/office/drawing/2014/main" id="{414B7C03-D957-4205-97D7-DD285D58AABB}"/>
              </a:ext>
            </a:extLst>
          </p:cNvPr>
          <p:cNvCxnSpPr>
            <a:cxnSpLocks/>
            <a:stCxn id="634" idx="1"/>
            <a:endCxn id="616" idx="0"/>
          </p:cNvCxnSpPr>
          <p:nvPr/>
        </p:nvCxnSpPr>
        <p:spPr>
          <a:xfrm rot="10800000" flipV="1">
            <a:off x="8408372" y="4253971"/>
            <a:ext cx="475252" cy="909100"/>
          </a:xfrm>
          <a:prstGeom prst="bentConnector2">
            <a:avLst/>
          </a:prstGeom>
          <a:ln w="19050">
            <a:solidFill>
              <a:schemeClr val="accent4">
                <a:lumMod val="9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38" name="Elbow Connector 29">
            <a:extLst>
              <a:ext uri="{FF2B5EF4-FFF2-40B4-BE49-F238E27FC236}">
                <a16:creationId xmlns:a16="http://schemas.microsoft.com/office/drawing/2014/main" id="{4164A6BA-D429-41DB-B795-5A3233914C1E}"/>
              </a:ext>
            </a:extLst>
          </p:cNvPr>
          <p:cNvCxnSpPr>
            <a:cxnSpLocks/>
            <a:stCxn id="631" idx="1"/>
            <a:endCxn id="622" idx="0"/>
          </p:cNvCxnSpPr>
          <p:nvPr/>
        </p:nvCxnSpPr>
        <p:spPr>
          <a:xfrm rot="10800000" flipV="1">
            <a:off x="8046035" y="1924478"/>
            <a:ext cx="1275488" cy="2029325"/>
          </a:xfrm>
          <a:prstGeom prst="bentConnector2">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8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2899105" y="257628"/>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Introduction</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4988352" y="2169532"/>
            <a:ext cx="6386308" cy="1077218"/>
          </a:xfrm>
          <a:prstGeom prst="rect">
            <a:avLst/>
          </a:prstGeom>
          <a:noFill/>
        </p:spPr>
        <p:txBody>
          <a:bodyPr wrap="square" rtlCol="0">
            <a:spAutoFit/>
          </a:bodyPr>
          <a:lstStyle/>
          <a:p>
            <a:pPr algn="just"/>
            <a:r>
              <a:rPr lang="en-IN" sz="1600" b="1" dirty="0">
                <a:solidFill>
                  <a:schemeClr val="accent5">
                    <a:lumMod val="75000"/>
                  </a:schemeClr>
                </a:solidFill>
              </a:rPr>
              <a:t>Chronic kidney disease</a:t>
            </a:r>
            <a:r>
              <a:rPr lang="en-IN" sz="1600" b="1" dirty="0"/>
              <a:t> </a:t>
            </a:r>
            <a:r>
              <a:rPr lang="en-IN" sz="1600" dirty="0">
                <a:solidFill>
                  <a:srgbClr val="FE8B44"/>
                </a:solidFill>
              </a:rPr>
              <a:t>includes conditions that damage your kidneys and decrease their ability to keep you healthy. When kidney disease progresses, it may eventually lead to kidney failure, which requires dialysis or a kidney transplant to maintain life</a:t>
            </a:r>
            <a:r>
              <a:rPr lang="en-IN" sz="1200" dirty="0">
                <a:solidFill>
                  <a:srgbClr val="FE8B44"/>
                </a:solidFill>
              </a:rPr>
              <a:t>.</a:t>
            </a:r>
            <a:endParaRPr lang="en-US" altLang="ko-KR" sz="1200" dirty="0">
              <a:cs typeface="Arial" pitchFamily="34" charset="0"/>
            </a:endParaRPr>
          </a:p>
        </p:txBody>
      </p:sp>
      <p:sp>
        <p:nvSpPr>
          <p:cNvPr id="30" name="TextBox 29">
            <a:extLst>
              <a:ext uri="{FF2B5EF4-FFF2-40B4-BE49-F238E27FC236}">
                <a16:creationId xmlns:a16="http://schemas.microsoft.com/office/drawing/2014/main" id="{42A45093-5A99-4DCF-BE07-E8B63E489B43}"/>
              </a:ext>
            </a:extLst>
          </p:cNvPr>
          <p:cNvSpPr txBox="1"/>
          <p:nvPr/>
        </p:nvSpPr>
        <p:spPr>
          <a:xfrm>
            <a:off x="4736983" y="3210057"/>
            <a:ext cx="1312726" cy="523220"/>
          </a:xfrm>
          <a:prstGeom prst="rect">
            <a:avLst/>
          </a:prstGeom>
          <a:noFill/>
        </p:spPr>
        <p:txBody>
          <a:bodyPr wrap="square" rtlCol="0" anchor="ctr">
            <a:spAutoFit/>
          </a:bodyPr>
          <a:lstStyle/>
          <a:p>
            <a:pPr algn="ctr"/>
            <a:r>
              <a:rPr lang="en-US" altLang="ko-KR" sz="2800" b="1" dirty="0">
                <a:solidFill>
                  <a:srgbClr val="404040"/>
                </a:solidFill>
                <a:cs typeface="Arial" pitchFamily="34" charset="0"/>
              </a:rPr>
              <a:t>37</a:t>
            </a:r>
            <a:r>
              <a:rPr lang="en-US" altLang="ko-KR" sz="1400" b="1" dirty="0">
                <a:solidFill>
                  <a:srgbClr val="404040"/>
                </a:solidFill>
                <a:effectLst>
                  <a:outerShdw blurRad="38100" dist="38100" dir="2700000" algn="tl">
                    <a:srgbClr val="000000">
                      <a:alpha val="43137"/>
                    </a:srgbClr>
                  </a:outerShdw>
                </a:effectLst>
                <a:cs typeface="Arial" pitchFamily="34" charset="0"/>
              </a:rPr>
              <a:t>M</a:t>
            </a:r>
            <a:endParaRPr lang="ko-KR" altLang="en-US" sz="1400" b="1" dirty="0">
              <a:solidFill>
                <a:srgbClr val="404040"/>
              </a:solidFill>
              <a:cs typeface="Arial" pitchFamily="34" charset="0"/>
            </a:endParaRPr>
          </a:p>
        </p:txBody>
      </p:sp>
      <p:sp>
        <p:nvSpPr>
          <p:cNvPr id="31" name="TextBox 30">
            <a:extLst>
              <a:ext uri="{FF2B5EF4-FFF2-40B4-BE49-F238E27FC236}">
                <a16:creationId xmlns:a16="http://schemas.microsoft.com/office/drawing/2014/main" id="{9A4E2DA7-31F0-4AC5-8312-D62E68AFA912}"/>
              </a:ext>
            </a:extLst>
          </p:cNvPr>
          <p:cNvSpPr txBox="1"/>
          <p:nvPr/>
        </p:nvSpPr>
        <p:spPr>
          <a:xfrm>
            <a:off x="5699200" y="3210648"/>
            <a:ext cx="5236990" cy="584775"/>
          </a:xfrm>
          <a:prstGeom prst="rect">
            <a:avLst/>
          </a:prstGeom>
          <a:noFill/>
        </p:spPr>
        <p:txBody>
          <a:bodyPr wrap="square" rtlCol="0">
            <a:spAutoFit/>
          </a:bodyPr>
          <a:lstStyle/>
          <a:p>
            <a:r>
              <a:rPr lang="en-IN" sz="1600" dirty="0"/>
              <a:t>American adults have CKD and millions of others are at increased risk.</a:t>
            </a:r>
            <a:endParaRPr lang="en-US" altLang="ko-KR" sz="1600" b="1" dirty="0">
              <a:solidFill>
                <a:schemeClr val="accent1"/>
              </a:solidFill>
              <a:cs typeface="Arial" pitchFamily="34" charset="0"/>
            </a:endParaRPr>
          </a:p>
        </p:txBody>
      </p:sp>
      <p:grpSp>
        <p:nvGrpSpPr>
          <p:cNvPr id="32" name="Group 31">
            <a:extLst>
              <a:ext uri="{FF2B5EF4-FFF2-40B4-BE49-F238E27FC236}">
                <a16:creationId xmlns:a16="http://schemas.microsoft.com/office/drawing/2014/main" id="{A5A6BEEB-01A2-4EF7-B2C5-D7A0A22E12ED}"/>
              </a:ext>
            </a:extLst>
          </p:cNvPr>
          <p:cNvGrpSpPr/>
          <p:nvPr/>
        </p:nvGrpSpPr>
        <p:grpSpPr>
          <a:xfrm>
            <a:off x="4940427" y="3927521"/>
            <a:ext cx="1895425" cy="2048569"/>
            <a:chOff x="-475010" y="934449"/>
            <a:chExt cx="3913800" cy="2048569"/>
          </a:xfrm>
        </p:grpSpPr>
        <p:sp>
          <p:nvSpPr>
            <p:cNvPr id="33" name="TextBox 32">
              <a:extLst>
                <a:ext uri="{FF2B5EF4-FFF2-40B4-BE49-F238E27FC236}">
                  <a16:creationId xmlns:a16="http://schemas.microsoft.com/office/drawing/2014/main" id="{4F736BAF-8172-4A06-BE10-0934E8B420AF}"/>
                </a:ext>
              </a:extLst>
            </p:cNvPr>
            <p:cNvSpPr txBox="1"/>
            <p:nvPr/>
          </p:nvSpPr>
          <p:spPr>
            <a:xfrm>
              <a:off x="-475010" y="934449"/>
              <a:ext cx="3859356" cy="523220"/>
            </a:xfrm>
            <a:prstGeom prst="rect">
              <a:avLst/>
            </a:prstGeom>
            <a:noFill/>
          </p:spPr>
          <p:txBody>
            <a:bodyPr wrap="square" rtlCol="0" anchor="ctr">
              <a:spAutoFit/>
            </a:bodyPr>
            <a:lstStyle/>
            <a:p>
              <a:r>
                <a:rPr lang="en-US" altLang="ko-KR" sz="1400" b="1" dirty="0">
                  <a:solidFill>
                    <a:schemeClr val="accent6"/>
                  </a:solidFill>
                  <a:cs typeface="Arial" pitchFamily="34" charset="0"/>
                </a:rPr>
                <a:t>Hypertension &amp; Diabetes</a:t>
              </a:r>
              <a:endParaRPr lang="ko-KR" altLang="en-US" sz="1400" b="1" dirty="0">
                <a:solidFill>
                  <a:schemeClr val="accent6"/>
                </a:solidFill>
                <a:cs typeface="Arial" pitchFamily="34" charset="0"/>
              </a:endParaRPr>
            </a:p>
          </p:txBody>
        </p:sp>
        <p:sp>
          <p:nvSpPr>
            <p:cNvPr id="34" name="TextBox 33">
              <a:extLst>
                <a:ext uri="{FF2B5EF4-FFF2-40B4-BE49-F238E27FC236}">
                  <a16:creationId xmlns:a16="http://schemas.microsoft.com/office/drawing/2014/main" id="{C37EDFC6-A566-42F9-A37E-5906A1E6BE4F}"/>
                </a:ext>
              </a:extLst>
            </p:cNvPr>
            <p:cNvSpPr txBox="1"/>
            <p:nvPr/>
          </p:nvSpPr>
          <p:spPr>
            <a:xfrm>
              <a:off x="-406529" y="1167136"/>
              <a:ext cx="3845319" cy="1815882"/>
            </a:xfrm>
            <a:prstGeom prst="rect">
              <a:avLst/>
            </a:prstGeom>
            <a:noFill/>
          </p:spPr>
          <p:txBody>
            <a:bodyPr wrap="square" rtlCol="0">
              <a:spAutoFit/>
            </a:bodyPr>
            <a:lstStyle/>
            <a:p>
              <a:endParaRPr lang="en-IN" sz="1600" dirty="0"/>
            </a:p>
            <a:p>
              <a:r>
                <a:rPr lang="en-IN" sz="1600" dirty="0"/>
                <a:t>The two main causes of chronic kidney disease are </a:t>
              </a:r>
              <a:r>
                <a:rPr lang="en-IN" sz="1600" dirty="0">
                  <a:hlinkClick r:id="rId2">
                    <a:extLst>
                      <a:ext uri="{A12FA001-AC4F-418D-AE19-62706E023703}">
                        <ahyp:hlinkClr xmlns:ahyp="http://schemas.microsoft.com/office/drawing/2018/hyperlinkcolor" val="tx"/>
                      </a:ext>
                    </a:extLst>
                  </a:hlinkClick>
                </a:rPr>
                <a:t>diabetes</a:t>
              </a:r>
              <a:r>
                <a:rPr lang="en-IN" sz="1600" dirty="0"/>
                <a:t> and </a:t>
              </a:r>
              <a:r>
                <a:rPr lang="en-IN" sz="1600" dirty="0">
                  <a:hlinkClick r:id="rId3">
                    <a:extLst>
                      <a:ext uri="{A12FA001-AC4F-418D-AE19-62706E023703}">
                        <ahyp:hlinkClr xmlns:ahyp="http://schemas.microsoft.com/office/drawing/2018/hyperlinkcolor" val="tx"/>
                      </a:ext>
                    </a:extLst>
                  </a:hlinkClick>
                </a:rPr>
                <a:t>high blood pressure</a:t>
              </a:r>
              <a:r>
                <a:rPr lang="en-IN" sz="1600" dirty="0"/>
                <a:t>. </a:t>
              </a:r>
              <a:endParaRPr lang="en-US" altLang="ko-KR" sz="1600" dirty="0">
                <a:cs typeface="Arial" pitchFamily="34" charset="0"/>
              </a:endParaRPr>
            </a:p>
          </p:txBody>
        </p:sp>
      </p:grpSp>
      <p:grpSp>
        <p:nvGrpSpPr>
          <p:cNvPr id="35" name="Group 34">
            <a:extLst>
              <a:ext uri="{FF2B5EF4-FFF2-40B4-BE49-F238E27FC236}">
                <a16:creationId xmlns:a16="http://schemas.microsoft.com/office/drawing/2014/main" id="{A01964C0-6634-4658-B462-58467B3FE60E}"/>
              </a:ext>
            </a:extLst>
          </p:cNvPr>
          <p:cNvGrpSpPr/>
          <p:nvPr/>
        </p:nvGrpSpPr>
        <p:grpSpPr>
          <a:xfrm>
            <a:off x="7260229" y="3939543"/>
            <a:ext cx="1869058" cy="1374774"/>
            <a:chOff x="-475010" y="1042170"/>
            <a:chExt cx="3859356" cy="1374774"/>
          </a:xfrm>
        </p:grpSpPr>
        <p:sp>
          <p:nvSpPr>
            <p:cNvPr id="36" name="TextBox 35">
              <a:extLst>
                <a:ext uri="{FF2B5EF4-FFF2-40B4-BE49-F238E27FC236}">
                  <a16:creationId xmlns:a16="http://schemas.microsoft.com/office/drawing/2014/main" id="{2A79E115-57F6-4D51-B66A-BE949EB3DCB4}"/>
                </a:ext>
              </a:extLst>
            </p:cNvPr>
            <p:cNvSpPr txBox="1"/>
            <p:nvPr/>
          </p:nvSpPr>
          <p:spPr>
            <a:xfrm>
              <a:off x="-475010" y="1042170"/>
              <a:ext cx="3859356" cy="307777"/>
            </a:xfrm>
            <a:prstGeom prst="rect">
              <a:avLst/>
            </a:prstGeom>
            <a:noFill/>
          </p:spPr>
          <p:txBody>
            <a:bodyPr wrap="square" rtlCol="0" anchor="ctr">
              <a:spAutoFit/>
            </a:bodyPr>
            <a:lstStyle/>
            <a:p>
              <a:r>
                <a:rPr lang="en-US" altLang="ko-KR" sz="1400" b="1" dirty="0">
                  <a:solidFill>
                    <a:schemeClr val="accent3"/>
                  </a:solidFill>
                  <a:cs typeface="Arial" pitchFamily="34" charset="0"/>
                </a:rPr>
                <a:t>Heart Condition</a:t>
              </a:r>
              <a:endParaRPr lang="ko-KR" altLang="en-US" sz="14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8CCF6736-82FC-4E00-B2B1-BBD1EACA2376}"/>
                </a:ext>
              </a:extLst>
            </p:cNvPr>
            <p:cNvSpPr txBox="1"/>
            <p:nvPr/>
          </p:nvSpPr>
          <p:spPr>
            <a:xfrm>
              <a:off x="-460973" y="1339726"/>
              <a:ext cx="3845319" cy="1077218"/>
            </a:xfrm>
            <a:prstGeom prst="rect">
              <a:avLst/>
            </a:prstGeom>
            <a:noFill/>
          </p:spPr>
          <p:txBody>
            <a:bodyPr wrap="square" rtlCol="0">
              <a:spAutoFit/>
            </a:bodyPr>
            <a:lstStyle/>
            <a:p>
              <a:r>
                <a:rPr lang="en-IN" sz="1600" dirty="0"/>
                <a:t>Heart disease is the major cause of death for all people with CKD.</a:t>
              </a:r>
              <a:r>
                <a:rPr lang="en-US" altLang="ko-KR" sz="1600" dirty="0">
                  <a:solidFill>
                    <a:schemeClr val="tx1">
                      <a:lumMod val="75000"/>
                      <a:lumOff val="25000"/>
                    </a:schemeClr>
                  </a:solidFill>
                  <a:cs typeface="Arial" pitchFamily="34" charset="0"/>
                </a:rPr>
                <a:t> </a:t>
              </a:r>
            </a:p>
          </p:txBody>
        </p:sp>
      </p:grpSp>
      <p:grpSp>
        <p:nvGrpSpPr>
          <p:cNvPr id="845" name="Group 844">
            <a:extLst>
              <a:ext uri="{FF2B5EF4-FFF2-40B4-BE49-F238E27FC236}">
                <a16:creationId xmlns:a16="http://schemas.microsoft.com/office/drawing/2014/main" id="{FE201556-6448-4B77-90AF-281FB291257D}"/>
              </a:ext>
            </a:extLst>
          </p:cNvPr>
          <p:cNvGrpSpPr/>
          <p:nvPr/>
        </p:nvGrpSpPr>
        <p:grpSpPr>
          <a:xfrm>
            <a:off x="384518" y="727592"/>
            <a:ext cx="4279063" cy="3235226"/>
            <a:chOff x="384518" y="800016"/>
            <a:chExt cx="4279063" cy="3235226"/>
          </a:xfrm>
        </p:grpSpPr>
        <p:sp>
          <p:nvSpPr>
            <p:cNvPr id="341" name="Oval 340">
              <a:extLst>
                <a:ext uri="{FF2B5EF4-FFF2-40B4-BE49-F238E27FC236}">
                  <a16:creationId xmlns:a16="http://schemas.microsoft.com/office/drawing/2014/main"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a16="http://schemas.microsoft.com/office/drawing/2014/main"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5" name="Oval 364">
              <a:extLst>
                <a:ext uri="{FF2B5EF4-FFF2-40B4-BE49-F238E27FC236}">
                  <a16:creationId xmlns:a16="http://schemas.microsoft.com/office/drawing/2014/main"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2" name="Oval 381">
              <a:extLst>
                <a:ext uri="{FF2B5EF4-FFF2-40B4-BE49-F238E27FC236}">
                  <a16:creationId xmlns:a16="http://schemas.microsoft.com/office/drawing/2014/main"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1" name="Oval 400">
              <a:extLst>
                <a:ext uri="{FF2B5EF4-FFF2-40B4-BE49-F238E27FC236}">
                  <a16:creationId xmlns:a16="http://schemas.microsoft.com/office/drawing/2014/main"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0" name="Oval 419">
              <a:extLst>
                <a:ext uri="{FF2B5EF4-FFF2-40B4-BE49-F238E27FC236}">
                  <a16:creationId xmlns:a16="http://schemas.microsoft.com/office/drawing/2014/main"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9" name="Oval 438">
              <a:extLst>
                <a:ext uri="{FF2B5EF4-FFF2-40B4-BE49-F238E27FC236}">
                  <a16:creationId xmlns:a16="http://schemas.microsoft.com/office/drawing/2014/main"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a16="http://schemas.microsoft.com/office/drawing/2014/main"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a16="http://schemas.microsoft.com/office/drawing/2014/main"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a16="http://schemas.microsoft.com/office/drawing/2014/main"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a16="http://schemas.microsoft.com/office/drawing/2014/main"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a16="http://schemas.microsoft.com/office/drawing/2014/main"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a16="http://schemas.microsoft.com/office/drawing/2014/main"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a16="http://schemas.microsoft.com/office/drawing/2014/main"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7" name="Oval 456">
              <a:extLst>
                <a:ext uri="{FF2B5EF4-FFF2-40B4-BE49-F238E27FC236}">
                  <a16:creationId xmlns:a16="http://schemas.microsoft.com/office/drawing/2014/main"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a16="http://schemas.microsoft.com/office/drawing/2014/main"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a16="http://schemas.microsoft.com/office/drawing/2014/main"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a16="http://schemas.microsoft.com/office/drawing/2014/main"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464">
              <a:extLst>
                <a:ext uri="{FF2B5EF4-FFF2-40B4-BE49-F238E27FC236}">
                  <a16:creationId xmlns:a16="http://schemas.microsoft.com/office/drawing/2014/main"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6" name="Oval 465">
              <a:extLst>
                <a:ext uri="{FF2B5EF4-FFF2-40B4-BE49-F238E27FC236}">
                  <a16:creationId xmlns:a16="http://schemas.microsoft.com/office/drawing/2014/main"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468">
              <a:extLst>
                <a:ext uri="{FF2B5EF4-FFF2-40B4-BE49-F238E27FC236}">
                  <a16:creationId xmlns:a16="http://schemas.microsoft.com/office/drawing/2014/main"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470">
              <a:extLst>
                <a:ext uri="{FF2B5EF4-FFF2-40B4-BE49-F238E27FC236}">
                  <a16:creationId xmlns:a16="http://schemas.microsoft.com/office/drawing/2014/main"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Oval 472">
              <a:extLst>
                <a:ext uri="{FF2B5EF4-FFF2-40B4-BE49-F238E27FC236}">
                  <a16:creationId xmlns:a16="http://schemas.microsoft.com/office/drawing/2014/main"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4" name="Oval 473">
              <a:extLst>
                <a:ext uri="{FF2B5EF4-FFF2-40B4-BE49-F238E27FC236}">
                  <a16:creationId xmlns:a16="http://schemas.microsoft.com/office/drawing/2014/main"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a16="http://schemas.microsoft.com/office/drawing/2014/main"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a16="http://schemas.microsoft.com/office/drawing/2014/main"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Oval 479">
              <a:extLst>
                <a:ext uri="{FF2B5EF4-FFF2-40B4-BE49-F238E27FC236}">
                  <a16:creationId xmlns:a16="http://schemas.microsoft.com/office/drawing/2014/main"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480">
              <a:extLst>
                <a:ext uri="{FF2B5EF4-FFF2-40B4-BE49-F238E27FC236}">
                  <a16:creationId xmlns:a16="http://schemas.microsoft.com/office/drawing/2014/main"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a16="http://schemas.microsoft.com/office/drawing/2014/main"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a16="http://schemas.microsoft.com/office/drawing/2014/main"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485">
              <a:extLst>
                <a:ext uri="{FF2B5EF4-FFF2-40B4-BE49-F238E27FC236}">
                  <a16:creationId xmlns:a16="http://schemas.microsoft.com/office/drawing/2014/main"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487">
              <a:extLst>
                <a:ext uri="{FF2B5EF4-FFF2-40B4-BE49-F238E27FC236}">
                  <a16:creationId xmlns:a16="http://schemas.microsoft.com/office/drawing/2014/main"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0" name="Oval 489">
              <a:extLst>
                <a:ext uri="{FF2B5EF4-FFF2-40B4-BE49-F238E27FC236}">
                  <a16:creationId xmlns:a16="http://schemas.microsoft.com/office/drawing/2014/main"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491">
              <a:extLst>
                <a:ext uri="{FF2B5EF4-FFF2-40B4-BE49-F238E27FC236}">
                  <a16:creationId xmlns:a16="http://schemas.microsoft.com/office/drawing/2014/main"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Oval 493">
              <a:extLst>
                <a:ext uri="{FF2B5EF4-FFF2-40B4-BE49-F238E27FC236}">
                  <a16:creationId xmlns:a16="http://schemas.microsoft.com/office/drawing/2014/main"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494">
              <a:extLst>
                <a:ext uri="{FF2B5EF4-FFF2-40B4-BE49-F238E27FC236}">
                  <a16:creationId xmlns:a16="http://schemas.microsoft.com/office/drawing/2014/main"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495">
              <a:extLst>
                <a:ext uri="{FF2B5EF4-FFF2-40B4-BE49-F238E27FC236}">
                  <a16:creationId xmlns:a16="http://schemas.microsoft.com/office/drawing/2014/main"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497">
              <a:extLst>
                <a:ext uri="{FF2B5EF4-FFF2-40B4-BE49-F238E27FC236}">
                  <a16:creationId xmlns:a16="http://schemas.microsoft.com/office/drawing/2014/main"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499">
              <a:extLst>
                <a:ext uri="{FF2B5EF4-FFF2-40B4-BE49-F238E27FC236}">
                  <a16:creationId xmlns:a16="http://schemas.microsoft.com/office/drawing/2014/main"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1" name="Oval 500">
              <a:extLst>
                <a:ext uri="{FF2B5EF4-FFF2-40B4-BE49-F238E27FC236}">
                  <a16:creationId xmlns:a16="http://schemas.microsoft.com/office/drawing/2014/main"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a16="http://schemas.microsoft.com/office/drawing/2014/main"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502">
              <a:extLst>
                <a:ext uri="{FF2B5EF4-FFF2-40B4-BE49-F238E27FC236}">
                  <a16:creationId xmlns:a16="http://schemas.microsoft.com/office/drawing/2014/main"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a16="http://schemas.microsoft.com/office/drawing/2014/main"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504">
              <a:extLst>
                <a:ext uri="{FF2B5EF4-FFF2-40B4-BE49-F238E27FC236}">
                  <a16:creationId xmlns:a16="http://schemas.microsoft.com/office/drawing/2014/main"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a16="http://schemas.microsoft.com/office/drawing/2014/main"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506">
              <a:extLst>
                <a:ext uri="{FF2B5EF4-FFF2-40B4-BE49-F238E27FC236}">
                  <a16:creationId xmlns:a16="http://schemas.microsoft.com/office/drawing/2014/main"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a16="http://schemas.microsoft.com/office/drawing/2014/main"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9" name="Oval 508">
              <a:extLst>
                <a:ext uri="{FF2B5EF4-FFF2-40B4-BE49-F238E27FC236}">
                  <a16:creationId xmlns:a16="http://schemas.microsoft.com/office/drawing/2014/main"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509">
              <a:extLst>
                <a:ext uri="{FF2B5EF4-FFF2-40B4-BE49-F238E27FC236}">
                  <a16:creationId xmlns:a16="http://schemas.microsoft.com/office/drawing/2014/main"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510">
              <a:extLst>
                <a:ext uri="{FF2B5EF4-FFF2-40B4-BE49-F238E27FC236}">
                  <a16:creationId xmlns:a16="http://schemas.microsoft.com/office/drawing/2014/main"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a16="http://schemas.microsoft.com/office/drawing/2014/main"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512">
              <a:extLst>
                <a:ext uri="{FF2B5EF4-FFF2-40B4-BE49-F238E27FC236}">
                  <a16:creationId xmlns:a16="http://schemas.microsoft.com/office/drawing/2014/main"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a16="http://schemas.microsoft.com/office/drawing/2014/main"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Oval 514">
              <a:extLst>
                <a:ext uri="{FF2B5EF4-FFF2-40B4-BE49-F238E27FC236}">
                  <a16:creationId xmlns:a16="http://schemas.microsoft.com/office/drawing/2014/main"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515">
              <a:extLst>
                <a:ext uri="{FF2B5EF4-FFF2-40B4-BE49-F238E27FC236}">
                  <a16:creationId xmlns:a16="http://schemas.microsoft.com/office/drawing/2014/main"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516">
              <a:extLst>
                <a:ext uri="{FF2B5EF4-FFF2-40B4-BE49-F238E27FC236}">
                  <a16:creationId xmlns:a16="http://schemas.microsoft.com/office/drawing/2014/main"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517">
              <a:extLst>
                <a:ext uri="{FF2B5EF4-FFF2-40B4-BE49-F238E27FC236}">
                  <a16:creationId xmlns:a16="http://schemas.microsoft.com/office/drawing/2014/main"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518">
              <a:extLst>
                <a:ext uri="{FF2B5EF4-FFF2-40B4-BE49-F238E27FC236}">
                  <a16:creationId xmlns:a16="http://schemas.microsoft.com/office/drawing/2014/main"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519">
              <a:extLst>
                <a:ext uri="{FF2B5EF4-FFF2-40B4-BE49-F238E27FC236}">
                  <a16:creationId xmlns:a16="http://schemas.microsoft.com/office/drawing/2014/main"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520">
              <a:extLst>
                <a:ext uri="{FF2B5EF4-FFF2-40B4-BE49-F238E27FC236}">
                  <a16:creationId xmlns:a16="http://schemas.microsoft.com/office/drawing/2014/main"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2" name="Oval 521">
              <a:extLst>
                <a:ext uri="{FF2B5EF4-FFF2-40B4-BE49-F238E27FC236}">
                  <a16:creationId xmlns:a16="http://schemas.microsoft.com/office/drawing/2014/main"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3" name="Oval 522">
              <a:extLst>
                <a:ext uri="{FF2B5EF4-FFF2-40B4-BE49-F238E27FC236}">
                  <a16:creationId xmlns:a16="http://schemas.microsoft.com/office/drawing/2014/main"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4" name="Oval 523">
              <a:extLst>
                <a:ext uri="{FF2B5EF4-FFF2-40B4-BE49-F238E27FC236}">
                  <a16:creationId xmlns:a16="http://schemas.microsoft.com/office/drawing/2014/main"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5" name="Oval 524">
              <a:extLst>
                <a:ext uri="{FF2B5EF4-FFF2-40B4-BE49-F238E27FC236}">
                  <a16:creationId xmlns:a16="http://schemas.microsoft.com/office/drawing/2014/main"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6" name="Oval 525">
              <a:extLst>
                <a:ext uri="{FF2B5EF4-FFF2-40B4-BE49-F238E27FC236}">
                  <a16:creationId xmlns:a16="http://schemas.microsoft.com/office/drawing/2014/main"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7" name="Oval 526">
              <a:extLst>
                <a:ext uri="{FF2B5EF4-FFF2-40B4-BE49-F238E27FC236}">
                  <a16:creationId xmlns:a16="http://schemas.microsoft.com/office/drawing/2014/main"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28" name="Oval 527">
              <a:extLst>
                <a:ext uri="{FF2B5EF4-FFF2-40B4-BE49-F238E27FC236}">
                  <a16:creationId xmlns:a16="http://schemas.microsoft.com/office/drawing/2014/main"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9" name="Oval 528">
              <a:extLst>
                <a:ext uri="{FF2B5EF4-FFF2-40B4-BE49-F238E27FC236}">
                  <a16:creationId xmlns:a16="http://schemas.microsoft.com/office/drawing/2014/main"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0" name="Oval 529">
              <a:extLst>
                <a:ext uri="{FF2B5EF4-FFF2-40B4-BE49-F238E27FC236}">
                  <a16:creationId xmlns:a16="http://schemas.microsoft.com/office/drawing/2014/main"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1" name="Oval 530">
              <a:extLst>
                <a:ext uri="{FF2B5EF4-FFF2-40B4-BE49-F238E27FC236}">
                  <a16:creationId xmlns:a16="http://schemas.microsoft.com/office/drawing/2014/main"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2" name="Oval 531">
              <a:extLst>
                <a:ext uri="{FF2B5EF4-FFF2-40B4-BE49-F238E27FC236}">
                  <a16:creationId xmlns:a16="http://schemas.microsoft.com/office/drawing/2014/main"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3" name="Oval 532">
              <a:extLst>
                <a:ext uri="{FF2B5EF4-FFF2-40B4-BE49-F238E27FC236}">
                  <a16:creationId xmlns:a16="http://schemas.microsoft.com/office/drawing/2014/main"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4" name="Oval 533">
              <a:extLst>
                <a:ext uri="{FF2B5EF4-FFF2-40B4-BE49-F238E27FC236}">
                  <a16:creationId xmlns:a16="http://schemas.microsoft.com/office/drawing/2014/main"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5" name="Oval 534">
              <a:extLst>
                <a:ext uri="{FF2B5EF4-FFF2-40B4-BE49-F238E27FC236}">
                  <a16:creationId xmlns:a16="http://schemas.microsoft.com/office/drawing/2014/main"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6" name="Oval 535">
              <a:extLst>
                <a:ext uri="{FF2B5EF4-FFF2-40B4-BE49-F238E27FC236}">
                  <a16:creationId xmlns:a16="http://schemas.microsoft.com/office/drawing/2014/main"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7" name="Oval 536">
              <a:extLst>
                <a:ext uri="{FF2B5EF4-FFF2-40B4-BE49-F238E27FC236}">
                  <a16:creationId xmlns:a16="http://schemas.microsoft.com/office/drawing/2014/main"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8" name="Oval 537">
              <a:extLst>
                <a:ext uri="{FF2B5EF4-FFF2-40B4-BE49-F238E27FC236}">
                  <a16:creationId xmlns:a16="http://schemas.microsoft.com/office/drawing/2014/main"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9" name="Oval 538">
              <a:extLst>
                <a:ext uri="{FF2B5EF4-FFF2-40B4-BE49-F238E27FC236}">
                  <a16:creationId xmlns:a16="http://schemas.microsoft.com/office/drawing/2014/main"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0" name="Oval 539">
              <a:extLst>
                <a:ext uri="{FF2B5EF4-FFF2-40B4-BE49-F238E27FC236}">
                  <a16:creationId xmlns:a16="http://schemas.microsoft.com/office/drawing/2014/main"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1" name="Oval 540">
              <a:extLst>
                <a:ext uri="{FF2B5EF4-FFF2-40B4-BE49-F238E27FC236}">
                  <a16:creationId xmlns:a16="http://schemas.microsoft.com/office/drawing/2014/main"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2" name="Oval 541">
              <a:extLst>
                <a:ext uri="{FF2B5EF4-FFF2-40B4-BE49-F238E27FC236}">
                  <a16:creationId xmlns:a16="http://schemas.microsoft.com/office/drawing/2014/main"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3" name="Oval 542">
              <a:extLst>
                <a:ext uri="{FF2B5EF4-FFF2-40B4-BE49-F238E27FC236}">
                  <a16:creationId xmlns:a16="http://schemas.microsoft.com/office/drawing/2014/main"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4" name="Oval 543">
              <a:extLst>
                <a:ext uri="{FF2B5EF4-FFF2-40B4-BE49-F238E27FC236}">
                  <a16:creationId xmlns:a16="http://schemas.microsoft.com/office/drawing/2014/main"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5" name="Oval 544">
              <a:extLst>
                <a:ext uri="{FF2B5EF4-FFF2-40B4-BE49-F238E27FC236}">
                  <a16:creationId xmlns:a16="http://schemas.microsoft.com/office/drawing/2014/main"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6" name="Oval 545">
              <a:extLst>
                <a:ext uri="{FF2B5EF4-FFF2-40B4-BE49-F238E27FC236}">
                  <a16:creationId xmlns:a16="http://schemas.microsoft.com/office/drawing/2014/main"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7" name="Oval 546">
              <a:extLst>
                <a:ext uri="{FF2B5EF4-FFF2-40B4-BE49-F238E27FC236}">
                  <a16:creationId xmlns:a16="http://schemas.microsoft.com/office/drawing/2014/main"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8" name="Oval 547">
              <a:extLst>
                <a:ext uri="{FF2B5EF4-FFF2-40B4-BE49-F238E27FC236}">
                  <a16:creationId xmlns:a16="http://schemas.microsoft.com/office/drawing/2014/main"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9" name="Oval 548">
              <a:extLst>
                <a:ext uri="{FF2B5EF4-FFF2-40B4-BE49-F238E27FC236}">
                  <a16:creationId xmlns:a16="http://schemas.microsoft.com/office/drawing/2014/main"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0" name="Oval 549">
              <a:extLst>
                <a:ext uri="{FF2B5EF4-FFF2-40B4-BE49-F238E27FC236}">
                  <a16:creationId xmlns:a16="http://schemas.microsoft.com/office/drawing/2014/main"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1" name="Oval 550">
              <a:extLst>
                <a:ext uri="{FF2B5EF4-FFF2-40B4-BE49-F238E27FC236}">
                  <a16:creationId xmlns:a16="http://schemas.microsoft.com/office/drawing/2014/main"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2" name="Oval 551">
              <a:extLst>
                <a:ext uri="{FF2B5EF4-FFF2-40B4-BE49-F238E27FC236}">
                  <a16:creationId xmlns:a16="http://schemas.microsoft.com/office/drawing/2014/main"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3" name="Oval 552">
              <a:extLst>
                <a:ext uri="{FF2B5EF4-FFF2-40B4-BE49-F238E27FC236}">
                  <a16:creationId xmlns:a16="http://schemas.microsoft.com/office/drawing/2014/main"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4" name="Oval 553">
              <a:extLst>
                <a:ext uri="{FF2B5EF4-FFF2-40B4-BE49-F238E27FC236}">
                  <a16:creationId xmlns:a16="http://schemas.microsoft.com/office/drawing/2014/main"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5" name="Oval 554">
              <a:extLst>
                <a:ext uri="{FF2B5EF4-FFF2-40B4-BE49-F238E27FC236}">
                  <a16:creationId xmlns:a16="http://schemas.microsoft.com/office/drawing/2014/main"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6" name="Oval 555">
              <a:extLst>
                <a:ext uri="{FF2B5EF4-FFF2-40B4-BE49-F238E27FC236}">
                  <a16:creationId xmlns:a16="http://schemas.microsoft.com/office/drawing/2014/main"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7" name="Oval 556">
              <a:extLst>
                <a:ext uri="{FF2B5EF4-FFF2-40B4-BE49-F238E27FC236}">
                  <a16:creationId xmlns:a16="http://schemas.microsoft.com/office/drawing/2014/main"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8" name="Oval 557">
              <a:extLst>
                <a:ext uri="{FF2B5EF4-FFF2-40B4-BE49-F238E27FC236}">
                  <a16:creationId xmlns:a16="http://schemas.microsoft.com/office/drawing/2014/main"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9" name="Oval 558">
              <a:extLst>
                <a:ext uri="{FF2B5EF4-FFF2-40B4-BE49-F238E27FC236}">
                  <a16:creationId xmlns:a16="http://schemas.microsoft.com/office/drawing/2014/main"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0" name="Oval 559">
              <a:extLst>
                <a:ext uri="{FF2B5EF4-FFF2-40B4-BE49-F238E27FC236}">
                  <a16:creationId xmlns:a16="http://schemas.microsoft.com/office/drawing/2014/main"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1" name="Oval 560">
              <a:extLst>
                <a:ext uri="{FF2B5EF4-FFF2-40B4-BE49-F238E27FC236}">
                  <a16:creationId xmlns:a16="http://schemas.microsoft.com/office/drawing/2014/main"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2" name="Oval 561">
              <a:extLst>
                <a:ext uri="{FF2B5EF4-FFF2-40B4-BE49-F238E27FC236}">
                  <a16:creationId xmlns:a16="http://schemas.microsoft.com/office/drawing/2014/main"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3" name="Oval 562">
              <a:extLst>
                <a:ext uri="{FF2B5EF4-FFF2-40B4-BE49-F238E27FC236}">
                  <a16:creationId xmlns:a16="http://schemas.microsoft.com/office/drawing/2014/main"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4" name="Oval 563">
              <a:extLst>
                <a:ext uri="{FF2B5EF4-FFF2-40B4-BE49-F238E27FC236}">
                  <a16:creationId xmlns:a16="http://schemas.microsoft.com/office/drawing/2014/main"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5" name="Oval 564">
              <a:extLst>
                <a:ext uri="{FF2B5EF4-FFF2-40B4-BE49-F238E27FC236}">
                  <a16:creationId xmlns:a16="http://schemas.microsoft.com/office/drawing/2014/main"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6" name="Oval 565">
              <a:extLst>
                <a:ext uri="{FF2B5EF4-FFF2-40B4-BE49-F238E27FC236}">
                  <a16:creationId xmlns:a16="http://schemas.microsoft.com/office/drawing/2014/main"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7" name="Oval 566">
              <a:extLst>
                <a:ext uri="{FF2B5EF4-FFF2-40B4-BE49-F238E27FC236}">
                  <a16:creationId xmlns:a16="http://schemas.microsoft.com/office/drawing/2014/main"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8" name="Oval 567">
              <a:extLst>
                <a:ext uri="{FF2B5EF4-FFF2-40B4-BE49-F238E27FC236}">
                  <a16:creationId xmlns:a16="http://schemas.microsoft.com/office/drawing/2014/main"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9" name="Oval 568">
              <a:extLst>
                <a:ext uri="{FF2B5EF4-FFF2-40B4-BE49-F238E27FC236}">
                  <a16:creationId xmlns:a16="http://schemas.microsoft.com/office/drawing/2014/main"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0" name="Oval 569">
              <a:extLst>
                <a:ext uri="{FF2B5EF4-FFF2-40B4-BE49-F238E27FC236}">
                  <a16:creationId xmlns:a16="http://schemas.microsoft.com/office/drawing/2014/main"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1" name="Oval 570">
              <a:extLst>
                <a:ext uri="{FF2B5EF4-FFF2-40B4-BE49-F238E27FC236}">
                  <a16:creationId xmlns:a16="http://schemas.microsoft.com/office/drawing/2014/main"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2" name="Oval 571">
              <a:extLst>
                <a:ext uri="{FF2B5EF4-FFF2-40B4-BE49-F238E27FC236}">
                  <a16:creationId xmlns:a16="http://schemas.microsoft.com/office/drawing/2014/main"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3" name="Oval 572">
              <a:extLst>
                <a:ext uri="{FF2B5EF4-FFF2-40B4-BE49-F238E27FC236}">
                  <a16:creationId xmlns:a16="http://schemas.microsoft.com/office/drawing/2014/main"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4" name="Oval 573">
              <a:extLst>
                <a:ext uri="{FF2B5EF4-FFF2-40B4-BE49-F238E27FC236}">
                  <a16:creationId xmlns:a16="http://schemas.microsoft.com/office/drawing/2014/main"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5" name="Oval 574">
              <a:extLst>
                <a:ext uri="{FF2B5EF4-FFF2-40B4-BE49-F238E27FC236}">
                  <a16:creationId xmlns:a16="http://schemas.microsoft.com/office/drawing/2014/main"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6" name="Oval 575">
              <a:extLst>
                <a:ext uri="{FF2B5EF4-FFF2-40B4-BE49-F238E27FC236}">
                  <a16:creationId xmlns:a16="http://schemas.microsoft.com/office/drawing/2014/main"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7" name="Oval 576">
              <a:extLst>
                <a:ext uri="{FF2B5EF4-FFF2-40B4-BE49-F238E27FC236}">
                  <a16:creationId xmlns:a16="http://schemas.microsoft.com/office/drawing/2014/main"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8" name="Oval 577">
              <a:extLst>
                <a:ext uri="{FF2B5EF4-FFF2-40B4-BE49-F238E27FC236}">
                  <a16:creationId xmlns:a16="http://schemas.microsoft.com/office/drawing/2014/main"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9" name="Oval 578">
              <a:extLst>
                <a:ext uri="{FF2B5EF4-FFF2-40B4-BE49-F238E27FC236}">
                  <a16:creationId xmlns:a16="http://schemas.microsoft.com/office/drawing/2014/main"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0" name="Oval 579">
              <a:extLst>
                <a:ext uri="{FF2B5EF4-FFF2-40B4-BE49-F238E27FC236}">
                  <a16:creationId xmlns:a16="http://schemas.microsoft.com/office/drawing/2014/main"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1" name="Oval 580">
              <a:extLst>
                <a:ext uri="{FF2B5EF4-FFF2-40B4-BE49-F238E27FC236}">
                  <a16:creationId xmlns:a16="http://schemas.microsoft.com/office/drawing/2014/main"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2" name="Oval 581">
              <a:extLst>
                <a:ext uri="{FF2B5EF4-FFF2-40B4-BE49-F238E27FC236}">
                  <a16:creationId xmlns:a16="http://schemas.microsoft.com/office/drawing/2014/main"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3" name="Oval 582">
              <a:extLst>
                <a:ext uri="{FF2B5EF4-FFF2-40B4-BE49-F238E27FC236}">
                  <a16:creationId xmlns:a16="http://schemas.microsoft.com/office/drawing/2014/main"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4" name="Oval 583">
              <a:extLst>
                <a:ext uri="{FF2B5EF4-FFF2-40B4-BE49-F238E27FC236}">
                  <a16:creationId xmlns:a16="http://schemas.microsoft.com/office/drawing/2014/main"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5" name="Oval 584">
              <a:extLst>
                <a:ext uri="{FF2B5EF4-FFF2-40B4-BE49-F238E27FC236}">
                  <a16:creationId xmlns:a16="http://schemas.microsoft.com/office/drawing/2014/main"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6" name="Oval 585">
              <a:extLst>
                <a:ext uri="{FF2B5EF4-FFF2-40B4-BE49-F238E27FC236}">
                  <a16:creationId xmlns:a16="http://schemas.microsoft.com/office/drawing/2014/main"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7" name="Oval 586">
              <a:extLst>
                <a:ext uri="{FF2B5EF4-FFF2-40B4-BE49-F238E27FC236}">
                  <a16:creationId xmlns:a16="http://schemas.microsoft.com/office/drawing/2014/main"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8" name="Oval 587">
              <a:extLst>
                <a:ext uri="{FF2B5EF4-FFF2-40B4-BE49-F238E27FC236}">
                  <a16:creationId xmlns:a16="http://schemas.microsoft.com/office/drawing/2014/main"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9" name="Oval 588">
              <a:extLst>
                <a:ext uri="{FF2B5EF4-FFF2-40B4-BE49-F238E27FC236}">
                  <a16:creationId xmlns:a16="http://schemas.microsoft.com/office/drawing/2014/main"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0" name="Oval 589">
              <a:extLst>
                <a:ext uri="{FF2B5EF4-FFF2-40B4-BE49-F238E27FC236}">
                  <a16:creationId xmlns:a16="http://schemas.microsoft.com/office/drawing/2014/main"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1" name="Oval 590">
              <a:extLst>
                <a:ext uri="{FF2B5EF4-FFF2-40B4-BE49-F238E27FC236}">
                  <a16:creationId xmlns:a16="http://schemas.microsoft.com/office/drawing/2014/main"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2" name="Oval 591">
              <a:extLst>
                <a:ext uri="{FF2B5EF4-FFF2-40B4-BE49-F238E27FC236}">
                  <a16:creationId xmlns:a16="http://schemas.microsoft.com/office/drawing/2014/main"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3" name="Oval 592">
              <a:extLst>
                <a:ext uri="{FF2B5EF4-FFF2-40B4-BE49-F238E27FC236}">
                  <a16:creationId xmlns:a16="http://schemas.microsoft.com/office/drawing/2014/main"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4" name="Oval 593">
              <a:extLst>
                <a:ext uri="{FF2B5EF4-FFF2-40B4-BE49-F238E27FC236}">
                  <a16:creationId xmlns:a16="http://schemas.microsoft.com/office/drawing/2014/main"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5" name="Oval 594">
              <a:extLst>
                <a:ext uri="{FF2B5EF4-FFF2-40B4-BE49-F238E27FC236}">
                  <a16:creationId xmlns:a16="http://schemas.microsoft.com/office/drawing/2014/main"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6" name="Oval 595">
              <a:extLst>
                <a:ext uri="{FF2B5EF4-FFF2-40B4-BE49-F238E27FC236}">
                  <a16:creationId xmlns:a16="http://schemas.microsoft.com/office/drawing/2014/main"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7" name="Oval 596">
              <a:extLst>
                <a:ext uri="{FF2B5EF4-FFF2-40B4-BE49-F238E27FC236}">
                  <a16:creationId xmlns:a16="http://schemas.microsoft.com/office/drawing/2014/main"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8" name="Oval 597">
              <a:extLst>
                <a:ext uri="{FF2B5EF4-FFF2-40B4-BE49-F238E27FC236}">
                  <a16:creationId xmlns:a16="http://schemas.microsoft.com/office/drawing/2014/main"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9" name="Oval 598">
              <a:extLst>
                <a:ext uri="{FF2B5EF4-FFF2-40B4-BE49-F238E27FC236}">
                  <a16:creationId xmlns:a16="http://schemas.microsoft.com/office/drawing/2014/main"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0" name="Oval 599">
              <a:extLst>
                <a:ext uri="{FF2B5EF4-FFF2-40B4-BE49-F238E27FC236}">
                  <a16:creationId xmlns:a16="http://schemas.microsoft.com/office/drawing/2014/main"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1" name="Oval 600">
              <a:extLst>
                <a:ext uri="{FF2B5EF4-FFF2-40B4-BE49-F238E27FC236}">
                  <a16:creationId xmlns:a16="http://schemas.microsoft.com/office/drawing/2014/main"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2" name="Oval 601">
              <a:extLst>
                <a:ext uri="{FF2B5EF4-FFF2-40B4-BE49-F238E27FC236}">
                  <a16:creationId xmlns:a16="http://schemas.microsoft.com/office/drawing/2014/main"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3" name="Oval 602">
              <a:extLst>
                <a:ext uri="{FF2B5EF4-FFF2-40B4-BE49-F238E27FC236}">
                  <a16:creationId xmlns:a16="http://schemas.microsoft.com/office/drawing/2014/main"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4" name="Oval 603">
              <a:extLst>
                <a:ext uri="{FF2B5EF4-FFF2-40B4-BE49-F238E27FC236}">
                  <a16:creationId xmlns:a16="http://schemas.microsoft.com/office/drawing/2014/main"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5" name="Oval 604">
              <a:extLst>
                <a:ext uri="{FF2B5EF4-FFF2-40B4-BE49-F238E27FC236}">
                  <a16:creationId xmlns:a16="http://schemas.microsoft.com/office/drawing/2014/main"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6" name="Oval 605">
              <a:extLst>
                <a:ext uri="{FF2B5EF4-FFF2-40B4-BE49-F238E27FC236}">
                  <a16:creationId xmlns:a16="http://schemas.microsoft.com/office/drawing/2014/main"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7" name="Oval 606">
              <a:extLst>
                <a:ext uri="{FF2B5EF4-FFF2-40B4-BE49-F238E27FC236}">
                  <a16:creationId xmlns:a16="http://schemas.microsoft.com/office/drawing/2014/main"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8" name="Oval 607">
              <a:extLst>
                <a:ext uri="{FF2B5EF4-FFF2-40B4-BE49-F238E27FC236}">
                  <a16:creationId xmlns:a16="http://schemas.microsoft.com/office/drawing/2014/main"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9" name="Oval 608">
              <a:extLst>
                <a:ext uri="{FF2B5EF4-FFF2-40B4-BE49-F238E27FC236}">
                  <a16:creationId xmlns:a16="http://schemas.microsoft.com/office/drawing/2014/main"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0" name="Oval 609">
              <a:extLst>
                <a:ext uri="{FF2B5EF4-FFF2-40B4-BE49-F238E27FC236}">
                  <a16:creationId xmlns:a16="http://schemas.microsoft.com/office/drawing/2014/main"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1" name="Oval 610">
              <a:extLst>
                <a:ext uri="{FF2B5EF4-FFF2-40B4-BE49-F238E27FC236}">
                  <a16:creationId xmlns:a16="http://schemas.microsoft.com/office/drawing/2014/main"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2" name="Oval 611">
              <a:extLst>
                <a:ext uri="{FF2B5EF4-FFF2-40B4-BE49-F238E27FC236}">
                  <a16:creationId xmlns:a16="http://schemas.microsoft.com/office/drawing/2014/main"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3" name="Oval 612">
              <a:extLst>
                <a:ext uri="{FF2B5EF4-FFF2-40B4-BE49-F238E27FC236}">
                  <a16:creationId xmlns:a16="http://schemas.microsoft.com/office/drawing/2014/main"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4" name="Oval 613">
              <a:extLst>
                <a:ext uri="{FF2B5EF4-FFF2-40B4-BE49-F238E27FC236}">
                  <a16:creationId xmlns:a16="http://schemas.microsoft.com/office/drawing/2014/main"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5" name="Oval 614">
              <a:extLst>
                <a:ext uri="{FF2B5EF4-FFF2-40B4-BE49-F238E27FC236}">
                  <a16:creationId xmlns:a16="http://schemas.microsoft.com/office/drawing/2014/main"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6" name="Oval 615">
              <a:extLst>
                <a:ext uri="{FF2B5EF4-FFF2-40B4-BE49-F238E27FC236}">
                  <a16:creationId xmlns:a16="http://schemas.microsoft.com/office/drawing/2014/main"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7" name="Oval 616">
              <a:extLst>
                <a:ext uri="{FF2B5EF4-FFF2-40B4-BE49-F238E27FC236}">
                  <a16:creationId xmlns:a16="http://schemas.microsoft.com/office/drawing/2014/main"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8" name="Oval 617">
              <a:extLst>
                <a:ext uri="{FF2B5EF4-FFF2-40B4-BE49-F238E27FC236}">
                  <a16:creationId xmlns:a16="http://schemas.microsoft.com/office/drawing/2014/main"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9" name="Oval 618">
              <a:extLst>
                <a:ext uri="{FF2B5EF4-FFF2-40B4-BE49-F238E27FC236}">
                  <a16:creationId xmlns:a16="http://schemas.microsoft.com/office/drawing/2014/main"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0" name="Oval 619">
              <a:extLst>
                <a:ext uri="{FF2B5EF4-FFF2-40B4-BE49-F238E27FC236}">
                  <a16:creationId xmlns:a16="http://schemas.microsoft.com/office/drawing/2014/main"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1" name="Oval 620">
              <a:extLst>
                <a:ext uri="{FF2B5EF4-FFF2-40B4-BE49-F238E27FC236}">
                  <a16:creationId xmlns:a16="http://schemas.microsoft.com/office/drawing/2014/main"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2" name="Oval 621">
              <a:extLst>
                <a:ext uri="{FF2B5EF4-FFF2-40B4-BE49-F238E27FC236}">
                  <a16:creationId xmlns:a16="http://schemas.microsoft.com/office/drawing/2014/main"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3" name="Oval 622">
              <a:extLst>
                <a:ext uri="{FF2B5EF4-FFF2-40B4-BE49-F238E27FC236}">
                  <a16:creationId xmlns:a16="http://schemas.microsoft.com/office/drawing/2014/main"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4" name="Oval 623">
              <a:extLst>
                <a:ext uri="{FF2B5EF4-FFF2-40B4-BE49-F238E27FC236}">
                  <a16:creationId xmlns:a16="http://schemas.microsoft.com/office/drawing/2014/main"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5" name="Oval 624">
              <a:extLst>
                <a:ext uri="{FF2B5EF4-FFF2-40B4-BE49-F238E27FC236}">
                  <a16:creationId xmlns:a16="http://schemas.microsoft.com/office/drawing/2014/main"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6" name="Oval 625">
              <a:extLst>
                <a:ext uri="{FF2B5EF4-FFF2-40B4-BE49-F238E27FC236}">
                  <a16:creationId xmlns:a16="http://schemas.microsoft.com/office/drawing/2014/main"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7" name="Oval 626">
              <a:extLst>
                <a:ext uri="{FF2B5EF4-FFF2-40B4-BE49-F238E27FC236}">
                  <a16:creationId xmlns:a16="http://schemas.microsoft.com/office/drawing/2014/main"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8" name="Oval 627">
              <a:extLst>
                <a:ext uri="{FF2B5EF4-FFF2-40B4-BE49-F238E27FC236}">
                  <a16:creationId xmlns:a16="http://schemas.microsoft.com/office/drawing/2014/main"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9" name="Oval 628">
              <a:extLst>
                <a:ext uri="{FF2B5EF4-FFF2-40B4-BE49-F238E27FC236}">
                  <a16:creationId xmlns:a16="http://schemas.microsoft.com/office/drawing/2014/main"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0" name="Oval 629">
              <a:extLst>
                <a:ext uri="{FF2B5EF4-FFF2-40B4-BE49-F238E27FC236}">
                  <a16:creationId xmlns:a16="http://schemas.microsoft.com/office/drawing/2014/main"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1" name="Oval 630">
              <a:extLst>
                <a:ext uri="{FF2B5EF4-FFF2-40B4-BE49-F238E27FC236}">
                  <a16:creationId xmlns:a16="http://schemas.microsoft.com/office/drawing/2014/main"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2" name="Oval 631">
              <a:extLst>
                <a:ext uri="{FF2B5EF4-FFF2-40B4-BE49-F238E27FC236}">
                  <a16:creationId xmlns:a16="http://schemas.microsoft.com/office/drawing/2014/main"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3" name="Oval 632">
              <a:extLst>
                <a:ext uri="{FF2B5EF4-FFF2-40B4-BE49-F238E27FC236}">
                  <a16:creationId xmlns:a16="http://schemas.microsoft.com/office/drawing/2014/main"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4" name="Oval 633">
              <a:extLst>
                <a:ext uri="{FF2B5EF4-FFF2-40B4-BE49-F238E27FC236}">
                  <a16:creationId xmlns:a16="http://schemas.microsoft.com/office/drawing/2014/main"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5" name="Oval 634">
              <a:extLst>
                <a:ext uri="{FF2B5EF4-FFF2-40B4-BE49-F238E27FC236}">
                  <a16:creationId xmlns:a16="http://schemas.microsoft.com/office/drawing/2014/main"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6" name="Oval 635">
              <a:extLst>
                <a:ext uri="{FF2B5EF4-FFF2-40B4-BE49-F238E27FC236}">
                  <a16:creationId xmlns:a16="http://schemas.microsoft.com/office/drawing/2014/main"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7" name="Oval 636">
              <a:extLst>
                <a:ext uri="{FF2B5EF4-FFF2-40B4-BE49-F238E27FC236}">
                  <a16:creationId xmlns:a16="http://schemas.microsoft.com/office/drawing/2014/main"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8" name="Oval 637">
              <a:extLst>
                <a:ext uri="{FF2B5EF4-FFF2-40B4-BE49-F238E27FC236}">
                  <a16:creationId xmlns:a16="http://schemas.microsoft.com/office/drawing/2014/main"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9" name="Oval 638">
              <a:extLst>
                <a:ext uri="{FF2B5EF4-FFF2-40B4-BE49-F238E27FC236}">
                  <a16:creationId xmlns:a16="http://schemas.microsoft.com/office/drawing/2014/main"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0" name="Oval 639">
              <a:extLst>
                <a:ext uri="{FF2B5EF4-FFF2-40B4-BE49-F238E27FC236}">
                  <a16:creationId xmlns:a16="http://schemas.microsoft.com/office/drawing/2014/main"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1" name="Oval 640">
              <a:extLst>
                <a:ext uri="{FF2B5EF4-FFF2-40B4-BE49-F238E27FC236}">
                  <a16:creationId xmlns:a16="http://schemas.microsoft.com/office/drawing/2014/main"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2" name="Oval 641">
              <a:extLst>
                <a:ext uri="{FF2B5EF4-FFF2-40B4-BE49-F238E27FC236}">
                  <a16:creationId xmlns:a16="http://schemas.microsoft.com/office/drawing/2014/main"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3" name="Oval 642">
              <a:extLst>
                <a:ext uri="{FF2B5EF4-FFF2-40B4-BE49-F238E27FC236}">
                  <a16:creationId xmlns:a16="http://schemas.microsoft.com/office/drawing/2014/main"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4" name="Oval 643">
              <a:extLst>
                <a:ext uri="{FF2B5EF4-FFF2-40B4-BE49-F238E27FC236}">
                  <a16:creationId xmlns:a16="http://schemas.microsoft.com/office/drawing/2014/main"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5" name="Oval 644">
              <a:extLst>
                <a:ext uri="{FF2B5EF4-FFF2-40B4-BE49-F238E27FC236}">
                  <a16:creationId xmlns:a16="http://schemas.microsoft.com/office/drawing/2014/main"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6" name="Oval 645">
              <a:extLst>
                <a:ext uri="{FF2B5EF4-FFF2-40B4-BE49-F238E27FC236}">
                  <a16:creationId xmlns:a16="http://schemas.microsoft.com/office/drawing/2014/main"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7" name="Oval 646">
              <a:extLst>
                <a:ext uri="{FF2B5EF4-FFF2-40B4-BE49-F238E27FC236}">
                  <a16:creationId xmlns:a16="http://schemas.microsoft.com/office/drawing/2014/main"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8" name="Oval 647">
              <a:extLst>
                <a:ext uri="{FF2B5EF4-FFF2-40B4-BE49-F238E27FC236}">
                  <a16:creationId xmlns:a16="http://schemas.microsoft.com/office/drawing/2014/main"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9" name="Oval 648">
              <a:extLst>
                <a:ext uri="{FF2B5EF4-FFF2-40B4-BE49-F238E27FC236}">
                  <a16:creationId xmlns:a16="http://schemas.microsoft.com/office/drawing/2014/main"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0" name="Oval 649">
              <a:extLst>
                <a:ext uri="{FF2B5EF4-FFF2-40B4-BE49-F238E27FC236}">
                  <a16:creationId xmlns:a16="http://schemas.microsoft.com/office/drawing/2014/main"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1" name="Oval 650">
              <a:extLst>
                <a:ext uri="{FF2B5EF4-FFF2-40B4-BE49-F238E27FC236}">
                  <a16:creationId xmlns:a16="http://schemas.microsoft.com/office/drawing/2014/main"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2" name="Oval 651">
              <a:extLst>
                <a:ext uri="{FF2B5EF4-FFF2-40B4-BE49-F238E27FC236}">
                  <a16:creationId xmlns:a16="http://schemas.microsoft.com/office/drawing/2014/main"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3" name="Oval 652">
              <a:extLst>
                <a:ext uri="{FF2B5EF4-FFF2-40B4-BE49-F238E27FC236}">
                  <a16:creationId xmlns:a16="http://schemas.microsoft.com/office/drawing/2014/main"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4" name="Oval 653">
              <a:extLst>
                <a:ext uri="{FF2B5EF4-FFF2-40B4-BE49-F238E27FC236}">
                  <a16:creationId xmlns:a16="http://schemas.microsoft.com/office/drawing/2014/main"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5" name="Oval 654">
              <a:extLst>
                <a:ext uri="{FF2B5EF4-FFF2-40B4-BE49-F238E27FC236}">
                  <a16:creationId xmlns:a16="http://schemas.microsoft.com/office/drawing/2014/main"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6" name="Oval 655">
              <a:extLst>
                <a:ext uri="{FF2B5EF4-FFF2-40B4-BE49-F238E27FC236}">
                  <a16:creationId xmlns:a16="http://schemas.microsoft.com/office/drawing/2014/main"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7" name="Oval 656">
              <a:extLst>
                <a:ext uri="{FF2B5EF4-FFF2-40B4-BE49-F238E27FC236}">
                  <a16:creationId xmlns:a16="http://schemas.microsoft.com/office/drawing/2014/main"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8" name="Oval 657">
              <a:extLst>
                <a:ext uri="{FF2B5EF4-FFF2-40B4-BE49-F238E27FC236}">
                  <a16:creationId xmlns:a16="http://schemas.microsoft.com/office/drawing/2014/main"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9" name="Oval 658">
              <a:extLst>
                <a:ext uri="{FF2B5EF4-FFF2-40B4-BE49-F238E27FC236}">
                  <a16:creationId xmlns:a16="http://schemas.microsoft.com/office/drawing/2014/main"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0" name="Oval 659">
              <a:extLst>
                <a:ext uri="{FF2B5EF4-FFF2-40B4-BE49-F238E27FC236}">
                  <a16:creationId xmlns:a16="http://schemas.microsoft.com/office/drawing/2014/main"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1" name="Oval 660">
              <a:extLst>
                <a:ext uri="{FF2B5EF4-FFF2-40B4-BE49-F238E27FC236}">
                  <a16:creationId xmlns:a16="http://schemas.microsoft.com/office/drawing/2014/main"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2" name="Oval 661">
              <a:extLst>
                <a:ext uri="{FF2B5EF4-FFF2-40B4-BE49-F238E27FC236}">
                  <a16:creationId xmlns:a16="http://schemas.microsoft.com/office/drawing/2014/main"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3" name="Oval 662">
              <a:extLst>
                <a:ext uri="{FF2B5EF4-FFF2-40B4-BE49-F238E27FC236}">
                  <a16:creationId xmlns:a16="http://schemas.microsoft.com/office/drawing/2014/main"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4" name="Oval 663">
              <a:extLst>
                <a:ext uri="{FF2B5EF4-FFF2-40B4-BE49-F238E27FC236}">
                  <a16:creationId xmlns:a16="http://schemas.microsoft.com/office/drawing/2014/main"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5" name="Oval 664">
              <a:extLst>
                <a:ext uri="{FF2B5EF4-FFF2-40B4-BE49-F238E27FC236}">
                  <a16:creationId xmlns:a16="http://schemas.microsoft.com/office/drawing/2014/main"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6" name="Oval 665">
              <a:extLst>
                <a:ext uri="{FF2B5EF4-FFF2-40B4-BE49-F238E27FC236}">
                  <a16:creationId xmlns:a16="http://schemas.microsoft.com/office/drawing/2014/main"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7" name="Oval 666">
              <a:extLst>
                <a:ext uri="{FF2B5EF4-FFF2-40B4-BE49-F238E27FC236}">
                  <a16:creationId xmlns:a16="http://schemas.microsoft.com/office/drawing/2014/main"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8" name="Oval 667">
              <a:extLst>
                <a:ext uri="{FF2B5EF4-FFF2-40B4-BE49-F238E27FC236}">
                  <a16:creationId xmlns:a16="http://schemas.microsoft.com/office/drawing/2014/main"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9" name="Oval 668">
              <a:extLst>
                <a:ext uri="{FF2B5EF4-FFF2-40B4-BE49-F238E27FC236}">
                  <a16:creationId xmlns:a16="http://schemas.microsoft.com/office/drawing/2014/main"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0" name="Oval 669">
              <a:extLst>
                <a:ext uri="{FF2B5EF4-FFF2-40B4-BE49-F238E27FC236}">
                  <a16:creationId xmlns:a16="http://schemas.microsoft.com/office/drawing/2014/main"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1" name="Oval 670">
              <a:extLst>
                <a:ext uri="{FF2B5EF4-FFF2-40B4-BE49-F238E27FC236}">
                  <a16:creationId xmlns:a16="http://schemas.microsoft.com/office/drawing/2014/main"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2" name="Oval 671">
              <a:extLst>
                <a:ext uri="{FF2B5EF4-FFF2-40B4-BE49-F238E27FC236}">
                  <a16:creationId xmlns:a16="http://schemas.microsoft.com/office/drawing/2014/main"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3" name="Oval 672">
              <a:extLst>
                <a:ext uri="{FF2B5EF4-FFF2-40B4-BE49-F238E27FC236}">
                  <a16:creationId xmlns:a16="http://schemas.microsoft.com/office/drawing/2014/main"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4" name="Oval 673">
              <a:extLst>
                <a:ext uri="{FF2B5EF4-FFF2-40B4-BE49-F238E27FC236}">
                  <a16:creationId xmlns:a16="http://schemas.microsoft.com/office/drawing/2014/main"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5" name="Oval 674">
              <a:extLst>
                <a:ext uri="{FF2B5EF4-FFF2-40B4-BE49-F238E27FC236}">
                  <a16:creationId xmlns:a16="http://schemas.microsoft.com/office/drawing/2014/main"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6" name="Oval 675">
              <a:extLst>
                <a:ext uri="{FF2B5EF4-FFF2-40B4-BE49-F238E27FC236}">
                  <a16:creationId xmlns:a16="http://schemas.microsoft.com/office/drawing/2014/main"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7" name="Oval 676">
              <a:extLst>
                <a:ext uri="{FF2B5EF4-FFF2-40B4-BE49-F238E27FC236}">
                  <a16:creationId xmlns:a16="http://schemas.microsoft.com/office/drawing/2014/main"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8" name="Oval 677">
              <a:extLst>
                <a:ext uri="{FF2B5EF4-FFF2-40B4-BE49-F238E27FC236}">
                  <a16:creationId xmlns:a16="http://schemas.microsoft.com/office/drawing/2014/main"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9" name="Oval 678">
              <a:extLst>
                <a:ext uri="{FF2B5EF4-FFF2-40B4-BE49-F238E27FC236}">
                  <a16:creationId xmlns:a16="http://schemas.microsoft.com/office/drawing/2014/main"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0" name="Oval 679">
              <a:extLst>
                <a:ext uri="{FF2B5EF4-FFF2-40B4-BE49-F238E27FC236}">
                  <a16:creationId xmlns:a16="http://schemas.microsoft.com/office/drawing/2014/main"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1" name="Oval 680">
              <a:extLst>
                <a:ext uri="{FF2B5EF4-FFF2-40B4-BE49-F238E27FC236}">
                  <a16:creationId xmlns:a16="http://schemas.microsoft.com/office/drawing/2014/main"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2" name="Oval 681">
              <a:extLst>
                <a:ext uri="{FF2B5EF4-FFF2-40B4-BE49-F238E27FC236}">
                  <a16:creationId xmlns:a16="http://schemas.microsoft.com/office/drawing/2014/main"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3" name="Oval 682">
              <a:extLst>
                <a:ext uri="{FF2B5EF4-FFF2-40B4-BE49-F238E27FC236}">
                  <a16:creationId xmlns:a16="http://schemas.microsoft.com/office/drawing/2014/main"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4" name="Oval 683">
              <a:extLst>
                <a:ext uri="{FF2B5EF4-FFF2-40B4-BE49-F238E27FC236}">
                  <a16:creationId xmlns:a16="http://schemas.microsoft.com/office/drawing/2014/main"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5" name="Oval 684">
              <a:extLst>
                <a:ext uri="{FF2B5EF4-FFF2-40B4-BE49-F238E27FC236}">
                  <a16:creationId xmlns:a16="http://schemas.microsoft.com/office/drawing/2014/main"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6" name="Oval 685">
              <a:extLst>
                <a:ext uri="{FF2B5EF4-FFF2-40B4-BE49-F238E27FC236}">
                  <a16:creationId xmlns:a16="http://schemas.microsoft.com/office/drawing/2014/main"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7" name="Oval 686">
              <a:extLst>
                <a:ext uri="{FF2B5EF4-FFF2-40B4-BE49-F238E27FC236}">
                  <a16:creationId xmlns:a16="http://schemas.microsoft.com/office/drawing/2014/main"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8" name="Oval 687">
              <a:extLst>
                <a:ext uri="{FF2B5EF4-FFF2-40B4-BE49-F238E27FC236}">
                  <a16:creationId xmlns:a16="http://schemas.microsoft.com/office/drawing/2014/main"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9" name="Oval 688">
              <a:extLst>
                <a:ext uri="{FF2B5EF4-FFF2-40B4-BE49-F238E27FC236}">
                  <a16:creationId xmlns:a16="http://schemas.microsoft.com/office/drawing/2014/main"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90" name="Oval 689">
              <a:extLst>
                <a:ext uri="{FF2B5EF4-FFF2-40B4-BE49-F238E27FC236}">
                  <a16:creationId xmlns:a16="http://schemas.microsoft.com/office/drawing/2014/main"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1" name="Oval 690">
              <a:extLst>
                <a:ext uri="{FF2B5EF4-FFF2-40B4-BE49-F238E27FC236}">
                  <a16:creationId xmlns:a16="http://schemas.microsoft.com/office/drawing/2014/main"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2" name="Oval 691">
              <a:extLst>
                <a:ext uri="{FF2B5EF4-FFF2-40B4-BE49-F238E27FC236}">
                  <a16:creationId xmlns:a16="http://schemas.microsoft.com/office/drawing/2014/main"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3" name="Oval 692">
              <a:extLst>
                <a:ext uri="{FF2B5EF4-FFF2-40B4-BE49-F238E27FC236}">
                  <a16:creationId xmlns:a16="http://schemas.microsoft.com/office/drawing/2014/main"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4" name="Oval 693">
              <a:extLst>
                <a:ext uri="{FF2B5EF4-FFF2-40B4-BE49-F238E27FC236}">
                  <a16:creationId xmlns:a16="http://schemas.microsoft.com/office/drawing/2014/main"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5" name="Oval 694">
              <a:extLst>
                <a:ext uri="{FF2B5EF4-FFF2-40B4-BE49-F238E27FC236}">
                  <a16:creationId xmlns:a16="http://schemas.microsoft.com/office/drawing/2014/main"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6" name="Oval 695">
              <a:extLst>
                <a:ext uri="{FF2B5EF4-FFF2-40B4-BE49-F238E27FC236}">
                  <a16:creationId xmlns:a16="http://schemas.microsoft.com/office/drawing/2014/main"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7" name="Oval 696">
              <a:extLst>
                <a:ext uri="{FF2B5EF4-FFF2-40B4-BE49-F238E27FC236}">
                  <a16:creationId xmlns:a16="http://schemas.microsoft.com/office/drawing/2014/main"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8" name="Oval 697">
              <a:extLst>
                <a:ext uri="{FF2B5EF4-FFF2-40B4-BE49-F238E27FC236}">
                  <a16:creationId xmlns:a16="http://schemas.microsoft.com/office/drawing/2014/main"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9" name="Oval 698">
              <a:extLst>
                <a:ext uri="{FF2B5EF4-FFF2-40B4-BE49-F238E27FC236}">
                  <a16:creationId xmlns:a16="http://schemas.microsoft.com/office/drawing/2014/main"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0" name="Oval 699">
              <a:extLst>
                <a:ext uri="{FF2B5EF4-FFF2-40B4-BE49-F238E27FC236}">
                  <a16:creationId xmlns:a16="http://schemas.microsoft.com/office/drawing/2014/main"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Oval 700">
              <a:extLst>
                <a:ext uri="{FF2B5EF4-FFF2-40B4-BE49-F238E27FC236}">
                  <a16:creationId xmlns:a16="http://schemas.microsoft.com/office/drawing/2014/main"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Oval 701">
              <a:extLst>
                <a:ext uri="{FF2B5EF4-FFF2-40B4-BE49-F238E27FC236}">
                  <a16:creationId xmlns:a16="http://schemas.microsoft.com/office/drawing/2014/main"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03" name="Oval 702">
              <a:extLst>
                <a:ext uri="{FF2B5EF4-FFF2-40B4-BE49-F238E27FC236}">
                  <a16:creationId xmlns:a16="http://schemas.microsoft.com/office/drawing/2014/main"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4" name="Oval 703">
              <a:extLst>
                <a:ext uri="{FF2B5EF4-FFF2-40B4-BE49-F238E27FC236}">
                  <a16:creationId xmlns:a16="http://schemas.microsoft.com/office/drawing/2014/main"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5" name="Oval 704">
              <a:extLst>
                <a:ext uri="{FF2B5EF4-FFF2-40B4-BE49-F238E27FC236}">
                  <a16:creationId xmlns:a16="http://schemas.microsoft.com/office/drawing/2014/main"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6" name="Oval 705">
              <a:extLst>
                <a:ext uri="{FF2B5EF4-FFF2-40B4-BE49-F238E27FC236}">
                  <a16:creationId xmlns:a16="http://schemas.microsoft.com/office/drawing/2014/main"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7" name="Oval 706">
              <a:extLst>
                <a:ext uri="{FF2B5EF4-FFF2-40B4-BE49-F238E27FC236}">
                  <a16:creationId xmlns:a16="http://schemas.microsoft.com/office/drawing/2014/main"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8" name="Oval 707">
              <a:extLst>
                <a:ext uri="{FF2B5EF4-FFF2-40B4-BE49-F238E27FC236}">
                  <a16:creationId xmlns:a16="http://schemas.microsoft.com/office/drawing/2014/main"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9" name="Oval 708">
              <a:extLst>
                <a:ext uri="{FF2B5EF4-FFF2-40B4-BE49-F238E27FC236}">
                  <a16:creationId xmlns:a16="http://schemas.microsoft.com/office/drawing/2014/main"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0" name="Oval 709">
              <a:extLst>
                <a:ext uri="{FF2B5EF4-FFF2-40B4-BE49-F238E27FC236}">
                  <a16:creationId xmlns:a16="http://schemas.microsoft.com/office/drawing/2014/main"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1" name="Oval 710">
              <a:extLst>
                <a:ext uri="{FF2B5EF4-FFF2-40B4-BE49-F238E27FC236}">
                  <a16:creationId xmlns:a16="http://schemas.microsoft.com/office/drawing/2014/main"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2" name="Oval 711">
              <a:extLst>
                <a:ext uri="{FF2B5EF4-FFF2-40B4-BE49-F238E27FC236}">
                  <a16:creationId xmlns:a16="http://schemas.microsoft.com/office/drawing/2014/main"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3" name="Oval 712">
              <a:extLst>
                <a:ext uri="{FF2B5EF4-FFF2-40B4-BE49-F238E27FC236}">
                  <a16:creationId xmlns:a16="http://schemas.microsoft.com/office/drawing/2014/main"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4" name="Oval 713">
              <a:extLst>
                <a:ext uri="{FF2B5EF4-FFF2-40B4-BE49-F238E27FC236}">
                  <a16:creationId xmlns:a16="http://schemas.microsoft.com/office/drawing/2014/main"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5" name="Oval 714">
              <a:extLst>
                <a:ext uri="{FF2B5EF4-FFF2-40B4-BE49-F238E27FC236}">
                  <a16:creationId xmlns:a16="http://schemas.microsoft.com/office/drawing/2014/main"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16" name="Oval 715">
              <a:extLst>
                <a:ext uri="{FF2B5EF4-FFF2-40B4-BE49-F238E27FC236}">
                  <a16:creationId xmlns:a16="http://schemas.microsoft.com/office/drawing/2014/main"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7" name="Oval 716">
              <a:extLst>
                <a:ext uri="{FF2B5EF4-FFF2-40B4-BE49-F238E27FC236}">
                  <a16:creationId xmlns:a16="http://schemas.microsoft.com/office/drawing/2014/main"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8" name="Oval 717">
              <a:extLst>
                <a:ext uri="{FF2B5EF4-FFF2-40B4-BE49-F238E27FC236}">
                  <a16:creationId xmlns:a16="http://schemas.microsoft.com/office/drawing/2014/main"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9" name="Oval 718">
              <a:extLst>
                <a:ext uri="{FF2B5EF4-FFF2-40B4-BE49-F238E27FC236}">
                  <a16:creationId xmlns:a16="http://schemas.microsoft.com/office/drawing/2014/main"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0" name="Oval 719">
              <a:extLst>
                <a:ext uri="{FF2B5EF4-FFF2-40B4-BE49-F238E27FC236}">
                  <a16:creationId xmlns:a16="http://schemas.microsoft.com/office/drawing/2014/main"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1" name="Oval 720">
              <a:extLst>
                <a:ext uri="{FF2B5EF4-FFF2-40B4-BE49-F238E27FC236}">
                  <a16:creationId xmlns:a16="http://schemas.microsoft.com/office/drawing/2014/main"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2" name="Oval 721">
              <a:extLst>
                <a:ext uri="{FF2B5EF4-FFF2-40B4-BE49-F238E27FC236}">
                  <a16:creationId xmlns:a16="http://schemas.microsoft.com/office/drawing/2014/main"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3" name="Oval 722">
              <a:extLst>
                <a:ext uri="{FF2B5EF4-FFF2-40B4-BE49-F238E27FC236}">
                  <a16:creationId xmlns:a16="http://schemas.microsoft.com/office/drawing/2014/main"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4" name="Oval 723">
              <a:extLst>
                <a:ext uri="{FF2B5EF4-FFF2-40B4-BE49-F238E27FC236}">
                  <a16:creationId xmlns:a16="http://schemas.microsoft.com/office/drawing/2014/main"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5" name="Oval 724">
              <a:extLst>
                <a:ext uri="{FF2B5EF4-FFF2-40B4-BE49-F238E27FC236}">
                  <a16:creationId xmlns:a16="http://schemas.microsoft.com/office/drawing/2014/main"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6" name="Oval 725">
              <a:extLst>
                <a:ext uri="{FF2B5EF4-FFF2-40B4-BE49-F238E27FC236}">
                  <a16:creationId xmlns:a16="http://schemas.microsoft.com/office/drawing/2014/main"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7" name="Oval 726">
              <a:extLst>
                <a:ext uri="{FF2B5EF4-FFF2-40B4-BE49-F238E27FC236}">
                  <a16:creationId xmlns:a16="http://schemas.microsoft.com/office/drawing/2014/main"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8" name="Oval 727">
              <a:extLst>
                <a:ext uri="{FF2B5EF4-FFF2-40B4-BE49-F238E27FC236}">
                  <a16:creationId xmlns:a16="http://schemas.microsoft.com/office/drawing/2014/main"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9" name="Oval 728">
              <a:extLst>
                <a:ext uri="{FF2B5EF4-FFF2-40B4-BE49-F238E27FC236}">
                  <a16:creationId xmlns:a16="http://schemas.microsoft.com/office/drawing/2014/main"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0" name="Oval 729">
              <a:extLst>
                <a:ext uri="{FF2B5EF4-FFF2-40B4-BE49-F238E27FC236}">
                  <a16:creationId xmlns:a16="http://schemas.microsoft.com/office/drawing/2014/main"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1" name="Oval 730">
              <a:extLst>
                <a:ext uri="{FF2B5EF4-FFF2-40B4-BE49-F238E27FC236}">
                  <a16:creationId xmlns:a16="http://schemas.microsoft.com/office/drawing/2014/main"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2" name="Oval 731">
              <a:extLst>
                <a:ext uri="{FF2B5EF4-FFF2-40B4-BE49-F238E27FC236}">
                  <a16:creationId xmlns:a16="http://schemas.microsoft.com/office/drawing/2014/main"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3" name="Oval 732">
              <a:extLst>
                <a:ext uri="{FF2B5EF4-FFF2-40B4-BE49-F238E27FC236}">
                  <a16:creationId xmlns:a16="http://schemas.microsoft.com/office/drawing/2014/main"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4" name="Oval 733">
              <a:extLst>
                <a:ext uri="{FF2B5EF4-FFF2-40B4-BE49-F238E27FC236}">
                  <a16:creationId xmlns:a16="http://schemas.microsoft.com/office/drawing/2014/main"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5" name="Oval 734">
              <a:extLst>
                <a:ext uri="{FF2B5EF4-FFF2-40B4-BE49-F238E27FC236}">
                  <a16:creationId xmlns:a16="http://schemas.microsoft.com/office/drawing/2014/main"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6" name="Oval 735">
              <a:extLst>
                <a:ext uri="{FF2B5EF4-FFF2-40B4-BE49-F238E27FC236}">
                  <a16:creationId xmlns:a16="http://schemas.microsoft.com/office/drawing/2014/main"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7" name="Oval 736">
              <a:extLst>
                <a:ext uri="{FF2B5EF4-FFF2-40B4-BE49-F238E27FC236}">
                  <a16:creationId xmlns:a16="http://schemas.microsoft.com/office/drawing/2014/main"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8" name="Oval 737">
              <a:extLst>
                <a:ext uri="{FF2B5EF4-FFF2-40B4-BE49-F238E27FC236}">
                  <a16:creationId xmlns:a16="http://schemas.microsoft.com/office/drawing/2014/main"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39" name="Oval 738">
              <a:extLst>
                <a:ext uri="{FF2B5EF4-FFF2-40B4-BE49-F238E27FC236}">
                  <a16:creationId xmlns:a16="http://schemas.microsoft.com/office/drawing/2014/main"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0" name="Oval 739">
              <a:extLst>
                <a:ext uri="{FF2B5EF4-FFF2-40B4-BE49-F238E27FC236}">
                  <a16:creationId xmlns:a16="http://schemas.microsoft.com/office/drawing/2014/main"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1" name="Oval 740">
              <a:extLst>
                <a:ext uri="{FF2B5EF4-FFF2-40B4-BE49-F238E27FC236}">
                  <a16:creationId xmlns:a16="http://schemas.microsoft.com/office/drawing/2014/main"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2" name="Oval 741">
              <a:extLst>
                <a:ext uri="{FF2B5EF4-FFF2-40B4-BE49-F238E27FC236}">
                  <a16:creationId xmlns:a16="http://schemas.microsoft.com/office/drawing/2014/main"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3" name="Oval 742">
              <a:extLst>
                <a:ext uri="{FF2B5EF4-FFF2-40B4-BE49-F238E27FC236}">
                  <a16:creationId xmlns:a16="http://schemas.microsoft.com/office/drawing/2014/main"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4" name="Oval 743">
              <a:extLst>
                <a:ext uri="{FF2B5EF4-FFF2-40B4-BE49-F238E27FC236}">
                  <a16:creationId xmlns:a16="http://schemas.microsoft.com/office/drawing/2014/main"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5" name="Oval 744">
              <a:extLst>
                <a:ext uri="{FF2B5EF4-FFF2-40B4-BE49-F238E27FC236}">
                  <a16:creationId xmlns:a16="http://schemas.microsoft.com/office/drawing/2014/main"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6" name="Oval 745">
              <a:extLst>
                <a:ext uri="{FF2B5EF4-FFF2-40B4-BE49-F238E27FC236}">
                  <a16:creationId xmlns:a16="http://schemas.microsoft.com/office/drawing/2014/main"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7" name="Oval 746">
              <a:extLst>
                <a:ext uri="{FF2B5EF4-FFF2-40B4-BE49-F238E27FC236}">
                  <a16:creationId xmlns:a16="http://schemas.microsoft.com/office/drawing/2014/main"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8" name="Oval 747">
              <a:extLst>
                <a:ext uri="{FF2B5EF4-FFF2-40B4-BE49-F238E27FC236}">
                  <a16:creationId xmlns:a16="http://schemas.microsoft.com/office/drawing/2014/main"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9" name="Oval 748">
              <a:extLst>
                <a:ext uri="{FF2B5EF4-FFF2-40B4-BE49-F238E27FC236}">
                  <a16:creationId xmlns:a16="http://schemas.microsoft.com/office/drawing/2014/main"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0" name="Oval 749">
              <a:extLst>
                <a:ext uri="{FF2B5EF4-FFF2-40B4-BE49-F238E27FC236}">
                  <a16:creationId xmlns:a16="http://schemas.microsoft.com/office/drawing/2014/main"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51" name="Oval 750">
              <a:extLst>
                <a:ext uri="{FF2B5EF4-FFF2-40B4-BE49-F238E27FC236}">
                  <a16:creationId xmlns:a16="http://schemas.microsoft.com/office/drawing/2014/main"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2" name="Oval 751">
              <a:extLst>
                <a:ext uri="{FF2B5EF4-FFF2-40B4-BE49-F238E27FC236}">
                  <a16:creationId xmlns:a16="http://schemas.microsoft.com/office/drawing/2014/main"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3" name="Oval 752">
              <a:extLst>
                <a:ext uri="{FF2B5EF4-FFF2-40B4-BE49-F238E27FC236}">
                  <a16:creationId xmlns:a16="http://schemas.microsoft.com/office/drawing/2014/main"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4" name="Oval 753">
              <a:extLst>
                <a:ext uri="{FF2B5EF4-FFF2-40B4-BE49-F238E27FC236}">
                  <a16:creationId xmlns:a16="http://schemas.microsoft.com/office/drawing/2014/main"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5" name="Oval 754">
              <a:extLst>
                <a:ext uri="{FF2B5EF4-FFF2-40B4-BE49-F238E27FC236}">
                  <a16:creationId xmlns:a16="http://schemas.microsoft.com/office/drawing/2014/main"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6" name="Oval 755">
              <a:extLst>
                <a:ext uri="{FF2B5EF4-FFF2-40B4-BE49-F238E27FC236}">
                  <a16:creationId xmlns:a16="http://schemas.microsoft.com/office/drawing/2014/main"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7" name="Oval 756">
              <a:extLst>
                <a:ext uri="{FF2B5EF4-FFF2-40B4-BE49-F238E27FC236}">
                  <a16:creationId xmlns:a16="http://schemas.microsoft.com/office/drawing/2014/main"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8" name="Oval 757">
              <a:extLst>
                <a:ext uri="{FF2B5EF4-FFF2-40B4-BE49-F238E27FC236}">
                  <a16:creationId xmlns:a16="http://schemas.microsoft.com/office/drawing/2014/main"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9" name="Oval 758">
              <a:extLst>
                <a:ext uri="{FF2B5EF4-FFF2-40B4-BE49-F238E27FC236}">
                  <a16:creationId xmlns:a16="http://schemas.microsoft.com/office/drawing/2014/main"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0" name="Oval 759">
              <a:extLst>
                <a:ext uri="{FF2B5EF4-FFF2-40B4-BE49-F238E27FC236}">
                  <a16:creationId xmlns:a16="http://schemas.microsoft.com/office/drawing/2014/main"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1" name="Oval 760">
              <a:extLst>
                <a:ext uri="{FF2B5EF4-FFF2-40B4-BE49-F238E27FC236}">
                  <a16:creationId xmlns:a16="http://schemas.microsoft.com/office/drawing/2014/main"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2" name="Oval 761">
              <a:extLst>
                <a:ext uri="{FF2B5EF4-FFF2-40B4-BE49-F238E27FC236}">
                  <a16:creationId xmlns:a16="http://schemas.microsoft.com/office/drawing/2014/main"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3" name="Oval 762">
              <a:extLst>
                <a:ext uri="{FF2B5EF4-FFF2-40B4-BE49-F238E27FC236}">
                  <a16:creationId xmlns:a16="http://schemas.microsoft.com/office/drawing/2014/main"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4" name="Oval 763">
              <a:extLst>
                <a:ext uri="{FF2B5EF4-FFF2-40B4-BE49-F238E27FC236}">
                  <a16:creationId xmlns:a16="http://schemas.microsoft.com/office/drawing/2014/main"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5" name="Oval 764">
              <a:extLst>
                <a:ext uri="{FF2B5EF4-FFF2-40B4-BE49-F238E27FC236}">
                  <a16:creationId xmlns:a16="http://schemas.microsoft.com/office/drawing/2014/main"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66" name="Oval 765">
              <a:extLst>
                <a:ext uri="{FF2B5EF4-FFF2-40B4-BE49-F238E27FC236}">
                  <a16:creationId xmlns:a16="http://schemas.microsoft.com/office/drawing/2014/main"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7" name="Oval 766">
              <a:extLst>
                <a:ext uri="{FF2B5EF4-FFF2-40B4-BE49-F238E27FC236}">
                  <a16:creationId xmlns:a16="http://schemas.microsoft.com/office/drawing/2014/main"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8" name="Oval 767">
              <a:extLst>
                <a:ext uri="{FF2B5EF4-FFF2-40B4-BE49-F238E27FC236}">
                  <a16:creationId xmlns:a16="http://schemas.microsoft.com/office/drawing/2014/main"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9" name="Oval 768">
              <a:extLst>
                <a:ext uri="{FF2B5EF4-FFF2-40B4-BE49-F238E27FC236}">
                  <a16:creationId xmlns:a16="http://schemas.microsoft.com/office/drawing/2014/main"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0" name="Oval 769">
              <a:extLst>
                <a:ext uri="{FF2B5EF4-FFF2-40B4-BE49-F238E27FC236}">
                  <a16:creationId xmlns:a16="http://schemas.microsoft.com/office/drawing/2014/main"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1" name="Oval 770">
              <a:extLst>
                <a:ext uri="{FF2B5EF4-FFF2-40B4-BE49-F238E27FC236}">
                  <a16:creationId xmlns:a16="http://schemas.microsoft.com/office/drawing/2014/main"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2" name="Oval 771">
              <a:extLst>
                <a:ext uri="{FF2B5EF4-FFF2-40B4-BE49-F238E27FC236}">
                  <a16:creationId xmlns:a16="http://schemas.microsoft.com/office/drawing/2014/main"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3" name="Oval 772">
              <a:extLst>
                <a:ext uri="{FF2B5EF4-FFF2-40B4-BE49-F238E27FC236}">
                  <a16:creationId xmlns:a16="http://schemas.microsoft.com/office/drawing/2014/main"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4" name="Oval 773">
              <a:extLst>
                <a:ext uri="{FF2B5EF4-FFF2-40B4-BE49-F238E27FC236}">
                  <a16:creationId xmlns:a16="http://schemas.microsoft.com/office/drawing/2014/main"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5" name="Oval 774">
              <a:extLst>
                <a:ext uri="{FF2B5EF4-FFF2-40B4-BE49-F238E27FC236}">
                  <a16:creationId xmlns:a16="http://schemas.microsoft.com/office/drawing/2014/main"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6" name="Oval 775">
              <a:extLst>
                <a:ext uri="{FF2B5EF4-FFF2-40B4-BE49-F238E27FC236}">
                  <a16:creationId xmlns:a16="http://schemas.microsoft.com/office/drawing/2014/main"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7" name="Oval 776">
              <a:extLst>
                <a:ext uri="{FF2B5EF4-FFF2-40B4-BE49-F238E27FC236}">
                  <a16:creationId xmlns:a16="http://schemas.microsoft.com/office/drawing/2014/main"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8" name="Oval 777">
              <a:extLst>
                <a:ext uri="{FF2B5EF4-FFF2-40B4-BE49-F238E27FC236}">
                  <a16:creationId xmlns:a16="http://schemas.microsoft.com/office/drawing/2014/main"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9" name="Oval 778">
              <a:extLst>
                <a:ext uri="{FF2B5EF4-FFF2-40B4-BE49-F238E27FC236}">
                  <a16:creationId xmlns:a16="http://schemas.microsoft.com/office/drawing/2014/main"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0" name="Oval 779">
              <a:extLst>
                <a:ext uri="{FF2B5EF4-FFF2-40B4-BE49-F238E27FC236}">
                  <a16:creationId xmlns:a16="http://schemas.microsoft.com/office/drawing/2014/main"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1" name="Oval 780">
              <a:extLst>
                <a:ext uri="{FF2B5EF4-FFF2-40B4-BE49-F238E27FC236}">
                  <a16:creationId xmlns:a16="http://schemas.microsoft.com/office/drawing/2014/main"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2" name="Oval 781">
              <a:extLst>
                <a:ext uri="{FF2B5EF4-FFF2-40B4-BE49-F238E27FC236}">
                  <a16:creationId xmlns:a16="http://schemas.microsoft.com/office/drawing/2014/main"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3" name="Oval 782">
              <a:extLst>
                <a:ext uri="{FF2B5EF4-FFF2-40B4-BE49-F238E27FC236}">
                  <a16:creationId xmlns:a16="http://schemas.microsoft.com/office/drawing/2014/main"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4" name="Oval 783">
              <a:extLst>
                <a:ext uri="{FF2B5EF4-FFF2-40B4-BE49-F238E27FC236}">
                  <a16:creationId xmlns:a16="http://schemas.microsoft.com/office/drawing/2014/main"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5" name="Oval 784">
              <a:extLst>
                <a:ext uri="{FF2B5EF4-FFF2-40B4-BE49-F238E27FC236}">
                  <a16:creationId xmlns:a16="http://schemas.microsoft.com/office/drawing/2014/main"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6" name="Oval 785">
              <a:extLst>
                <a:ext uri="{FF2B5EF4-FFF2-40B4-BE49-F238E27FC236}">
                  <a16:creationId xmlns:a16="http://schemas.microsoft.com/office/drawing/2014/main"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7" name="Oval 786">
              <a:extLst>
                <a:ext uri="{FF2B5EF4-FFF2-40B4-BE49-F238E27FC236}">
                  <a16:creationId xmlns:a16="http://schemas.microsoft.com/office/drawing/2014/main"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88" name="Group 787">
            <a:extLst>
              <a:ext uri="{FF2B5EF4-FFF2-40B4-BE49-F238E27FC236}">
                <a16:creationId xmlns:a16="http://schemas.microsoft.com/office/drawing/2014/main" id="{442B5339-DDA0-4502-87C4-0E71EF76298D}"/>
              </a:ext>
            </a:extLst>
          </p:cNvPr>
          <p:cNvGrpSpPr/>
          <p:nvPr/>
        </p:nvGrpSpPr>
        <p:grpSpPr>
          <a:xfrm>
            <a:off x="1892442" y="3627767"/>
            <a:ext cx="1206402" cy="3207331"/>
            <a:chOff x="9124747" y="3738224"/>
            <a:chExt cx="1206402" cy="3207331"/>
          </a:xfrm>
        </p:grpSpPr>
        <p:sp>
          <p:nvSpPr>
            <p:cNvPr id="789" name="Oval 788">
              <a:extLst>
                <a:ext uri="{FF2B5EF4-FFF2-40B4-BE49-F238E27FC236}">
                  <a16:creationId xmlns:a16="http://schemas.microsoft.com/office/drawing/2014/main"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90" name="그룹 247">
              <a:extLst>
                <a:ext uri="{FF2B5EF4-FFF2-40B4-BE49-F238E27FC236}">
                  <a16:creationId xmlns:a16="http://schemas.microsoft.com/office/drawing/2014/main"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837" name="Oval 836">
                <a:extLst>
                  <a:ext uri="{FF2B5EF4-FFF2-40B4-BE49-F238E27FC236}">
                    <a16:creationId xmlns:a16="http://schemas.microsoft.com/office/drawing/2014/main"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8" name="Rectangle 837">
                <a:extLst>
                  <a:ext uri="{FF2B5EF4-FFF2-40B4-BE49-F238E27FC236}">
                    <a16:creationId xmlns:a16="http://schemas.microsoft.com/office/drawing/2014/main"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9" name="Oval 838">
                <a:extLst>
                  <a:ext uri="{FF2B5EF4-FFF2-40B4-BE49-F238E27FC236}">
                    <a16:creationId xmlns:a16="http://schemas.microsoft.com/office/drawing/2014/main"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0" name="Rectangle 839">
                <a:extLst>
                  <a:ext uri="{FF2B5EF4-FFF2-40B4-BE49-F238E27FC236}">
                    <a16:creationId xmlns:a16="http://schemas.microsoft.com/office/drawing/2014/main"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1" name="Oval 840">
                <a:extLst>
                  <a:ext uri="{FF2B5EF4-FFF2-40B4-BE49-F238E27FC236}">
                    <a16:creationId xmlns:a16="http://schemas.microsoft.com/office/drawing/2014/main"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2" name="Rectangle 841">
                <a:extLst>
                  <a:ext uri="{FF2B5EF4-FFF2-40B4-BE49-F238E27FC236}">
                    <a16:creationId xmlns:a16="http://schemas.microsoft.com/office/drawing/2014/main"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1" name="그룹 246">
              <a:extLst>
                <a:ext uri="{FF2B5EF4-FFF2-40B4-BE49-F238E27FC236}">
                  <a16:creationId xmlns:a16="http://schemas.microsoft.com/office/drawing/2014/main"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828" name="Oval 827">
                <a:extLst>
                  <a:ext uri="{FF2B5EF4-FFF2-40B4-BE49-F238E27FC236}">
                    <a16:creationId xmlns:a16="http://schemas.microsoft.com/office/drawing/2014/main"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9" name="Oval 828">
                <a:extLst>
                  <a:ext uri="{FF2B5EF4-FFF2-40B4-BE49-F238E27FC236}">
                    <a16:creationId xmlns:a16="http://schemas.microsoft.com/office/drawing/2014/main"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0" name="Rectangle 829">
                <a:extLst>
                  <a:ext uri="{FF2B5EF4-FFF2-40B4-BE49-F238E27FC236}">
                    <a16:creationId xmlns:a16="http://schemas.microsoft.com/office/drawing/2014/main"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1" name="Oval 830">
                <a:extLst>
                  <a:ext uri="{FF2B5EF4-FFF2-40B4-BE49-F238E27FC236}">
                    <a16:creationId xmlns:a16="http://schemas.microsoft.com/office/drawing/2014/main"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2" name="Rectangle 831">
                <a:extLst>
                  <a:ext uri="{FF2B5EF4-FFF2-40B4-BE49-F238E27FC236}">
                    <a16:creationId xmlns:a16="http://schemas.microsoft.com/office/drawing/2014/main"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3" name="Oval 832">
                <a:extLst>
                  <a:ext uri="{FF2B5EF4-FFF2-40B4-BE49-F238E27FC236}">
                    <a16:creationId xmlns:a16="http://schemas.microsoft.com/office/drawing/2014/main"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4" name="Rectangle 833">
                <a:extLst>
                  <a:ext uri="{FF2B5EF4-FFF2-40B4-BE49-F238E27FC236}">
                    <a16:creationId xmlns:a16="http://schemas.microsoft.com/office/drawing/2014/main"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5" name="Oval 834">
                <a:extLst>
                  <a:ext uri="{FF2B5EF4-FFF2-40B4-BE49-F238E27FC236}">
                    <a16:creationId xmlns:a16="http://schemas.microsoft.com/office/drawing/2014/main"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6" name="Rectangle 835">
                <a:extLst>
                  <a:ext uri="{FF2B5EF4-FFF2-40B4-BE49-F238E27FC236}">
                    <a16:creationId xmlns:a16="http://schemas.microsoft.com/office/drawing/2014/main"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2" name="그룹 243">
              <a:extLst>
                <a:ext uri="{FF2B5EF4-FFF2-40B4-BE49-F238E27FC236}">
                  <a16:creationId xmlns:a16="http://schemas.microsoft.com/office/drawing/2014/main"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822" name="Oval 821">
                <a:extLst>
                  <a:ext uri="{FF2B5EF4-FFF2-40B4-BE49-F238E27FC236}">
                    <a16:creationId xmlns:a16="http://schemas.microsoft.com/office/drawing/2014/main"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3" name="Rectangle 822">
                <a:extLst>
                  <a:ext uri="{FF2B5EF4-FFF2-40B4-BE49-F238E27FC236}">
                    <a16:creationId xmlns:a16="http://schemas.microsoft.com/office/drawing/2014/main"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4" name="Oval 823">
                <a:extLst>
                  <a:ext uri="{FF2B5EF4-FFF2-40B4-BE49-F238E27FC236}">
                    <a16:creationId xmlns:a16="http://schemas.microsoft.com/office/drawing/2014/main"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5" name="Rectangle 824">
                <a:extLst>
                  <a:ext uri="{FF2B5EF4-FFF2-40B4-BE49-F238E27FC236}">
                    <a16:creationId xmlns:a16="http://schemas.microsoft.com/office/drawing/2014/main"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6" name="Oval 825">
                <a:extLst>
                  <a:ext uri="{FF2B5EF4-FFF2-40B4-BE49-F238E27FC236}">
                    <a16:creationId xmlns:a16="http://schemas.microsoft.com/office/drawing/2014/main"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7" name="Rectangle 826">
                <a:extLst>
                  <a:ext uri="{FF2B5EF4-FFF2-40B4-BE49-F238E27FC236}">
                    <a16:creationId xmlns:a16="http://schemas.microsoft.com/office/drawing/2014/main"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3" name="그룹 259">
              <a:extLst>
                <a:ext uri="{FF2B5EF4-FFF2-40B4-BE49-F238E27FC236}">
                  <a16:creationId xmlns:a16="http://schemas.microsoft.com/office/drawing/2014/main"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814" name="Rectangle 813">
                <a:extLst>
                  <a:ext uri="{FF2B5EF4-FFF2-40B4-BE49-F238E27FC236}">
                    <a16:creationId xmlns:a16="http://schemas.microsoft.com/office/drawing/2014/main"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5" name="Oval 814">
                <a:extLst>
                  <a:ext uri="{FF2B5EF4-FFF2-40B4-BE49-F238E27FC236}">
                    <a16:creationId xmlns:a16="http://schemas.microsoft.com/office/drawing/2014/main"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6" name="Oval 815">
                <a:extLst>
                  <a:ext uri="{FF2B5EF4-FFF2-40B4-BE49-F238E27FC236}">
                    <a16:creationId xmlns:a16="http://schemas.microsoft.com/office/drawing/2014/main"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7" name="Rectangle 816">
                <a:extLst>
                  <a:ext uri="{FF2B5EF4-FFF2-40B4-BE49-F238E27FC236}">
                    <a16:creationId xmlns:a16="http://schemas.microsoft.com/office/drawing/2014/main"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8" name="Oval 817">
                <a:extLst>
                  <a:ext uri="{FF2B5EF4-FFF2-40B4-BE49-F238E27FC236}">
                    <a16:creationId xmlns:a16="http://schemas.microsoft.com/office/drawing/2014/main"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9" name="Rectangle 818">
                <a:extLst>
                  <a:ext uri="{FF2B5EF4-FFF2-40B4-BE49-F238E27FC236}">
                    <a16:creationId xmlns:a16="http://schemas.microsoft.com/office/drawing/2014/main"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4" name="그룹 245">
              <a:extLst>
                <a:ext uri="{FF2B5EF4-FFF2-40B4-BE49-F238E27FC236}">
                  <a16:creationId xmlns:a16="http://schemas.microsoft.com/office/drawing/2014/main"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806" name="Rectangle 805">
                <a:extLst>
                  <a:ext uri="{FF2B5EF4-FFF2-40B4-BE49-F238E27FC236}">
                    <a16:creationId xmlns:a16="http://schemas.microsoft.com/office/drawing/2014/main"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7" name="Oval 806">
                <a:extLst>
                  <a:ext uri="{FF2B5EF4-FFF2-40B4-BE49-F238E27FC236}">
                    <a16:creationId xmlns:a16="http://schemas.microsoft.com/office/drawing/2014/main"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8" name="Oval 807">
                <a:extLst>
                  <a:ext uri="{FF2B5EF4-FFF2-40B4-BE49-F238E27FC236}">
                    <a16:creationId xmlns:a16="http://schemas.microsoft.com/office/drawing/2014/main"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9" name="Rectangle 808">
                <a:extLst>
                  <a:ext uri="{FF2B5EF4-FFF2-40B4-BE49-F238E27FC236}">
                    <a16:creationId xmlns:a16="http://schemas.microsoft.com/office/drawing/2014/main"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0" name="Oval 809">
                <a:extLst>
                  <a:ext uri="{FF2B5EF4-FFF2-40B4-BE49-F238E27FC236}">
                    <a16:creationId xmlns:a16="http://schemas.microsoft.com/office/drawing/2014/main"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1" name="Rectangle 810">
                <a:extLst>
                  <a:ext uri="{FF2B5EF4-FFF2-40B4-BE49-F238E27FC236}">
                    <a16:creationId xmlns:a16="http://schemas.microsoft.com/office/drawing/2014/main"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2" name="Oval 811">
                <a:extLst>
                  <a:ext uri="{FF2B5EF4-FFF2-40B4-BE49-F238E27FC236}">
                    <a16:creationId xmlns:a16="http://schemas.microsoft.com/office/drawing/2014/main"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3" name="Rectangle 812">
                <a:extLst>
                  <a:ext uri="{FF2B5EF4-FFF2-40B4-BE49-F238E27FC236}">
                    <a16:creationId xmlns:a16="http://schemas.microsoft.com/office/drawing/2014/main"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5" name="그룹 244">
              <a:extLst>
                <a:ext uri="{FF2B5EF4-FFF2-40B4-BE49-F238E27FC236}">
                  <a16:creationId xmlns:a16="http://schemas.microsoft.com/office/drawing/2014/main"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796" name="Oval 795">
                <a:extLst>
                  <a:ext uri="{FF2B5EF4-FFF2-40B4-BE49-F238E27FC236}">
                    <a16:creationId xmlns:a16="http://schemas.microsoft.com/office/drawing/2014/main"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9" name="Oval 798">
                <a:extLst>
                  <a:ext uri="{FF2B5EF4-FFF2-40B4-BE49-F238E27FC236}">
                    <a16:creationId xmlns:a16="http://schemas.microsoft.com/office/drawing/2014/main"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0" name="Oval 799">
                <a:extLst>
                  <a:ext uri="{FF2B5EF4-FFF2-40B4-BE49-F238E27FC236}">
                    <a16:creationId xmlns:a16="http://schemas.microsoft.com/office/drawing/2014/main"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1" name="Rectangle 800">
                <a:extLst>
                  <a:ext uri="{FF2B5EF4-FFF2-40B4-BE49-F238E27FC236}">
                    <a16:creationId xmlns:a16="http://schemas.microsoft.com/office/drawing/2014/main"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2" name="Oval 801">
                <a:extLst>
                  <a:ext uri="{FF2B5EF4-FFF2-40B4-BE49-F238E27FC236}">
                    <a16:creationId xmlns:a16="http://schemas.microsoft.com/office/drawing/2014/main"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3" name="Rectangle 802">
                <a:extLst>
                  <a:ext uri="{FF2B5EF4-FFF2-40B4-BE49-F238E27FC236}">
                    <a16:creationId xmlns:a16="http://schemas.microsoft.com/office/drawing/2014/main"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4" name="Oval 803">
                <a:extLst>
                  <a:ext uri="{FF2B5EF4-FFF2-40B4-BE49-F238E27FC236}">
                    <a16:creationId xmlns:a16="http://schemas.microsoft.com/office/drawing/2014/main"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5" name="Rectangle 804">
                <a:extLst>
                  <a:ext uri="{FF2B5EF4-FFF2-40B4-BE49-F238E27FC236}">
                    <a16:creationId xmlns:a16="http://schemas.microsoft.com/office/drawing/2014/main"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 name="TextBox 3">
            <a:extLst>
              <a:ext uri="{FF2B5EF4-FFF2-40B4-BE49-F238E27FC236}">
                <a16:creationId xmlns:a16="http://schemas.microsoft.com/office/drawing/2014/main" id="{8E609BCA-2ABA-4DCE-8DC5-A1514AB06718}"/>
              </a:ext>
            </a:extLst>
          </p:cNvPr>
          <p:cNvSpPr txBox="1"/>
          <p:nvPr/>
        </p:nvSpPr>
        <p:spPr>
          <a:xfrm>
            <a:off x="4947225" y="1232731"/>
            <a:ext cx="6386308" cy="892552"/>
          </a:xfrm>
          <a:prstGeom prst="rect">
            <a:avLst/>
          </a:prstGeom>
          <a:noFill/>
        </p:spPr>
        <p:txBody>
          <a:bodyPr wrap="square" rtlCol="0">
            <a:spAutoFit/>
          </a:bodyPr>
          <a:lstStyle/>
          <a:p>
            <a:r>
              <a:rPr lang="en-IN" b="1" dirty="0">
                <a:solidFill>
                  <a:schemeClr val="accent2">
                    <a:lumMod val="50000"/>
                  </a:schemeClr>
                </a:solidFill>
              </a:rPr>
              <a:t>Objective</a:t>
            </a:r>
            <a:r>
              <a:rPr lang="en-IN" b="1" dirty="0">
                <a:solidFill>
                  <a:srgbClr val="FE8B44"/>
                </a:solidFill>
              </a:rPr>
              <a:t> </a:t>
            </a:r>
            <a:r>
              <a:rPr lang="en-IN" sz="1700" dirty="0">
                <a:solidFill>
                  <a:schemeClr val="accent2">
                    <a:lumMod val="50000"/>
                  </a:schemeClr>
                </a:solidFill>
              </a:rPr>
              <a:t>To develop an easy to use screening tool that identifies patients who are at higher risk of developing CKD based on various factors.</a:t>
            </a:r>
            <a:endParaRPr lang="en-IN" sz="1700" b="1" dirty="0">
              <a:solidFill>
                <a:schemeClr val="accent2">
                  <a:lumMod val="50000"/>
                </a:schemeClr>
              </a:solidFill>
            </a:endParaRPr>
          </a:p>
        </p:txBody>
      </p:sp>
    </p:spTree>
    <p:extLst>
      <p:ext uri="{BB962C8B-B14F-4D97-AF65-F5344CB8AC3E}">
        <p14:creationId xmlns:p14="http://schemas.microsoft.com/office/powerpoint/2010/main" val="2936615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3" name="Group 2">
            <a:extLst>
              <a:ext uri="{FF2B5EF4-FFF2-40B4-BE49-F238E27FC236}">
                <a16:creationId xmlns:a16="http://schemas.microsoft.com/office/drawing/2014/main" id="{04CA3B91-FB30-4B5C-8CC8-A69E4B7FE491}"/>
              </a:ext>
            </a:extLst>
          </p:cNvPr>
          <p:cNvGrpSpPr/>
          <p:nvPr/>
        </p:nvGrpSpPr>
        <p:grpSpPr>
          <a:xfrm>
            <a:off x="6091073" y="2057254"/>
            <a:ext cx="6104901" cy="3704733"/>
            <a:chOff x="4567071" y="1844824"/>
            <a:chExt cx="6113041" cy="3704733"/>
          </a:xfrm>
        </p:grpSpPr>
        <p:sp>
          <p:nvSpPr>
            <p:cNvPr id="4" name="Rectangle 4">
              <a:extLst>
                <a:ext uri="{FF2B5EF4-FFF2-40B4-BE49-F238E27FC236}">
                  <a16:creationId xmlns:a16="http://schemas.microsoft.com/office/drawing/2014/main" id="{62FECFC6-6205-4E2A-A483-8297960A9029}"/>
                </a:ext>
              </a:extLst>
            </p:cNvPr>
            <p:cNvSpPr/>
            <p:nvPr/>
          </p:nvSpPr>
          <p:spPr>
            <a:xfrm>
              <a:off x="4580881" y="3930857"/>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 name="connsiteX0" fmla="*/ 0 w 1676901"/>
                <a:gd name="connsiteY0" fmla="*/ 0 h 1592067"/>
                <a:gd name="connsiteX1" fmla="*/ 1676901 w 1676901"/>
                <a:gd name="connsiteY1" fmla="*/ 745725 h 1592067"/>
                <a:gd name="connsiteX2" fmla="*/ 1659133 w 1676901"/>
                <a:gd name="connsiteY2" fmla="*/ 1592067 h 1592067"/>
                <a:gd name="connsiteX3" fmla="*/ 0 w 1676901"/>
                <a:gd name="connsiteY3" fmla="*/ 100620 h 1592067"/>
                <a:gd name="connsiteX4" fmla="*/ 0 w 1676901"/>
                <a:gd name="connsiteY4" fmla="*/ 0 h 1592067"/>
                <a:gd name="connsiteX0" fmla="*/ 0 w 1676901"/>
                <a:gd name="connsiteY0" fmla="*/ 0 h 1592067"/>
                <a:gd name="connsiteX1" fmla="*/ 1676901 w 1676901"/>
                <a:gd name="connsiteY1" fmla="*/ 745725 h 1592067"/>
                <a:gd name="connsiteX2" fmla="*/ 1668023 w 1676901"/>
                <a:gd name="connsiteY2" fmla="*/ 1592067 h 1592067"/>
                <a:gd name="connsiteX3" fmla="*/ 0 w 1676901"/>
                <a:gd name="connsiteY3" fmla="*/ 100620 h 1592067"/>
                <a:gd name="connsiteX4" fmla="*/ 0 w 1676901"/>
                <a:gd name="connsiteY4" fmla="*/ 0 h 1592067"/>
                <a:gd name="connsiteX0" fmla="*/ 0 w 1676901"/>
                <a:gd name="connsiteY0" fmla="*/ 0 h 1600945"/>
                <a:gd name="connsiteX1" fmla="*/ 1676901 w 1676901"/>
                <a:gd name="connsiteY1" fmla="*/ 745725 h 1600945"/>
                <a:gd name="connsiteX2" fmla="*/ 1668023 w 1676901"/>
                <a:gd name="connsiteY2" fmla="*/ 1600945 h 1600945"/>
                <a:gd name="connsiteX3" fmla="*/ 0 w 1676901"/>
                <a:gd name="connsiteY3" fmla="*/ 100620 h 1600945"/>
                <a:gd name="connsiteX4" fmla="*/ 0 w 1676901"/>
                <a:gd name="connsiteY4" fmla="*/ 0 h 1600945"/>
                <a:gd name="connsiteX0" fmla="*/ 0 w 1676901"/>
                <a:gd name="connsiteY0" fmla="*/ 0 h 1618700"/>
                <a:gd name="connsiteX1" fmla="*/ 1676901 w 1676901"/>
                <a:gd name="connsiteY1" fmla="*/ 745725 h 1618700"/>
                <a:gd name="connsiteX2" fmla="*/ 1668023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3" y="1333627"/>
                    <a:pt x="1668023" y="1618700"/>
                  </a:cubicBezTo>
                  <a:lnTo>
                    <a:pt x="0" y="100620"/>
                  </a:lnTo>
                  <a:lnTo>
                    <a:pt x="0" y="0"/>
                  </a:lnTo>
                  <a:close/>
                </a:path>
              </a:pathLst>
            </a:custGeom>
            <a:gradFill flip="none" rotWithShape="1">
              <a:gsLst>
                <a:gs pos="35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ectangle 4">
              <a:extLst>
                <a:ext uri="{FF2B5EF4-FFF2-40B4-BE49-F238E27FC236}">
                  <a16:creationId xmlns:a16="http://schemas.microsoft.com/office/drawing/2014/main" id="{34848336-2BE9-4949-8D04-37CB2FE05E4B}"/>
                </a:ext>
              </a:extLst>
            </p:cNvPr>
            <p:cNvSpPr/>
            <p:nvPr/>
          </p:nvSpPr>
          <p:spPr>
            <a:xfrm>
              <a:off x="457200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5">
              <a:extLst>
                <a:ext uri="{FF2B5EF4-FFF2-40B4-BE49-F238E27FC236}">
                  <a16:creationId xmlns:a16="http://schemas.microsoft.com/office/drawing/2014/main" id="{EEDB168D-6E81-4BD8-9D10-155CA15910EC}"/>
                </a:ext>
              </a:extLst>
            </p:cNvPr>
            <p:cNvSpPr/>
            <p:nvPr/>
          </p:nvSpPr>
          <p:spPr>
            <a:xfrm>
              <a:off x="6228184" y="1844824"/>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Rectangle 4">
              <a:extLst>
                <a:ext uri="{FF2B5EF4-FFF2-40B4-BE49-F238E27FC236}">
                  <a16:creationId xmlns:a16="http://schemas.microsoft.com/office/drawing/2014/main" id="{A0ED949F-5C5A-4AC7-9ED9-1821694B9B79}"/>
                </a:ext>
              </a:extLst>
            </p:cNvPr>
            <p:cNvSpPr/>
            <p:nvPr/>
          </p:nvSpPr>
          <p:spPr>
            <a:xfrm>
              <a:off x="4577918" y="1844826"/>
              <a:ext cx="1668022" cy="1822884"/>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02959 h 1812454"/>
                <a:gd name="connsiteX1" fmla="*/ 1657230 w 1668022"/>
                <a:gd name="connsiteY1" fmla="*/ 0 h 1812454"/>
                <a:gd name="connsiteX2" fmla="*/ 1668022 w 1668022"/>
                <a:gd name="connsiteY2" fmla="*/ 844787 h 1812454"/>
                <a:gd name="connsiteX3" fmla="*/ 35511 w 1668022"/>
                <a:gd name="connsiteY3" fmla="*/ 1812454 h 1812454"/>
                <a:gd name="connsiteX4" fmla="*/ 0 w 1668022"/>
                <a:gd name="connsiteY4" fmla="*/ 1702959 h 1812454"/>
                <a:gd name="connsiteX0" fmla="*/ 0 w 1668022"/>
                <a:gd name="connsiteY0" fmla="*/ 1720343 h 1829838"/>
                <a:gd name="connsiteX1" fmla="*/ 1664192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68022"/>
                <a:gd name="connsiteY0" fmla="*/ 1713389 h 1822884"/>
                <a:gd name="connsiteX1" fmla="*/ 1664192 w 1668022"/>
                <a:gd name="connsiteY1" fmla="*/ 0 h 1822884"/>
                <a:gd name="connsiteX2" fmla="*/ 1668022 w 1668022"/>
                <a:gd name="connsiteY2" fmla="*/ 855217 h 1822884"/>
                <a:gd name="connsiteX3" fmla="*/ 35511 w 1668022"/>
                <a:gd name="connsiteY3" fmla="*/ 1822884 h 1822884"/>
                <a:gd name="connsiteX4" fmla="*/ 0 w 1668022"/>
                <a:gd name="connsiteY4" fmla="*/ 1713389 h 182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022" h="1822884">
                  <a:moveTo>
                    <a:pt x="0" y="1713389"/>
                  </a:moveTo>
                  <a:lnTo>
                    <a:pt x="1664192" y="0"/>
                  </a:lnTo>
                  <a:cubicBezTo>
                    <a:pt x="1665469" y="287390"/>
                    <a:pt x="1666745" y="567827"/>
                    <a:pt x="1668022" y="855217"/>
                  </a:cubicBezTo>
                  <a:lnTo>
                    <a:pt x="35511" y="1822884"/>
                  </a:lnTo>
                  <a:lnTo>
                    <a:pt x="0" y="1713389"/>
                  </a:lnTo>
                  <a:close/>
                </a:path>
              </a:pathLst>
            </a:custGeom>
            <a:gradFill flip="none" rotWithShape="1">
              <a:gsLst>
                <a:gs pos="35000">
                  <a:schemeClr val="accent2">
                    <a:alpha val="0"/>
                  </a:schemeClr>
                </a:gs>
                <a:gs pos="80000">
                  <a:schemeClr val="accent2">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ectangle 7">
              <a:extLst>
                <a:ext uri="{FF2B5EF4-FFF2-40B4-BE49-F238E27FC236}">
                  <a16:creationId xmlns:a16="http://schemas.microsoft.com/office/drawing/2014/main" id="{2846717B-0749-4FB1-8FD2-BA9C3AEA786A}"/>
                </a:ext>
              </a:extLst>
            </p:cNvPr>
            <p:cNvSpPr/>
            <p:nvPr/>
          </p:nvSpPr>
          <p:spPr>
            <a:xfrm>
              <a:off x="6228184" y="2787832"/>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a:extLst>
                <a:ext uri="{FF2B5EF4-FFF2-40B4-BE49-F238E27FC236}">
                  <a16:creationId xmlns:a16="http://schemas.microsoft.com/office/drawing/2014/main" id="{20E4604E-F2B1-47E6-A0BD-B3F29B931BEE}"/>
                </a:ext>
              </a:extLst>
            </p:cNvPr>
            <p:cNvSpPr/>
            <p:nvPr/>
          </p:nvSpPr>
          <p:spPr>
            <a:xfrm>
              <a:off x="6228184" y="3730840"/>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 name="Rectangle 9">
              <a:extLst>
                <a:ext uri="{FF2B5EF4-FFF2-40B4-BE49-F238E27FC236}">
                  <a16:creationId xmlns:a16="http://schemas.microsoft.com/office/drawing/2014/main" id="{44A29B1C-6602-4C8D-B596-6F8F95DECF04}"/>
                </a:ext>
              </a:extLst>
            </p:cNvPr>
            <p:cNvSpPr/>
            <p:nvPr/>
          </p:nvSpPr>
          <p:spPr>
            <a:xfrm>
              <a:off x="6228184" y="4673848"/>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ectangle 4">
              <a:extLst>
                <a:ext uri="{FF2B5EF4-FFF2-40B4-BE49-F238E27FC236}">
                  <a16:creationId xmlns:a16="http://schemas.microsoft.com/office/drawing/2014/main" id="{91CAFE70-A120-4719-BAFF-FD57CBAA2369}"/>
                </a:ext>
              </a:extLst>
            </p:cNvPr>
            <p:cNvSpPr/>
            <p:nvPr/>
          </p:nvSpPr>
          <p:spPr>
            <a:xfrm>
              <a:off x="456707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68023" y="0"/>
                  </a:lnTo>
                  <a:lnTo>
                    <a:pt x="1685778" y="855218"/>
                  </a:lnTo>
                  <a:lnTo>
                    <a:pt x="8878" y="908486"/>
                  </a:lnTo>
                  <a:cubicBezTo>
                    <a:pt x="8878" y="573106"/>
                    <a:pt x="0" y="1240901"/>
                    <a:pt x="0" y="905521"/>
                  </a:cubicBezTo>
                  <a:close/>
                </a:path>
              </a:pathLst>
            </a:custGeom>
            <a:gradFill flip="none" rotWithShape="1">
              <a:gsLst>
                <a:gs pos="50000">
                  <a:schemeClr val="accent2">
                    <a:alpha val="0"/>
                  </a:schemeClr>
                </a:gs>
                <a:gs pos="80000">
                  <a:schemeClr val="accent2">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2" name="Group 11">
            <a:extLst>
              <a:ext uri="{FF2B5EF4-FFF2-40B4-BE49-F238E27FC236}">
                <a16:creationId xmlns:a16="http://schemas.microsoft.com/office/drawing/2014/main" id="{D4740344-204E-4F7D-8405-2F72DBAAA731}"/>
              </a:ext>
            </a:extLst>
          </p:cNvPr>
          <p:cNvGrpSpPr/>
          <p:nvPr/>
        </p:nvGrpSpPr>
        <p:grpSpPr>
          <a:xfrm flipH="1">
            <a:off x="2020" y="2066674"/>
            <a:ext cx="6114323" cy="3702808"/>
            <a:chOff x="4474601" y="1837871"/>
            <a:chExt cx="6121796" cy="3702808"/>
          </a:xfrm>
        </p:grpSpPr>
        <p:sp>
          <p:nvSpPr>
            <p:cNvPr id="13" name="Rectangle 4">
              <a:extLst>
                <a:ext uri="{FF2B5EF4-FFF2-40B4-BE49-F238E27FC236}">
                  <a16:creationId xmlns:a16="http://schemas.microsoft.com/office/drawing/2014/main" id="{1CBBA2F4-D075-4E13-B053-D1E954E12AF8}"/>
                </a:ext>
              </a:extLst>
            </p:cNvPr>
            <p:cNvSpPr/>
            <p:nvPr/>
          </p:nvSpPr>
          <p:spPr>
            <a:xfrm>
              <a:off x="4488401" y="3921979"/>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2" y="1333627"/>
                    <a:pt x="1668022" y="1618700"/>
                  </a:cubicBezTo>
                  <a:lnTo>
                    <a:pt x="0" y="100620"/>
                  </a:lnTo>
                  <a:lnTo>
                    <a:pt x="0" y="0"/>
                  </a:lnTo>
                  <a:close/>
                </a:path>
              </a:pathLst>
            </a:custGeom>
            <a:gradFill flip="none" rotWithShape="1">
              <a:gsLst>
                <a:gs pos="35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 name="Rectangle 4">
              <a:extLst>
                <a:ext uri="{FF2B5EF4-FFF2-40B4-BE49-F238E27FC236}">
                  <a16:creationId xmlns:a16="http://schemas.microsoft.com/office/drawing/2014/main" id="{D8BF0AE3-CDEB-4788-9481-2F13FE7F7608}"/>
                </a:ext>
              </a:extLst>
            </p:cNvPr>
            <p:cNvSpPr/>
            <p:nvPr/>
          </p:nvSpPr>
          <p:spPr>
            <a:xfrm>
              <a:off x="447952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4">
              <a:extLst>
                <a:ext uri="{FF2B5EF4-FFF2-40B4-BE49-F238E27FC236}">
                  <a16:creationId xmlns:a16="http://schemas.microsoft.com/office/drawing/2014/main" id="{AF71FA47-956A-4CAF-A114-C299B703B636}"/>
                </a:ext>
              </a:extLst>
            </p:cNvPr>
            <p:cNvSpPr/>
            <p:nvPr/>
          </p:nvSpPr>
          <p:spPr>
            <a:xfrm rot="10800000">
              <a:off x="6144963" y="1844824"/>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Rectangle 4">
              <a:extLst>
                <a:ext uri="{FF2B5EF4-FFF2-40B4-BE49-F238E27FC236}">
                  <a16:creationId xmlns:a16="http://schemas.microsoft.com/office/drawing/2014/main" id="{A775C0AC-1774-4DCE-94E4-F229336FCDD0}"/>
                </a:ext>
              </a:extLst>
            </p:cNvPr>
            <p:cNvSpPr/>
            <p:nvPr/>
          </p:nvSpPr>
          <p:spPr>
            <a:xfrm>
              <a:off x="4485442" y="1837871"/>
              <a:ext cx="1670406" cy="1829838"/>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20343 h 1829838"/>
                <a:gd name="connsiteX1" fmla="*/ 1660710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70406"/>
                <a:gd name="connsiteY0" fmla="*/ 1720343 h 1829838"/>
                <a:gd name="connsiteX1" fmla="*/ 1669865 w 1670406"/>
                <a:gd name="connsiteY1" fmla="*/ 0 h 1829838"/>
                <a:gd name="connsiteX2" fmla="*/ 1668022 w 1670406"/>
                <a:gd name="connsiteY2" fmla="*/ 862171 h 1829838"/>
                <a:gd name="connsiteX3" fmla="*/ 35511 w 1670406"/>
                <a:gd name="connsiteY3" fmla="*/ 1829838 h 1829838"/>
                <a:gd name="connsiteX4" fmla="*/ 0 w 1670406"/>
                <a:gd name="connsiteY4" fmla="*/ 1720343 h 182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406" h="1829838">
                  <a:moveTo>
                    <a:pt x="0" y="1720343"/>
                  </a:moveTo>
                  <a:lnTo>
                    <a:pt x="1669865" y="0"/>
                  </a:lnTo>
                  <a:cubicBezTo>
                    <a:pt x="1672302" y="287390"/>
                    <a:pt x="1665585" y="574781"/>
                    <a:pt x="1668022" y="862171"/>
                  </a:cubicBezTo>
                  <a:lnTo>
                    <a:pt x="35511" y="1829838"/>
                  </a:lnTo>
                  <a:lnTo>
                    <a:pt x="0" y="1720343"/>
                  </a:lnTo>
                  <a:close/>
                </a:path>
              </a:pathLst>
            </a:custGeom>
            <a:gradFill flip="none" rotWithShape="1">
              <a:gsLst>
                <a:gs pos="35000">
                  <a:schemeClr val="accent3">
                    <a:alpha val="0"/>
                  </a:schemeClr>
                </a:gs>
                <a:gs pos="80000">
                  <a:schemeClr val="accent3">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Rectangle 16">
              <a:extLst>
                <a:ext uri="{FF2B5EF4-FFF2-40B4-BE49-F238E27FC236}">
                  <a16:creationId xmlns:a16="http://schemas.microsoft.com/office/drawing/2014/main" id="{B17C6596-4449-45D0-A8DD-A3CCD8B40D09}"/>
                </a:ext>
              </a:extLst>
            </p:cNvPr>
            <p:cNvSpPr/>
            <p:nvPr/>
          </p:nvSpPr>
          <p:spPr>
            <a:xfrm rot="10800000">
              <a:off x="6144962" y="2787832"/>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7">
              <a:extLst>
                <a:ext uri="{FF2B5EF4-FFF2-40B4-BE49-F238E27FC236}">
                  <a16:creationId xmlns:a16="http://schemas.microsoft.com/office/drawing/2014/main" id="{082C74A4-76BE-4D74-9A9A-FF8D2A8F395A}"/>
                </a:ext>
              </a:extLst>
            </p:cNvPr>
            <p:cNvSpPr/>
            <p:nvPr/>
          </p:nvSpPr>
          <p:spPr>
            <a:xfrm rot="10800000">
              <a:off x="6135715" y="3730840"/>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Rectangle 18">
              <a:extLst>
                <a:ext uri="{FF2B5EF4-FFF2-40B4-BE49-F238E27FC236}">
                  <a16:creationId xmlns:a16="http://schemas.microsoft.com/office/drawing/2014/main" id="{E2A51602-A842-43F1-B385-F88135422369}"/>
                </a:ext>
              </a:extLst>
            </p:cNvPr>
            <p:cNvSpPr/>
            <p:nvPr/>
          </p:nvSpPr>
          <p:spPr>
            <a:xfrm rot="10800000">
              <a:off x="6135715" y="4673848"/>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ectangle 4">
              <a:extLst>
                <a:ext uri="{FF2B5EF4-FFF2-40B4-BE49-F238E27FC236}">
                  <a16:creationId xmlns:a16="http://schemas.microsoft.com/office/drawing/2014/main" id="{E0098728-CB34-4D0A-8D9B-1942EB5BB9AB}"/>
                </a:ext>
              </a:extLst>
            </p:cNvPr>
            <p:cNvSpPr/>
            <p:nvPr/>
          </p:nvSpPr>
          <p:spPr>
            <a:xfrm>
              <a:off x="447460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85778"/>
                <a:gd name="connsiteY0" fmla="*/ 905521 h 1002679"/>
                <a:gd name="connsiteX1" fmla="*/ 1678467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78467" y="0"/>
                  </a:lnTo>
                  <a:lnTo>
                    <a:pt x="1685778" y="855218"/>
                  </a:lnTo>
                  <a:lnTo>
                    <a:pt x="8878" y="908486"/>
                  </a:lnTo>
                  <a:cubicBezTo>
                    <a:pt x="8878" y="573106"/>
                    <a:pt x="0" y="1240901"/>
                    <a:pt x="0" y="905521"/>
                  </a:cubicBezTo>
                  <a:close/>
                </a:path>
              </a:pathLst>
            </a:custGeom>
            <a:gradFill flip="none" rotWithShape="1">
              <a:gsLst>
                <a:gs pos="50000">
                  <a:schemeClr val="accent3">
                    <a:alpha val="0"/>
                  </a:schemeClr>
                </a:gs>
                <a:gs pos="80000">
                  <a:schemeClr val="accent3">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1" name="Group 20">
            <a:extLst>
              <a:ext uri="{FF2B5EF4-FFF2-40B4-BE49-F238E27FC236}">
                <a16:creationId xmlns:a16="http://schemas.microsoft.com/office/drawing/2014/main" id="{6C6F72C2-C658-4852-8FF6-375BB21DBF69}"/>
              </a:ext>
            </a:extLst>
          </p:cNvPr>
          <p:cNvGrpSpPr/>
          <p:nvPr/>
        </p:nvGrpSpPr>
        <p:grpSpPr>
          <a:xfrm>
            <a:off x="7944259" y="2146921"/>
            <a:ext cx="3434935" cy="677510"/>
            <a:chOff x="6417575" y="2011204"/>
            <a:chExt cx="2232250" cy="648844"/>
          </a:xfrm>
        </p:grpSpPr>
        <p:sp>
          <p:nvSpPr>
            <p:cNvPr id="22" name="TextBox 21">
              <a:extLst>
                <a:ext uri="{FF2B5EF4-FFF2-40B4-BE49-F238E27FC236}">
                  <a16:creationId xmlns:a16="http://schemas.microsoft.com/office/drawing/2014/main" id="{F4CBB354-A388-49DF-A0D5-D49D8180D48C}"/>
                </a:ext>
              </a:extLst>
            </p:cNvPr>
            <p:cNvSpPr txBox="1"/>
            <p:nvPr/>
          </p:nvSpPr>
          <p:spPr>
            <a:xfrm>
              <a:off x="6417576" y="2217917"/>
              <a:ext cx="2232249" cy="4421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23" name="TextBox 22">
              <a:extLst>
                <a:ext uri="{FF2B5EF4-FFF2-40B4-BE49-F238E27FC236}">
                  <a16:creationId xmlns:a16="http://schemas.microsoft.com/office/drawing/2014/main" id="{652E2A65-2811-4BF3-BA06-040AC2A98C24}"/>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grpSp>
        <p:nvGrpSpPr>
          <p:cNvPr id="24" name="Group 23">
            <a:extLst>
              <a:ext uri="{FF2B5EF4-FFF2-40B4-BE49-F238E27FC236}">
                <a16:creationId xmlns:a16="http://schemas.microsoft.com/office/drawing/2014/main" id="{418976A3-78AD-4F2A-A944-E61E98E5421B}"/>
              </a:ext>
            </a:extLst>
          </p:cNvPr>
          <p:cNvGrpSpPr/>
          <p:nvPr/>
        </p:nvGrpSpPr>
        <p:grpSpPr>
          <a:xfrm>
            <a:off x="7944260" y="3098071"/>
            <a:ext cx="3434935" cy="677510"/>
            <a:chOff x="6417575" y="2011204"/>
            <a:chExt cx="2232250" cy="648844"/>
          </a:xfrm>
        </p:grpSpPr>
        <p:sp>
          <p:nvSpPr>
            <p:cNvPr id="25" name="TextBox 24">
              <a:extLst>
                <a:ext uri="{FF2B5EF4-FFF2-40B4-BE49-F238E27FC236}">
                  <a16:creationId xmlns:a16="http://schemas.microsoft.com/office/drawing/2014/main" id="{82D49CC5-87B1-4053-B70E-9B863543E147}"/>
                </a:ext>
              </a:extLst>
            </p:cNvPr>
            <p:cNvSpPr txBox="1"/>
            <p:nvPr/>
          </p:nvSpPr>
          <p:spPr>
            <a:xfrm>
              <a:off x="6417576" y="2217917"/>
              <a:ext cx="2232249" cy="4421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26" name="TextBox 25">
              <a:extLst>
                <a:ext uri="{FF2B5EF4-FFF2-40B4-BE49-F238E27FC236}">
                  <a16:creationId xmlns:a16="http://schemas.microsoft.com/office/drawing/2014/main" id="{F6BE7407-28F7-40BA-872E-0FD0314D5F0F}"/>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grpSp>
        <p:nvGrpSpPr>
          <p:cNvPr id="27" name="Group 26">
            <a:extLst>
              <a:ext uri="{FF2B5EF4-FFF2-40B4-BE49-F238E27FC236}">
                <a16:creationId xmlns:a16="http://schemas.microsoft.com/office/drawing/2014/main" id="{6C8D17F0-389E-4C8A-90CC-427FE21A4D8C}"/>
              </a:ext>
            </a:extLst>
          </p:cNvPr>
          <p:cNvGrpSpPr/>
          <p:nvPr/>
        </p:nvGrpSpPr>
        <p:grpSpPr>
          <a:xfrm>
            <a:off x="7944261" y="4040345"/>
            <a:ext cx="3434935" cy="677511"/>
            <a:chOff x="6417575" y="2011204"/>
            <a:chExt cx="2232250" cy="648845"/>
          </a:xfrm>
        </p:grpSpPr>
        <p:sp>
          <p:nvSpPr>
            <p:cNvPr id="28" name="TextBox 27">
              <a:extLst>
                <a:ext uri="{FF2B5EF4-FFF2-40B4-BE49-F238E27FC236}">
                  <a16:creationId xmlns:a16="http://schemas.microsoft.com/office/drawing/2014/main" id="{21C22DCD-4ED7-441C-AAB6-B248696DF21F}"/>
                </a:ext>
              </a:extLst>
            </p:cNvPr>
            <p:cNvSpPr txBox="1"/>
            <p:nvPr/>
          </p:nvSpPr>
          <p:spPr>
            <a:xfrm>
              <a:off x="6417576" y="2217917"/>
              <a:ext cx="2232249" cy="442132"/>
            </a:xfrm>
            <a:prstGeom prst="rect">
              <a:avLst/>
            </a:prstGeom>
            <a:noFill/>
          </p:spPr>
          <p:txBody>
            <a:bodyPr wrap="square" rtlCol="0">
              <a:spAutoFit/>
            </a:bodyPr>
            <a:lstStyle/>
            <a:p>
              <a:r>
                <a:rPr lang="en-US" altLang="ko-KR" sz="1200" dirty="0">
                  <a:solidFill>
                    <a:schemeClr val="bg1"/>
                  </a:solidFill>
                </a:rPr>
                <a:t>You can simply impress your audience and add a unique zing.</a:t>
              </a:r>
              <a:endParaRPr lang="ko-KR" altLang="en-US" sz="1200" dirty="0">
                <a:solidFill>
                  <a:schemeClr val="bg1"/>
                </a:solidFill>
              </a:endParaRPr>
            </a:p>
          </p:txBody>
        </p:sp>
        <p:sp>
          <p:nvSpPr>
            <p:cNvPr id="29" name="TextBox 28">
              <a:extLst>
                <a:ext uri="{FF2B5EF4-FFF2-40B4-BE49-F238E27FC236}">
                  <a16:creationId xmlns:a16="http://schemas.microsoft.com/office/drawing/2014/main" id="{B3CA22B2-A914-4A7A-8998-656009ED95C9}"/>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grpSp>
        <p:nvGrpSpPr>
          <p:cNvPr id="30" name="Group 29">
            <a:extLst>
              <a:ext uri="{FF2B5EF4-FFF2-40B4-BE49-F238E27FC236}">
                <a16:creationId xmlns:a16="http://schemas.microsoft.com/office/drawing/2014/main" id="{D4922D11-1DE9-4AC9-A310-83F2D9D25F14}"/>
              </a:ext>
            </a:extLst>
          </p:cNvPr>
          <p:cNvGrpSpPr/>
          <p:nvPr/>
        </p:nvGrpSpPr>
        <p:grpSpPr>
          <a:xfrm>
            <a:off x="7944262" y="4982615"/>
            <a:ext cx="3434935" cy="677510"/>
            <a:chOff x="6417575" y="2011204"/>
            <a:chExt cx="2232250" cy="648844"/>
          </a:xfrm>
        </p:grpSpPr>
        <p:sp>
          <p:nvSpPr>
            <p:cNvPr id="31" name="TextBox 30">
              <a:extLst>
                <a:ext uri="{FF2B5EF4-FFF2-40B4-BE49-F238E27FC236}">
                  <a16:creationId xmlns:a16="http://schemas.microsoft.com/office/drawing/2014/main" id="{1F374377-EFFC-4A18-A1A2-3CAEA4D1B61C}"/>
                </a:ext>
              </a:extLst>
            </p:cNvPr>
            <p:cNvSpPr txBox="1"/>
            <p:nvPr/>
          </p:nvSpPr>
          <p:spPr>
            <a:xfrm>
              <a:off x="6417576" y="2217917"/>
              <a:ext cx="2232249" cy="4421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32" name="TextBox 31">
              <a:extLst>
                <a:ext uri="{FF2B5EF4-FFF2-40B4-BE49-F238E27FC236}">
                  <a16:creationId xmlns:a16="http://schemas.microsoft.com/office/drawing/2014/main" id="{75E5582C-9292-460D-A0CB-3580A04B6EDD}"/>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grpSp>
        <p:nvGrpSpPr>
          <p:cNvPr id="33" name="Group 32">
            <a:extLst>
              <a:ext uri="{FF2B5EF4-FFF2-40B4-BE49-F238E27FC236}">
                <a16:creationId xmlns:a16="http://schemas.microsoft.com/office/drawing/2014/main" id="{7F0DC13B-907A-4C44-B50A-8F3844B7AA5F}"/>
              </a:ext>
            </a:extLst>
          </p:cNvPr>
          <p:cNvGrpSpPr/>
          <p:nvPr/>
        </p:nvGrpSpPr>
        <p:grpSpPr>
          <a:xfrm>
            <a:off x="796352" y="2167533"/>
            <a:ext cx="3376706" cy="677510"/>
            <a:chOff x="6417575" y="2011204"/>
            <a:chExt cx="2232250" cy="648844"/>
          </a:xfrm>
        </p:grpSpPr>
        <p:sp>
          <p:nvSpPr>
            <p:cNvPr id="34" name="TextBox 33">
              <a:extLst>
                <a:ext uri="{FF2B5EF4-FFF2-40B4-BE49-F238E27FC236}">
                  <a16:creationId xmlns:a16="http://schemas.microsoft.com/office/drawing/2014/main" id="{2A6F509E-3C6E-4092-898A-B4F4157255CF}"/>
                </a:ext>
              </a:extLst>
            </p:cNvPr>
            <p:cNvSpPr txBox="1"/>
            <p:nvPr/>
          </p:nvSpPr>
          <p:spPr>
            <a:xfrm>
              <a:off x="6417576" y="2217917"/>
              <a:ext cx="2232249" cy="4421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35" name="TextBox 34">
              <a:extLst>
                <a:ext uri="{FF2B5EF4-FFF2-40B4-BE49-F238E27FC236}">
                  <a16:creationId xmlns:a16="http://schemas.microsoft.com/office/drawing/2014/main" id="{78B5D8A3-E7F3-4A9D-B7FF-2A40CFFDAFA5}"/>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chemeClr val="bg1"/>
                  </a:solidFill>
                </a:rPr>
                <a:t>Add Contents Title</a:t>
              </a:r>
              <a:endParaRPr lang="ko-KR" altLang="en-US" sz="1200" b="1" dirty="0">
                <a:solidFill>
                  <a:schemeClr val="bg1"/>
                </a:solidFill>
              </a:endParaRPr>
            </a:p>
          </p:txBody>
        </p:sp>
      </p:grpSp>
      <p:grpSp>
        <p:nvGrpSpPr>
          <p:cNvPr id="36" name="Group 35">
            <a:extLst>
              <a:ext uri="{FF2B5EF4-FFF2-40B4-BE49-F238E27FC236}">
                <a16:creationId xmlns:a16="http://schemas.microsoft.com/office/drawing/2014/main" id="{504322D9-AF27-486E-94A8-CEDB73C1B6B3}"/>
              </a:ext>
            </a:extLst>
          </p:cNvPr>
          <p:cNvGrpSpPr/>
          <p:nvPr/>
        </p:nvGrpSpPr>
        <p:grpSpPr>
          <a:xfrm>
            <a:off x="801836" y="3115827"/>
            <a:ext cx="3376706" cy="677510"/>
            <a:chOff x="6417575" y="2011204"/>
            <a:chExt cx="2232250" cy="648844"/>
          </a:xfrm>
        </p:grpSpPr>
        <p:sp>
          <p:nvSpPr>
            <p:cNvPr id="37" name="TextBox 36">
              <a:extLst>
                <a:ext uri="{FF2B5EF4-FFF2-40B4-BE49-F238E27FC236}">
                  <a16:creationId xmlns:a16="http://schemas.microsoft.com/office/drawing/2014/main" id="{F447529D-74CB-4A93-8915-32D3B86FDED1}"/>
                </a:ext>
              </a:extLst>
            </p:cNvPr>
            <p:cNvSpPr txBox="1"/>
            <p:nvPr/>
          </p:nvSpPr>
          <p:spPr>
            <a:xfrm>
              <a:off x="6417576" y="2217917"/>
              <a:ext cx="2232249" cy="4421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38" name="TextBox 37">
              <a:extLst>
                <a:ext uri="{FF2B5EF4-FFF2-40B4-BE49-F238E27FC236}">
                  <a16:creationId xmlns:a16="http://schemas.microsoft.com/office/drawing/2014/main" id="{E43BAF79-2D75-4D22-9AEF-BB95C8680B9E}"/>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chemeClr val="bg1"/>
                  </a:solidFill>
                </a:rPr>
                <a:t>Add Contents Title</a:t>
              </a:r>
              <a:endParaRPr lang="ko-KR" altLang="en-US" sz="1200" b="1" dirty="0">
                <a:solidFill>
                  <a:schemeClr val="bg1"/>
                </a:solidFill>
              </a:endParaRPr>
            </a:p>
          </p:txBody>
        </p:sp>
      </p:grpSp>
      <p:grpSp>
        <p:nvGrpSpPr>
          <p:cNvPr id="39" name="Group 38">
            <a:extLst>
              <a:ext uri="{FF2B5EF4-FFF2-40B4-BE49-F238E27FC236}">
                <a16:creationId xmlns:a16="http://schemas.microsoft.com/office/drawing/2014/main" id="{A70580C2-5864-4F34-90C1-3AEF4CCBB1EA}"/>
              </a:ext>
            </a:extLst>
          </p:cNvPr>
          <p:cNvGrpSpPr/>
          <p:nvPr/>
        </p:nvGrpSpPr>
        <p:grpSpPr>
          <a:xfrm>
            <a:off x="807318" y="4055243"/>
            <a:ext cx="3376706" cy="677510"/>
            <a:chOff x="6417575" y="2011204"/>
            <a:chExt cx="2232250" cy="648844"/>
          </a:xfrm>
        </p:grpSpPr>
        <p:sp>
          <p:nvSpPr>
            <p:cNvPr id="40" name="TextBox 39">
              <a:extLst>
                <a:ext uri="{FF2B5EF4-FFF2-40B4-BE49-F238E27FC236}">
                  <a16:creationId xmlns:a16="http://schemas.microsoft.com/office/drawing/2014/main" id="{F4BE9C7A-CFB5-43C9-B40F-B2CBC36B5E0D}"/>
                </a:ext>
              </a:extLst>
            </p:cNvPr>
            <p:cNvSpPr txBox="1"/>
            <p:nvPr/>
          </p:nvSpPr>
          <p:spPr>
            <a:xfrm>
              <a:off x="6417576" y="2217917"/>
              <a:ext cx="2232249" cy="4421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41" name="TextBox 40">
              <a:extLst>
                <a:ext uri="{FF2B5EF4-FFF2-40B4-BE49-F238E27FC236}">
                  <a16:creationId xmlns:a16="http://schemas.microsoft.com/office/drawing/2014/main" id="{9D2285DD-BA56-43A9-92AA-8DBCB4FC811A}"/>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chemeClr val="bg1"/>
                  </a:solidFill>
                </a:rPr>
                <a:t>Add Contents Title</a:t>
              </a:r>
              <a:endParaRPr lang="ko-KR" altLang="en-US" sz="1200" b="1" dirty="0">
                <a:solidFill>
                  <a:schemeClr val="bg1"/>
                </a:solidFill>
              </a:endParaRPr>
            </a:p>
          </p:txBody>
        </p:sp>
      </p:grpSp>
      <p:grpSp>
        <p:nvGrpSpPr>
          <p:cNvPr id="42" name="Group 41">
            <a:extLst>
              <a:ext uri="{FF2B5EF4-FFF2-40B4-BE49-F238E27FC236}">
                <a16:creationId xmlns:a16="http://schemas.microsoft.com/office/drawing/2014/main" id="{0D2C2B58-9C5D-46F1-A91A-FC4802179631}"/>
              </a:ext>
            </a:extLst>
          </p:cNvPr>
          <p:cNvGrpSpPr/>
          <p:nvPr/>
        </p:nvGrpSpPr>
        <p:grpSpPr>
          <a:xfrm>
            <a:off x="812802" y="4994659"/>
            <a:ext cx="3376706" cy="677510"/>
            <a:chOff x="6417575" y="2011204"/>
            <a:chExt cx="2232250" cy="648844"/>
          </a:xfrm>
        </p:grpSpPr>
        <p:sp>
          <p:nvSpPr>
            <p:cNvPr id="43" name="TextBox 42">
              <a:extLst>
                <a:ext uri="{FF2B5EF4-FFF2-40B4-BE49-F238E27FC236}">
                  <a16:creationId xmlns:a16="http://schemas.microsoft.com/office/drawing/2014/main" id="{11961ADF-6ECE-4475-A09D-FD4A8DBEB83B}"/>
                </a:ext>
              </a:extLst>
            </p:cNvPr>
            <p:cNvSpPr txBox="1"/>
            <p:nvPr/>
          </p:nvSpPr>
          <p:spPr>
            <a:xfrm>
              <a:off x="6417576" y="2217917"/>
              <a:ext cx="2232249" cy="4421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endParaRPr>
            </a:p>
          </p:txBody>
        </p:sp>
        <p:sp>
          <p:nvSpPr>
            <p:cNvPr id="44" name="TextBox 43">
              <a:extLst>
                <a:ext uri="{FF2B5EF4-FFF2-40B4-BE49-F238E27FC236}">
                  <a16:creationId xmlns:a16="http://schemas.microsoft.com/office/drawing/2014/main" id="{5C5F29B6-561B-44DC-9E9E-D548EC928904}"/>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chemeClr val="bg1"/>
                  </a:solidFill>
                </a:rPr>
                <a:t>Add Contents Title</a:t>
              </a:r>
              <a:endParaRPr lang="ko-KR" altLang="en-US" sz="1200" b="1" dirty="0">
                <a:solidFill>
                  <a:schemeClr val="bg1"/>
                </a:solidFill>
              </a:endParaRPr>
            </a:p>
          </p:txBody>
        </p:sp>
      </p:grpSp>
      <p:grpSp>
        <p:nvGrpSpPr>
          <p:cNvPr id="45" name="Group 44">
            <a:extLst>
              <a:ext uri="{FF2B5EF4-FFF2-40B4-BE49-F238E27FC236}">
                <a16:creationId xmlns:a16="http://schemas.microsoft.com/office/drawing/2014/main" id="{B48FE2C4-950A-463E-82CE-E00F16D8FB94}"/>
              </a:ext>
            </a:extLst>
          </p:cNvPr>
          <p:cNvGrpSpPr/>
          <p:nvPr/>
        </p:nvGrpSpPr>
        <p:grpSpPr>
          <a:xfrm>
            <a:off x="4973772" y="2797798"/>
            <a:ext cx="2237674" cy="2237674"/>
            <a:chOff x="3467528" y="2657377"/>
            <a:chExt cx="2237674" cy="2237674"/>
          </a:xfrm>
        </p:grpSpPr>
        <p:grpSp>
          <p:nvGrpSpPr>
            <p:cNvPr id="46" name="Group 45">
              <a:extLst>
                <a:ext uri="{FF2B5EF4-FFF2-40B4-BE49-F238E27FC236}">
                  <a16:creationId xmlns:a16="http://schemas.microsoft.com/office/drawing/2014/main" id="{5DD5056A-8CBE-4D9E-8B2D-0889DA93DA1A}"/>
                </a:ext>
              </a:extLst>
            </p:cNvPr>
            <p:cNvGrpSpPr/>
            <p:nvPr/>
          </p:nvGrpSpPr>
          <p:grpSpPr>
            <a:xfrm>
              <a:off x="3467528" y="2657377"/>
              <a:ext cx="2237674" cy="2237674"/>
              <a:chOff x="3436380" y="2612003"/>
              <a:chExt cx="2237674" cy="2237674"/>
            </a:xfrm>
          </p:grpSpPr>
          <p:sp>
            <p:nvSpPr>
              <p:cNvPr id="48" name="Oval 47">
                <a:extLst>
                  <a:ext uri="{FF2B5EF4-FFF2-40B4-BE49-F238E27FC236}">
                    <a16:creationId xmlns:a16="http://schemas.microsoft.com/office/drawing/2014/main" id="{4F082F3C-A7E1-4E2D-917C-3676E3D14AA6}"/>
                  </a:ext>
                </a:extLst>
              </p:cNvPr>
              <p:cNvSpPr/>
              <p:nvPr/>
            </p:nvSpPr>
            <p:spPr>
              <a:xfrm>
                <a:off x="3436380" y="2612003"/>
                <a:ext cx="2237674" cy="2237674"/>
              </a:xfrm>
              <a:prstGeom prst="ellipse">
                <a:avLst/>
              </a:prstGeom>
              <a:solidFill>
                <a:schemeClr val="bg1">
                  <a:alpha val="5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9" name="Oval 48">
                <a:extLst>
                  <a:ext uri="{FF2B5EF4-FFF2-40B4-BE49-F238E27FC236}">
                    <a16:creationId xmlns:a16="http://schemas.microsoft.com/office/drawing/2014/main" id="{F9F5DEF4-C0BC-4A94-8E28-C1AD9371FA89}"/>
                  </a:ext>
                </a:extLst>
              </p:cNvPr>
              <p:cNvSpPr/>
              <p:nvPr/>
            </p:nvSpPr>
            <p:spPr>
              <a:xfrm>
                <a:off x="3914050" y="3089673"/>
                <a:ext cx="1282335" cy="128233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7" name="Oval 46">
              <a:extLst>
                <a:ext uri="{FF2B5EF4-FFF2-40B4-BE49-F238E27FC236}">
                  <a16:creationId xmlns:a16="http://schemas.microsoft.com/office/drawing/2014/main" id="{7B8B79D0-EFAE-4AAA-9BEA-63FD773139FC}"/>
                </a:ext>
              </a:extLst>
            </p:cNvPr>
            <p:cNvSpPr/>
            <p:nvPr/>
          </p:nvSpPr>
          <p:spPr>
            <a:xfrm>
              <a:off x="3695636" y="2885485"/>
              <a:ext cx="1781460" cy="178146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50" name="TextBox 49">
            <a:extLst>
              <a:ext uri="{FF2B5EF4-FFF2-40B4-BE49-F238E27FC236}">
                <a16:creationId xmlns:a16="http://schemas.microsoft.com/office/drawing/2014/main" id="{F1FC6DB6-C261-4B6F-86A7-647C85295374}"/>
              </a:ext>
            </a:extLst>
          </p:cNvPr>
          <p:cNvSpPr txBox="1"/>
          <p:nvPr/>
        </p:nvSpPr>
        <p:spPr>
          <a:xfrm>
            <a:off x="5451960" y="3640446"/>
            <a:ext cx="1281819" cy="584775"/>
          </a:xfrm>
          <a:prstGeom prst="rect">
            <a:avLst/>
          </a:prstGeom>
          <a:noFill/>
        </p:spPr>
        <p:txBody>
          <a:bodyPr wrap="square" rtlCol="0">
            <a:spAutoFit/>
          </a:bodyPr>
          <a:lstStyle/>
          <a:p>
            <a:pPr algn="ctr"/>
            <a:r>
              <a:rPr lang="en-US" altLang="ko-KR" sz="1600" b="1" dirty="0">
                <a:solidFill>
                  <a:schemeClr val="bg1"/>
                </a:solidFill>
              </a:rPr>
              <a:t>Contents</a:t>
            </a:r>
          </a:p>
          <a:p>
            <a:pPr algn="ctr"/>
            <a:r>
              <a:rPr lang="en-US" altLang="ko-KR" sz="1600" b="1" dirty="0">
                <a:solidFill>
                  <a:schemeClr val="bg1"/>
                </a:solidFill>
              </a:rPr>
              <a:t>Title</a:t>
            </a:r>
            <a:endParaRPr lang="ko-KR" altLang="en-US" sz="1600" b="1" dirty="0">
              <a:solidFill>
                <a:schemeClr val="bg1"/>
              </a:solidFill>
            </a:endParaRPr>
          </a:p>
        </p:txBody>
      </p:sp>
      <p:sp>
        <p:nvSpPr>
          <p:cNvPr id="51" name="TextBox 50">
            <a:extLst>
              <a:ext uri="{FF2B5EF4-FFF2-40B4-BE49-F238E27FC236}">
                <a16:creationId xmlns:a16="http://schemas.microsoft.com/office/drawing/2014/main" id="{F4B10DB5-C1ED-413A-8661-9E05D3824693}"/>
              </a:ext>
            </a:extLst>
          </p:cNvPr>
          <p:cNvSpPr txBox="1"/>
          <p:nvPr/>
        </p:nvSpPr>
        <p:spPr>
          <a:xfrm>
            <a:off x="4876592" y="1880552"/>
            <a:ext cx="2418372" cy="646331"/>
          </a:xfrm>
          <a:prstGeom prst="rect">
            <a:avLst/>
          </a:prstGeom>
          <a:noFill/>
        </p:spPr>
        <p:txBody>
          <a:bodyPr wrap="square" rtlCol="0">
            <a:spAutoFit/>
          </a:bodyPr>
          <a:lstStyle/>
          <a:p>
            <a:pPr algn="ctr"/>
            <a:r>
              <a:rPr lang="en-US" altLang="ko-KR" b="1" dirty="0">
                <a:solidFill>
                  <a:schemeClr val="tx1">
                    <a:lumMod val="75000"/>
                    <a:lumOff val="25000"/>
                  </a:schemeClr>
                </a:solidFill>
              </a:rPr>
              <a:t>Add Contents</a:t>
            </a:r>
          </a:p>
          <a:p>
            <a:pPr algn="ctr"/>
            <a:r>
              <a:rPr lang="en-US" altLang="ko-KR" b="1" dirty="0">
                <a:solidFill>
                  <a:schemeClr val="tx1">
                    <a:lumMod val="75000"/>
                    <a:lumOff val="25000"/>
                  </a:schemeClr>
                </a:solidFill>
              </a:rPr>
              <a:t>Here</a:t>
            </a:r>
            <a:endParaRPr lang="ko-KR" altLang="en-US" b="1" dirty="0">
              <a:solidFill>
                <a:schemeClr val="tx1">
                  <a:lumMod val="75000"/>
                  <a:lumOff val="25000"/>
                </a:schemeClr>
              </a:solidFill>
            </a:endParaRPr>
          </a:p>
        </p:txBody>
      </p:sp>
      <p:grpSp>
        <p:nvGrpSpPr>
          <p:cNvPr id="52" name="Group 51">
            <a:extLst>
              <a:ext uri="{FF2B5EF4-FFF2-40B4-BE49-F238E27FC236}">
                <a16:creationId xmlns:a16="http://schemas.microsoft.com/office/drawing/2014/main" id="{5B2E36F6-66BD-4FB0-AB34-040BBBDBCBC4}"/>
              </a:ext>
            </a:extLst>
          </p:cNvPr>
          <p:cNvGrpSpPr/>
          <p:nvPr/>
        </p:nvGrpSpPr>
        <p:grpSpPr>
          <a:xfrm>
            <a:off x="4960112" y="5230177"/>
            <a:ext cx="2251334" cy="853045"/>
            <a:chOff x="1579264" y="5496925"/>
            <a:chExt cx="2251334" cy="853045"/>
          </a:xfrm>
        </p:grpSpPr>
        <p:sp>
          <p:nvSpPr>
            <p:cNvPr id="53" name="TextBox 52">
              <a:extLst>
                <a:ext uri="{FF2B5EF4-FFF2-40B4-BE49-F238E27FC236}">
                  <a16:creationId xmlns:a16="http://schemas.microsoft.com/office/drawing/2014/main" id="{9909AC85-47D5-421D-8E94-C20D6CDB55F5}"/>
                </a:ext>
              </a:extLst>
            </p:cNvPr>
            <p:cNvSpPr txBox="1"/>
            <p:nvPr/>
          </p:nvSpPr>
          <p:spPr>
            <a:xfrm>
              <a:off x="1579265" y="5703639"/>
              <a:ext cx="2251333" cy="646331"/>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endParaRPr lang="ko-KR" altLang="en-US" sz="1200" dirty="0">
                <a:solidFill>
                  <a:schemeClr val="tx1">
                    <a:lumMod val="75000"/>
                    <a:lumOff val="25000"/>
                  </a:schemeClr>
                </a:solidFill>
              </a:endParaRPr>
            </a:p>
          </p:txBody>
        </p:sp>
        <p:sp>
          <p:nvSpPr>
            <p:cNvPr id="54" name="TextBox 53">
              <a:extLst>
                <a:ext uri="{FF2B5EF4-FFF2-40B4-BE49-F238E27FC236}">
                  <a16:creationId xmlns:a16="http://schemas.microsoft.com/office/drawing/2014/main" id="{AD1B9037-3941-4788-901E-CB7102E0AD32}"/>
                </a:ext>
              </a:extLst>
            </p:cNvPr>
            <p:cNvSpPr txBox="1"/>
            <p:nvPr/>
          </p:nvSpPr>
          <p:spPr>
            <a:xfrm>
              <a:off x="1579264" y="5496925"/>
              <a:ext cx="22513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spTree>
    <p:extLst>
      <p:ext uri="{BB962C8B-B14F-4D97-AF65-F5344CB8AC3E}">
        <p14:creationId xmlns:p14="http://schemas.microsoft.com/office/powerpoint/2010/main" val="66995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sp>
        <p:nvSpPr>
          <p:cNvPr id="3" name="Oval 2">
            <a:extLst>
              <a:ext uri="{FF2B5EF4-FFF2-40B4-BE49-F238E27FC236}">
                <a16:creationId xmlns:a16="http://schemas.microsoft.com/office/drawing/2014/main" id="{9C9BE9FC-FF85-4C10-8217-F134483F620A}"/>
              </a:ext>
            </a:extLst>
          </p:cNvPr>
          <p:cNvSpPr/>
          <p:nvPr/>
        </p:nvSpPr>
        <p:spPr>
          <a:xfrm>
            <a:off x="7884283" y="3508545"/>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3EB9319B-9F16-4D41-90A9-26875C7F5F96}"/>
              </a:ext>
            </a:extLst>
          </p:cNvPr>
          <p:cNvSpPr/>
          <p:nvPr/>
        </p:nvSpPr>
        <p:spPr>
          <a:xfrm>
            <a:off x="7026797" y="180713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a:extLst>
              <a:ext uri="{FF2B5EF4-FFF2-40B4-BE49-F238E27FC236}">
                <a16:creationId xmlns:a16="http://schemas.microsoft.com/office/drawing/2014/main" id="{2F9859E0-FF77-4CF3-8145-C3F87F2BCCFB}"/>
              </a:ext>
            </a:extLst>
          </p:cNvPr>
          <p:cNvSpPr txBox="1"/>
          <p:nvPr/>
        </p:nvSpPr>
        <p:spPr>
          <a:xfrm>
            <a:off x="7051952" y="2125832"/>
            <a:ext cx="864095"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Option A</a:t>
            </a:r>
            <a:endParaRPr lang="ko-KR" altLang="en-US" sz="1200" b="1" dirty="0">
              <a:solidFill>
                <a:schemeClr val="bg1"/>
              </a:solidFill>
              <a:cs typeface="Arial" pitchFamily="34" charset="0"/>
            </a:endParaRPr>
          </a:p>
        </p:txBody>
      </p:sp>
      <p:sp>
        <p:nvSpPr>
          <p:cNvPr id="6" name="TextBox 5">
            <a:extLst>
              <a:ext uri="{FF2B5EF4-FFF2-40B4-BE49-F238E27FC236}">
                <a16:creationId xmlns:a16="http://schemas.microsoft.com/office/drawing/2014/main" id="{5485BEE5-0872-422F-8563-18D6F72CD2A3}"/>
              </a:ext>
            </a:extLst>
          </p:cNvPr>
          <p:cNvSpPr txBox="1"/>
          <p:nvPr/>
        </p:nvSpPr>
        <p:spPr>
          <a:xfrm>
            <a:off x="7909437" y="3818653"/>
            <a:ext cx="864095"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Option B</a:t>
            </a:r>
            <a:endParaRPr lang="ko-KR" altLang="en-US" sz="1200" b="1" dirty="0">
              <a:solidFill>
                <a:schemeClr val="bg1"/>
              </a:solidFill>
              <a:cs typeface="Arial" pitchFamily="34" charset="0"/>
            </a:endParaRPr>
          </a:p>
        </p:txBody>
      </p:sp>
      <p:sp>
        <p:nvSpPr>
          <p:cNvPr id="7" name="Oval 6">
            <a:extLst>
              <a:ext uri="{FF2B5EF4-FFF2-40B4-BE49-F238E27FC236}">
                <a16:creationId xmlns:a16="http://schemas.microsoft.com/office/drawing/2014/main" id="{3F67E5B0-2474-4A88-9D20-DC884EB355CA}"/>
              </a:ext>
            </a:extLst>
          </p:cNvPr>
          <p:cNvSpPr/>
          <p:nvPr/>
        </p:nvSpPr>
        <p:spPr>
          <a:xfrm>
            <a:off x="4171281" y="180713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BE758F7E-0351-442B-B458-E3DBD7E8ADBB}"/>
              </a:ext>
            </a:extLst>
          </p:cNvPr>
          <p:cNvSpPr/>
          <p:nvPr/>
        </p:nvSpPr>
        <p:spPr>
          <a:xfrm>
            <a:off x="3451762" y="349689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E472282F-0328-484E-8A7B-866B9E52B020}"/>
              </a:ext>
            </a:extLst>
          </p:cNvPr>
          <p:cNvSpPr/>
          <p:nvPr/>
        </p:nvSpPr>
        <p:spPr>
          <a:xfrm>
            <a:off x="4171281" y="5108489"/>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019F0079-35A9-4993-A3B4-DF15635682A4}"/>
              </a:ext>
            </a:extLst>
          </p:cNvPr>
          <p:cNvSpPr/>
          <p:nvPr/>
        </p:nvSpPr>
        <p:spPr>
          <a:xfrm>
            <a:off x="7026797" y="5108489"/>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Pie 14">
            <a:extLst>
              <a:ext uri="{FF2B5EF4-FFF2-40B4-BE49-F238E27FC236}">
                <a16:creationId xmlns:a16="http://schemas.microsoft.com/office/drawing/2014/main" id="{2B8E4C53-C29F-4FCF-B1B0-51CE6BD28381}"/>
              </a:ext>
            </a:extLst>
          </p:cNvPr>
          <p:cNvSpPr/>
          <p:nvPr/>
        </p:nvSpPr>
        <p:spPr>
          <a:xfrm rot="10800000">
            <a:off x="5774255" y="3241909"/>
            <a:ext cx="1430440" cy="1430440"/>
          </a:xfrm>
          <a:prstGeom prst="pie">
            <a:avLst>
              <a:gd name="adj1" fmla="val 0"/>
              <a:gd name="adj2" fmla="val 1804808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Pie 15">
            <a:extLst>
              <a:ext uri="{FF2B5EF4-FFF2-40B4-BE49-F238E27FC236}">
                <a16:creationId xmlns:a16="http://schemas.microsoft.com/office/drawing/2014/main" id="{FBA71B46-9CA3-47AC-B964-B6F945DB1600}"/>
              </a:ext>
            </a:extLst>
          </p:cNvPr>
          <p:cNvSpPr/>
          <p:nvPr/>
        </p:nvSpPr>
        <p:spPr>
          <a:xfrm>
            <a:off x="5059017" y="3241893"/>
            <a:ext cx="1430456" cy="1430521"/>
          </a:xfrm>
          <a:custGeom>
            <a:avLst/>
            <a:gdLst>
              <a:gd name="connsiteX0" fmla="*/ 1430440 w 1430440"/>
              <a:gd name="connsiteY0" fmla="*/ 715220 h 1430440"/>
              <a:gd name="connsiteX1" fmla="*/ 901155 w 1430440"/>
              <a:gd name="connsiteY1" fmla="*/ 1405849 h 1430440"/>
              <a:gd name="connsiteX2" fmla="*/ 96675 w 1430440"/>
              <a:gd name="connsiteY2" fmla="*/ 1074305 h 1430440"/>
              <a:gd name="connsiteX3" fmla="*/ 207679 w 1430440"/>
              <a:gd name="connsiteY3" fmla="*/ 211294 h 1430440"/>
              <a:gd name="connsiteX4" fmla="*/ 1069875 w 1430440"/>
              <a:gd name="connsiteY4" fmla="*/ 94125 h 1430440"/>
              <a:gd name="connsiteX5" fmla="*/ 715220 w 1430440"/>
              <a:gd name="connsiteY5" fmla="*/ 715220 h 1430440"/>
              <a:gd name="connsiteX6" fmla="*/ 1430440 w 1430440"/>
              <a:gd name="connsiteY6" fmla="*/ 715220 h 1430440"/>
              <a:gd name="connsiteX0" fmla="*/ 1430456 w 1430456"/>
              <a:gd name="connsiteY0" fmla="*/ 715237 h 1430521"/>
              <a:gd name="connsiteX1" fmla="*/ 901171 w 1430456"/>
              <a:gd name="connsiteY1" fmla="*/ 1405866 h 1430521"/>
              <a:gd name="connsiteX2" fmla="*/ 96691 w 1430456"/>
              <a:gd name="connsiteY2" fmla="*/ 1074322 h 1430521"/>
              <a:gd name="connsiteX3" fmla="*/ 207695 w 1430456"/>
              <a:gd name="connsiteY3" fmla="*/ 211311 h 1430521"/>
              <a:gd name="connsiteX4" fmla="*/ 1069891 w 1430456"/>
              <a:gd name="connsiteY4" fmla="*/ 94142 h 1430521"/>
              <a:gd name="connsiteX5" fmla="*/ 715236 w 1430456"/>
              <a:gd name="connsiteY5" fmla="*/ 715237 h 1430521"/>
              <a:gd name="connsiteX6" fmla="*/ 1430456 w 1430456"/>
              <a:gd name="connsiteY6" fmla="*/ 715237 h 1430521"/>
              <a:gd name="connsiteX0" fmla="*/ 1430456 w 1430456"/>
              <a:gd name="connsiteY0" fmla="*/ 715237 h 1430521"/>
              <a:gd name="connsiteX1" fmla="*/ 901171 w 1430456"/>
              <a:gd name="connsiteY1" fmla="*/ 1405866 h 1430521"/>
              <a:gd name="connsiteX2" fmla="*/ 96691 w 1430456"/>
              <a:gd name="connsiteY2" fmla="*/ 1074322 h 1430521"/>
              <a:gd name="connsiteX3" fmla="*/ 207695 w 1430456"/>
              <a:gd name="connsiteY3" fmla="*/ 211311 h 1430521"/>
              <a:gd name="connsiteX4" fmla="*/ 1069891 w 1430456"/>
              <a:gd name="connsiteY4" fmla="*/ 94142 h 1430521"/>
              <a:gd name="connsiteX5" fmla="*/ 715236 w 1430456"/>
              <a:gd name="connsiteY5" fmla="*/ 715237 h 1430521"/>
              <a:gd name="connsiteX6" fmla="*/ 1430456 w 1430456"/>
              <a:gd name="connsiteY6" fmla="*/ 715237 h 1430521"/>
              <a:gd name="connsiteX0" fmla="*/ 1430456 w 1430456"/>
              <a:gd name="connsiteY0" fmla="*/ 715237 h 1430521"/>
              <a:gd name="connsiteX1" fmla="*/ 901171 w 1430456"/>
              <a:gd name="connsiteY1" fmla="*/ 1405866 h 1430521"/>
              <a:gd name="connsiteX2" fmla="*/ 96691 w 1430456"/>
              <a:gd name="connsiteY2" fmla="*/ 1074322 h 1430521"/>
              <a:gd name="connsiteX3" fmla="*/ 207695 w 1430456"/>
              <a:gd name="connsiteY3" fmla="*/ 211311 h 1430521"/>
              <a:gd name="connsiteX4" fmla="*/ 1069891 w 1430456"/>
              <a:gd name="connsiteY4" fmla="*/ 94142 h 1430521"/>
              <a:gd name="connsiteX5" fmla="*/ 715236 w 1430456"/>
              <a:gd name="connsiteY5" fmla="*/ 715237 h 1430521"/>
              <a:gd name="connsiteX6" fmla="*/ 1430456 w 1430456"/>
              <a:gd name="connsiteY6" fmla="*/ 715237 h 1430521"/>
              <a:gd name="connsiteX0" fmla="*/ 1430456 w 1430456"/>
              <a:gd name="connsiteY0" fmla="*/ 715237 h 1430521"/>
              <a:gd name="connsiteX1" fmla="*/ 901171 w 1430456"/>
              <a:gd name="connsiteY1" fmla="*/ 1405866 h 1430521"/>
              <a:gd name="connsiteX2" fmla="*/ 96691 w 1430456"/>
              <a:gd name="connsiteY2" fmla="*/ 1074322 h 1430521"/>
              <a:gd name="connsiteX3" fmla="*/ 207695 w 1430456"/>
              <a:gd name="connsiteY3" fmla="*/ 211311 h 1430521"/>
              <a:gd name="connsiteX4" fmla="*/ 1069891 w 1430456"/>
              <a:gd name="connsiteY4" fmla="*/ 94142 h 1430521"/>
              <a:gd name="connsiteX5" fmla="*/ 715236 w 1430456"/>
              <a:gd name="connsiteY5" fmla="*/ 715237 h 1430521"/>
              <a:gd name="connsiteX6" fmla="*/ 1430456 w 1430456"/>
              <a:gd name="connsiteY6" fmla="*/ 715237 h 1430521"/>
              <a:gd name="connsiteX0" fmla="*/ 1430456 w 1430456"/>
              <a:gd name="connsiteY0" fmla="*/ 715237 h 1430521"/>
              <a:gd name="connsiteX1" fmla="*/ 901171 w 1430456"/>
              <a:gd name="connsiteY1" fmla="*/ 1405866 h 1430521"/>
              <a:gd name="connsiteX2" fmla="*/ 96691 w 1430456"/>
              <a:gd name="connsiteY2" fmla="*/ 1074322 h 1430521"/>
              <a:gd name="connsiteX3" fmla="*/ 207695 w 1430456"/>
              <a:gd name="connsiteY3" fmla="*/ 211311 h 1430521"/>
              <a:gd name="connsiteX4" fmla="*/ 1069891 w 1430456"/>
              <a:gd name="connsiteY4" fmla="*/ 94142 h 1430521"/>
              <a:gd name="connsiteX5" fmla="*/ 715236 w 1430456"/>
              <a:gd name="connsiteY5" fmla="*/ 715237 h 1430521"/>
              <a:gd name="connsiteX6" fmla="*/ 1430456 w 1430456"/>
              <a:gd name="connsiteY6" fmla="*/ 715237 h 143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56" h="1430521">
                <a:moveTo>
                  <a:pt x="1430456" y="715237"/>
                </a:moveTo>
                <a:cubicBezTo>
                  <a:pt x="1430456" y="1038633"/>
                  <a:pt x="1213448" y="1321793"/>
                  <a:pt x="901171" y="1405866"/>
                </a:cubicBezTo>
                <a:cubicBezTo>
                  <a:pt x="588894" y="1489939"/>
                  <a:pt x="259055" y="1354005"/>
                  <a:pt x="96691" y="1074322"/>
                </a:cubicBezTo>
                <a:cubicBezTo>
                  <a:pt x="-65674" y="794639"/>
                  <a:pt x="-20162" y="440802"/>
                  <a:pt x="207695" y="211311"/>
                </a:cubicBezTo>
                <a:cubicBezTo>
                  <a:pt x="435552" y="-18180"/>
                  <a:pt x="789055" y="-66220"/>
                  <a:pt x="1069891" y="94142"/>
                </a:cubicBezTo>
                <a:cubicBezTo>
                  <a:pt x="749268" y="310698"/>
                  <a:pt x="726297" y="584404"/>
                  <a:pt x="715236" y="715237"/>
                </a:cubicBezTo>
                <a:lnTo>
                  <a:pt x="1430456" y="7152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직사각형 113">
            <a:extLst>
              <a:ext uri="{FF2B5EF4-FFF2-40B4-BE49-F238E27FC236}">
                <a16:creationId xmlns:a16="http://schemas.microsoft.com/office/drawing/2014/main" id="{56DA15D1-ADC6-4569-B089-AD892CE79CA7}"/>
              </a:ext>
            </a:extLst>
          </p:cNvPr>
          <p:cNvSpPr>
            <a:spLocks noChangeArrowheads="1"/>
          </p:cNvSpPr>
          <p:nvPr/>
        </p:nvSpPr>
        <p:spPr bwMode="auto">
          <a:xfrm>
            <a:off x="5539203" y="2619590"/>
            <a:ext cx="1170747"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accent2"/>
                </a:solidFill>
                <a:cs typeface="Arial" charset="0"/>
              </a:rPr>
              <a:t>Text Here</a:t>
            </a:r>
            <a:endParaRPr lang="ko-KR" altLang="en-US" sz="1600" dirty="0">
              <a:solidFill>
                <a:schemeClr val="accent2"/>
              </a:solidFill>
            </a:endParaRPr>
          </a:p>
        </p:txBody>
      </p:sp>
      <p:sp>
        <p:nvSpPr>
          <p:cNvPr id="14" name="직사각형 113">
            <a:extLst>
              <a:ext uri="{FF2B5EF4-FFF2-40B4-BE49-F238E27FC236}">
                <a16:creationId xmlns:a16="http://schemas.microsoft.com/office/drawing/2014/main" id="{5887C41A-6DE0-4E6F-AFDF-763525E21D2B}"/>
              </a:ext>
            </a:extLst>
          </p:cNvPr>
          <p:cNvSpPr>
            <a:spLocks noChangeArrowheads="1"/>
          </p:cNvSpPr>
          <p:nvPr/>
        </p:nvSpPr>
        <p:spPr bwMode="auto">
          <a:xfrm>
            <a:off x="5482052" y="4950692"/>
            <a:ext cx="1231768"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3"/>
                </a:solidFill>
                <a:cs typeface="Arial" charset="0"/>
              </a:rPr>
              <a:t>Text Here</a:t>
            </a:r>
            <a:endParaRPr lang="ko-KR" altLang="en-US" dirty="0">
              <a:solidFill>
                <a:schemeClr val="accent3"/>
              </a:solidFill>
            </a:endParaRPr>
          </a:p>
        </p:txBody>
      </p:sp>
      <p:sp>
        <p:nvSpPr>
          <p:cNvPr id="15" name="TextBox 14">
            <a:extLst>
              <a:ext uri="{FF2B5EF4-FFF2-40B4-BE49-F238E27FC236}">
                <a16:creationId xmlns:a16="http://schemas.microsoft.com/office/drawing/2014/main" id="{88BCF490-AC6A-453B-9E81-7BBC5708BBDA}"/>
              </a:ext>
            </a:extLst>
          </p:cNvPr>
          <p:cNvSpPr txBox="1"/>
          <p:nvPr/>
        </p:nvSpPr>
        <p:spPr>
          <a:xfrm>
            <a:off x="7051952" y="5427191"/>
            <a:ext cx="864095"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Option C</a:t>
            </a:r>
            <a:endParaRPr lang="ko-KR" altLang="en-US" sz="1200" b="1" dirty="0">
              <a:solidFill>
                <a:schemeClr val="bg1"/>
              </a:solidFill>
              <a:cs typeface="Arial" pitchFamily="34" charset="0"/>
            </a:endParaRPr>
          </a:p>
        </p:txBody>
      </p:sp>
      <p:sp>
        <p:nvSpPr>
          <p:cNvPr id="16" name="TextBox 15">
            <a:extLst>
              <a:ext uri="{FF2B5EF4-FFF2-40B4-BE49-F238E27FC236}">
                <a16:creationId xmlns:a16="http://schemas.microsoft.com/office/drawing/2014/main" id="{ACEC80D2-7E8C-418D-B786-DC73706C38F7}"/>
              </a:ext>
            </a:extLst>
          </p:cNvPr>
          <p:cNvSpPr txBox="1"/>
          <p:nvPr/>
        </p:nvSpPr>
        <p:spPr>
          <a:xfrm>
            <a:off x="4200849" y="5427191"/>
            <a:ext cx="864095"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Option F</a:t>
            </a:r>
            <a:endParaRPr lang="ko-KR" altLang="en-US" sz="1200" b="1" dirty="0">
              <a:solidFill>
                <a:schemeClr val="bg1"/>
              </a:solidFill>
              <a:cs typeface="Arial" pitchFamily="34" charset="0"/>
            </a:endParaRPr>
          </a:p>
        </p:txBody>
      </p:sp>
      <p:sp>
        <p:nvSpPr>
          <p:cNvPr id="17" name="TextBox 16">
            <a:extLst>
              <a:ext uri="{FF2B5EF4-FFF2-40B4-BE49-F238E27FC236}">
                <a16:creationId xmlns:a16="http://schemas.microsoft.com/office/drawing/2014/main" id="{FB0722CD-6DCF-4E40-BB12-8112E7CE1373}"/>
              </a:ext>
            </a:extLst>
          </p:cNvPr>
          <p:cNvSpPr txBox="1"/>
          <p:nvPr/>
        </p:nvSpPr>
        <p:spPr>
          <a:xfrm>
            <a:off x="3476916" y="3815593"/>
            <a:ext cx="864095"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Option E</a:t>
            </a:r>
            <a:endParaRPr lang="ko-KR" altLang="en-US" sz="1200" b="1" dirty="0">
              <a:solidFill>
                <a:schemeClr val="bg1"/>
              </a:solidFill>
              <a:cs typeface="Arial" pitchFamily="34" charset="0"/>
            </a:endParaRPr>
          </a:p>
        </p:txBody>
      </p:sp>
      <p:sp>
        <p:nvSpPr>
          <p:cNvPr id="18" name="TextBox 17">
            <a:extLst>
              <a:ext uri="{FF2B5EF4-FFF2-40B4-BE49-F238E27FC236}">
                <a16:creationId xmlns:a16="http://schemas.microsoft.com/office/drawing/2014/main" id="{3955F344-4688-4413-93E2-D348958AD811}"/>
              </a:ext>
            </a:extLst>
          </p:cNvPr>
          <p:cNvSpPr txBox="1"/>
          <p:nvPr/>
        </p:nvSpPr>
        <p:spPr>
          <a:xfrm>
            <a:off x="4200849" y="2125832"/>
            <a:ext cx="864095"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Option D</a:t>
            </a:r>
            <a:endParaRPr lang="ko-KR" altLang="en-US" sz="1200" b="1" dirty="0">
              <a:solidFill>
                <a:schemeClr val="bg1"/>
              </a:solidFill>
              <a:cs typeface="Arial" pitchFamily="34" charset="0"/>
            </a:endParaRPr>
          </a:p>
        </p:txBody>
      </p:sp>
      <p:cxnSp>
        <p:nvCxnSpPr>
          <p:cNvPr id="19" name="Straight Arrow Connector 18">
            <a:extLst>
              <a:ext uri="{FF2B5EF4-FFF2-40B4-BE49-F238E27FC236}">
                <a16:creationId xmlns:a16="http://schemas.microsoft.com/office/drawing/2014/main" id="{C7321FA2-1A2C-430F-AA66-2A615E8D78CA}"/>
              </a:ext>
            </a:extLst>
          </p:cNvPr>
          <p:cNvCxnSpPr>
            <a:cxnSpLocks/>
          </p:cNvCxnSpPr>
          <p:nvPr/>
        </p:nvCxnSpPr>
        <p:spPr>
          <a:xfrm flipH="1" flipV="1">
            <a:off x="5029783" y="2659135"/>
            <a:ext cx="405233" cy="648000"/>
          </a:xfrm>
          <a:prstGeom prst="straightConnector1">
            <a:avLst/>
          </a:prstGeom>
          <a:ln w="2540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126C09-633A-40B1-AD93-517A243ACF21}"/>
              </a:ext>
            </a:extLst>
          </p:cNvPr>
          <p:cNvCxnSpPr/>
          <p:nvPr/>
        </p:nvCxnSpPr>
        <p:spPr>
          <a:xfrm flipH="1">
            <a:off x="4409815" y="3954090"/>
            <a:ext cx="648000" cy="2"/>
          </a:xfrm>
          <a:prstGeom prst="straightConnector1">
            <a:avLst/>
          </a:prstGeom>
          <a:ln w="2540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A59548C-2249-4FE0-BF49-D9D81D6D6260}"/>
              </a:ext>
            </a:extLst>
          </p:cNvPr>
          <p:cNvCxnSpPr/>
          <p:nvPr/>
        </p:nvCxnSpPr>
        <p:spPr>
          <a:xfrm flipH="1">
            <a:off x="5054313" y="4600003"/>
            <a:ext cx="405235" cy="648000"/>
          </a:xfrm>
          <a:prstGeom prst="straightConnector1">
            <a:avLst/>
          </a:prstGeom>
          <a:ln w="2540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684F97-EAC6-42D4-AAB5-A14C79E309B8}"/>
              </a:ext>
            </a:extLst>
          </p:cNvPr>
          <p:cNvCxnSpPr>
            <a:cxnSpLocks/>
          </p:cNvCxnSpPr>
          <p:nvPr/>
        </p:nvCxnSpPr>
        <p:spPr>
          <a:xfrm flipV="1">
            <a:off x="6819168" y="2657720"/>
            <a:ext cx="338080" cy="648000"/>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FD9730-D77D-43DA-8D75-2A646E17E0DC}"/>
              </a:ext>
            </a:extLst>
          </p:cNvPr>
          <p:cNvCxnSpPr/>
          <p:nvPr/>
        </p:nvCxnSpPr>
        <p:spPr>
          <a:xfrm>
            <a:off x="7184135" y="3956794"/>
            <a:ext cx="648000" cy="2"/>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4B8C17-3BBF-4E68-8EE9-FA5904D6194A}"/>
              </a:ext>
            </a:extLst>
          </p:cNvPr>
          <p:cNvCxnSpPr/>
          <p:nvPr/>
        </p:nvCxnSpPr>
        <p:spPr>
          <a:xfrm>
            <a:off x="6709950" y="4584153"/>
            <a:ext cx="360587" cy="648000"/>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D9FE467-C3A6-4131-BFA0-5243CFD4333B}"/>
              </a:ext>
            </a:extLst>
          </p:cNvPr>
          <p:cNvGrpSpPr/>
          <p:nvPr/>
        </p:nvGrpSpPr>
        <p:grpSpPr>
          <a:xfrm>
            <a:off x="8089743" y="1802665"/>
            <a:ext cx="2357003" cy="923330"/>
            <a:chOff x="2551705" y="4283314"/>
            <a:chExt cx="2357003" cy="923330"/>
          </a:xfrm>
        </p:grpSpPr>
        <p:sp>
          <p:nvSpPr>
            <p:cNvPr id="26" name="TextBox 25">
              <a:extLst>
                <a:ext uri="{FF2B5EF4-FFF2-40B4-BE49-F238E27FC236}">
                  <a16:creationId xmlns:a16="http://schemas.microsoft.com/office/drawing/2014/main" id="{32E69C3A-18C9-444D-AB90-BC1B47D42C2C}"/>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CF8B114-0422-4419-8306-858DA545AF87}"/>
                </a:ext>
              </a:extLst>
            </p:cNvPr>
            <p:cNvSpPr txBox="1"/>
            <p:nvPr/>
          </p:nvSpPr>
          <p:spPr>
            <a:xfrm>
              <a:off x="2551705" y="4283314"/>
              <a:ext cx="2336966" cy="307777"/>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Your Text Here</a:t>
              </a:r>
              <a:endParaRPr lang="ko-KR" altLang="en-US" sz="1400"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920A8EAD-C225-4193-AD99-89EA40D19FF4}"/>
              </a:ext>
            </a:extLst>
          </p:cNvPr>
          <p:cNvGrpSpPr/>
          <p:nvPr/>
        </p:nvGrpSpPr>
        <p:grpSpPr>
          <a:xfrm>
            <a:off x="8978814" y="3474372"/>
            <a:ext cx="2336966" cy="923330"/>
            <a:chOff x="2551705" y="4283314"/>
            <a:chExt cx="2357003" cy="923330"/>
          </a:xfrm>
        </p:grpSpPr>
        <p:sp>
          <p:nvSpPr>
            <p:cNvPr id="29" name="TextBox 28">
              <a:extLst>
                <a:ext uri="{FF2B5EF4-FFF2-40B4-BE49-F238E27FC236}">
                  <a16:creationId xmlns:a16="http://schemas.microsoft.com/office/drawing/2014/main" id="{787E4701-2180-472F-A028-4142D68A13E5}"/>
                </a:ext>
              </a:extLst>
            </p:cNvPr>
            <p:cNvSpPr txBox="1"/>
            <p:nvPr/>
          </p:nvSpPr>
          <p:spPr>
            <a:xfrm>
              <a:off x="2551707" y="4560313"/>
              <a:ext cx="235700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99C6CFF9-9177-4F09-ADCE-FB8E1D120B93}"/>
                </a:ext>
              </a:extLst>
            </p:cNvPr>
            <p:cNvSpPr txBox="1"/>
            <p:nvPr/>
          </p:nvSpPr>
          <p:spPr>
            <a:xfrm>
              <a:off x="2551705" y="4283314"/>
              <a:ext cx="2336966" cy="307777"/>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Your Text Here</a:t>
              </a:r>
              <a:endParaRPr lang="ko-KR" altLang="en-US" sz="140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7CA388E5-C727-4156-83F3-1E88A7415F82}"/>
              </a:ext>
            </a:extLst>
          </p:cNvPr>
          <p:cNvGrpSpPr/>
          <p:nvPr/>
        </p:nvGrpSpPr>
        <p:grpSpPr>
          <a:xfrm>
            <a:off x="8089743" y="5104024"/>
            <a:ext cx="2357003" cy="923330"/>
            <a:chOff x="2551705" y="4283314"/>
            <a:chExt cx="2357003" cy="923330"/>
          </a:xfrm>
        </p:grpSpPr>
        <p:sp>
          <p:nvSpPr>
            <p:cNvPr id="32" name="TextBox 31">
              <a:extLst>
                <a:ext uri="{FF2B5EF4-FFF2-40B4-BE49-F238E27FC236}">
                  <a16:creationId xmlns:a16="http://schemas.microsoft.com/office/drawing/2014/main" id="{FAB181BD-8E6D-4AE1-80B3-44324CEB2DA6}"/>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A47D42BC-0A05-4C09-A24F-10F7FF779864}"/>
                </a:ext>
              </a:extLst>
            </p:cNvPr>
            <p:cNvSpPr txBox="1"/>
            <p:nvPr/>
          </p:nvSpPr>
          <p:spPr>
            <a:xfrm>
              <a:off x="2551705" y="4283314"/>
              <a:ext cx="2336966" cy="307777"/>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Your Text Here</a:t>
              </a:r>
              <a:endParaRPr lang="ko-KR" altLang="en-US" sz="1400"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F0700964-33F0-4295-93A2-08DD94EC1357}"/>
              </a:ext>
            </a:extLst>
          </p:cNvPr>
          <p:cNvGrpSpPr/>
          <p:nvPr/>
        </p:nvGrpSpPr>
        <p:grpSpPr>
          <a:xfrm>
            <a:off x="1670714" y="1802665"/>
            <a:ext cx="2357003" cy="923330"/>
            <a:chOff x="2551705" y="4283314"/>
            <a:chExt cx="2357003" cy="923330"/>
          </a:xfrm>
        </p:grpSpPr>
        <p:sp>
          <p:nvSpPr>
            <p:cNvPr id="35" name="TextBox 34">
              <a:extLst>
                <a:ext uri="{FF2B5EF4-FFF2-40B4-BE49-F238E27FC236}">
                  <a16:creationId xmlns:a16="http://schemas.microsoft.com/office/drawing/2014/main" id="{EDE140FC-634E-4958-82FF-BE2AF7711353}"/>
                </a:ext>
              </a:extLst>
            </p:cNvPr>
            <p:cNvSpPr txBox="1"/>
            <p:nvPr/>
          </p:nvSpPr>
          <p:spPr>
            <a:xfrm>
              <a:off x="2551706" y="4560313"/>
              <a:ext cx="235700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3D4FB653-DCF3-4755-A76B-CDB4B9156E88}"/>
                </a:ext>
              </a:extLst>
            </p:cNvPr>
            <p:cNvSpPr txBox="1"/>
            <p:nvPr/>
          </p:nvSpPr>
          <p:spPr>
            <a:xfrm>
              <a:off x="2551705" y="4283314"/>
              <a:ext cx="2336966" cy="307777"/>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Your Text Here</a:t>
              </a:r>
              <a:endParaRPr lang="ko-KR" altLang="en-US" sz="14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F18BED43-4D6C-4870-AA29-98C29AAA988D}"/>
              </a:ext>
            </a:extLst>
          </p:cNvPr>
          <p:cNvGrpSpPr/>
          <p:nvPr/>
        </p:nvGrpSpPr>
        <p:grpSpPr>
          <a:xfrm>
            <a:off x="948838" y="3482999"/>
            <a:ext cx="2336966" cy="923330"/>
            <a:chOff x="2551705" y="4283314"/>
            <a:chExt cx="2357003" cy="923330"/>
          </a:xfrm>
        </p:grpSpPr>
        <p:sp>
          <p:nvSpPr>
            <p:cNvPr id="38" name="TextBox 37">
              <a:extLst>
                <a:ext uri="{FF2B5EF4-FFF2-40B4-BE49-F238E27FC236}">
                  <a16:creationId xmlns:a16="http://schemas.microsoft.com/office/drawing/2014/main" id="{6A79A5FE-57FB-49B1-932A-5E663606CDB2}"/>
                </a:ext>
              </a:extLst>
            </p:cNvPr>
            <p:cNvSpPr txBox="1"/>
            <p:nvPr/>
          </p:nvSpPr>
          <p:spPr>
            <a:xfrm>
              <a:off x="2551707" y="4560313"/>
              <a:ext cx="235700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21D606A7-5B69-4214-A639-ED528CA43ECD}"/>
                </a:ext>
              </a:extLst>
            </p:cNvPr>
            <p:cNvSpPr txBox="1"/>
            <p:nvPr/>
          </p:nvSpPr>
          <p:spPr>
            <a:xfrm>
              <a:off x="2551705" y="4283314"/>
              <a:ext cx="2336966" cy="307777"/>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Your Text Here</a:t>
              </a:r>
              <a:endParaRPr lang="ko-KR" altLang="en-US" sz="14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E0EF7F8B-3DCD-49FE-BC99-24ED92F33DEC}"/>
              </a:ext>
            </a:extLst>
          </p:cNvPr>
          <p:cNvGrpSpPr/>
          <p:nvPr/>
        </p:nvGrpSpPr>
        <p:grpSpPr>
          <a:xfrm>
            <a:off x="1670714" y="5104024"/>
            <a:ext cx="2357003" cy="923330"/>
            <a:chOff x="2551705" y="4283314"/>
            <a:chExt cx="2357003" cy="923330"/>
          </a:xfrm>
        </p:grpSpPr>
        <p:sp>
          <p:nvSpPr>
            <p:cNvPr id="41" name="TextBox 40">
              <a:extLst>
                <a:ext uri="{FF2B5EF4-FFF2-40B4-BE49-F238E27FC236}">
                  <a16:creationId xmlns:a16="http://schemas.microsoft.com/office/drawing/2014/main" id="{3C3FFE3C-7B78-46EE-AC68-5D5ACB98B851}"/>
                </a:ext>
              </a:extLst>
            </p:cNvPr>
            <p:cNvSpPr txBox="1"/>
            <p:nvPr/>
          </p:nvSpPr>
          <p:spPr>
            <a:xfrm>
              <a:off x="2551706" y="4560313"/>
              <a:ext cx="235700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4E06F2FD-C848-44EC-B481-30148ACB429B}"/>
                </a:ext>
              </a:extLst>
            </p:cNvPr>
            <p:cNvSpPr txBox="1"/>
            <p:nvPr/>
          </p:nvSpPr>
          <p:spPr>
            <a:xfrm>
              <a:off x="2551705" y="4283314"/>
              <a:ext cx="2336966" cy="307777"/>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Your Text Here</a:t>
              </a:r>
              <a:endParaRPr lang="ko-KR" altLang="en-US" sz="1400" dirty="0">
                <a:solidFill>
                  <a:schemeClr val="tx1">
                    <a:lumMod val="75000"/>
                    <a:lumOff val="25000"/>
                  </a:schemeClr>
                </a:solidFill>
                <a:cs typeface="Arial" pitchFamily="34" charset="0"/>
              </a:endParaRPr>
            </a:p>
          </p:txBody>
        </p:sp>
      </p:grpSp>
      <p:sp>
        <p:nvSpPr>
          <p:cNvPr id="43" name="Rectangle 9">
            <a:extLst>
              <a:ext uri="{FF2B5EF4-FFF2-40B4-BE49-F238E27FC236}">
                <a16:creationId xmlns:a16="http://schemas.microsoft.com/office/drawing/2014/main" id="{2151531F-8BAC-40E0-B2F4-4F42684B5204}"/>
              </a:ext>
            </a:extLst>
          </p:cNvPr>
          <p:cNvSpPr/>
          <p:nvPr/>
        </p:nvSpPr>
        <p:spPr>
          <a:xfrm>
            <a:off x="5772135" y="411125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ounded Rectangle 5">
            <a:extLst>
              <a:ext uri="{FF2B5EF4-FFF2-40B4-BE49-F238E27FC236}">
                <a16:creationId xmlns:a16="http://schemas.microsoft.com/office/drawing/2014/main" id="{C0207A86-6B05-4F38-8919-7AE7236D04C1}"/>
              </a:ext>
            </a:extLst>
          </p:cNvPr>
          <p:cNvSpPr/>
          <p:nvPr/>
        </p:nvSpPr>
        <p:spPr>
          <a:xfrm flipH="1">
            <a:off x="6134092" y="34968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870322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7D129851-8755-4599-9F04-3F3F9B0109F9}"/>
              </a:ext>
            </a:extLst>
          </p:cNvPr>
          <p:cNvSpPr txBox="1">
            <a:spLocks/>
          </p:cNvSpPr>
          <p:nvPr/>
        </p:nvSpPr>
        <p:spPr>
          <a:xfrm>
            <a:off x="1105988" y="3429000"/>
            <a:ext cx="3622765"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Modern </a:t>
            </a:r>
            <a:r>
              <a:rPr lang="en-US" altLang="ko-KR" sz="4400" b="1" dirty="0">
                <a:solidFill>
                  <a:schemeClr val="bg1"/>
                </a:solidFill>
                <a:latin typeface="+mj-lt"/>
                <a:cs typeface="Arial" pitchFamily="34" charset="0"/>
              </a:rPr>
              <a:t>Portfolio Presentation</a:t>
            </a:r>
          </a:p>
        </p:txBody>
      </p:sp>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sp>
        <p:nvSpPr>
          <p:cNvPr id="3" name="Picture Placeholder 2">
            <a:extLst>
              <a:ext uri="{FF2B5EF4-FFF2-40B4-BE49-F238E27FC236}">
                <a16:creationId xmlns:a16="http://schemas.microsoft.com/office/drawing/2014/main" id="{57F4EB2E-C71A-44A9-8662-47E3DA34E18A}"/>
              </a:ext>
            </a:extLst>
          </p:cNvPr>
          <p:cNvSpPr>
            <a:spLocks noGrp="1"/>
          </p:cNvSpPr>
          <p:nvPr>
            <p:ph type="pic" sz="quarter" idx="10"/>
          </p:nvPr>
        </p:nvSpPr>
        <p:spPr/>
      </p:sp>
    </p:spTree>
    <p:extLst>
      <p:ext uri="{BB962C8B-B14F-4D97-AF65-F5344CB8AC3E}">
        <p14:creationId xmlns:p14="http://schemas.microsoft.com/office/powerpoint/2010/main" val="364272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Infographic</a:t>
            </a:r>
            <a:r>
              <a:rPr lang="en-US" altLang="ko-KR" sz="5400" dirty="0">
                <a:solidFill>
                  <a:schemeClr val="tx1">
                    <a:lumMod val="85000"/>
                    <a:lumOff val="15000"/>
                  </a:schemeClr>
                </a:solidFill>
                <a:cs typeface="Arial" pitchFamily="34" charset="0"/>
              </a:rPr>
              <a:t> Style</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617584" y="1327895"/>
            <a:ext cx="6163615"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grpSp>
        <p:nvGrpSpPr>
          <p:cNvPr id="4" name="Group 3">
            <a:extLst>
              <a:ext uri="{FF2B5EF4-FFF2-40B4-BE49-F238E27FC236}">
                <a16:creationId xmlns:a16="http://schemas.microsoft.com/office/drawing/2014/main" id="{54E1D8BF-2C01-4F26-9247-0F1B20790D40}"/>
              </a:ext>
            </a:extLst>
          </p:cNvPr>
          <p:cNvGrpSpPr/>
          <p:nvPr/>
        </p:nvGrpSpPr>
        <p:grpSpPr>
          <a:xfrm>
            <a:off x="3745437" y="2090332"/>
            <a:ext cx="4688763" cy="4223442"/>
            <a:chOff x="2221435" y="2017070"/>
            <a:chExt cx="4688763" cy="4223442"/>
          </a:xfrm>
        </p:grpSpPr>
        <p:cxnSp>
          <p:nvCxnSpPr>
            <p:cNvPr id="5" name="Straight Connector 4">
              <a:extLst>
                <a:ext uri="{FF2B5EF4-FFF2-40B4-BE49-F238E27FC236}">
                  <a16:creationId xmlns:a16="http://schemas.microsoft.com/office/drawing/2014/main" id="{657CF638-2F7E-4BC1-B49F-AB1E3D76FDFE}"/>
                </a:ext>
              </a:extLst>
            </p:cNvPr>
            <p:cNvCxnSpPr>
              <a:cxnSpLocks/>
              <a:stCxn id="21" idx="4"/>
            </p:cNvCxnSpPr>
            <p:nvPr/>
          </p:nvCxnSpPr>
          <p:spPr>
            <a:xfrm flipH="1">
              <a:off x="4572000" y="2741103"/>
              <a:ext cx="227858" cy="126416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6C14FB8-A5B9-49A5-8A73-827EE83DA490}"/>
                </a:ext>
              </a:extLst>
            </p:cNvPr>
            <p:cNvCxnSpPr>
              <a:cxnSpLocks/>
              <a:stCxn id="18" idx="2"/>
            </p:cNvCxnSpPr>
            <p:nvPr/>
          </p:nvCxnSpPr>
          <p:spPr>
            <a:xfrm flipH="1">
              <a:off x="4572001" y="3624297"/>
              <a:ext cx="1601680" cy="344763"/>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E46B09-3751-4E48-A963-A885DA3060AB}"/>
                </a:ext>
              </a:extLst>
            </p:cNvPr>
            <p:cNvCxnSpPr>
              <a:cxnSpLocks/>
              <a:stCxn id="14" idx="3"/>
            </p:cNvCxnSpPr>
            <p:nvPr/>
          </p:nvCxnSpPr>
          <p:spPr>
            <a:xfrm flipH="1">
              <a:off x="4618455" y="2877547"/>
              <a:ext cx="1431266" cy="1171356"/>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688DF8D-9146-49E7-AD5D-5F2BBA5DBC07}"/>
                </a:ext>
              </a:extLst>
            </p:cNvPr>
            <p:cNvCxnSpPr>
              <a:cxnSpLocks/>
              <a:stCxn id="15" idx="5"/>
            </p:cNvCxnSpPr>
            <p:nvPr/>
          </p:nvCxnSpPr>
          <p:spPr>
            <a:xfrm>
              <a:off x="3298583" y="3181194"/>
              <a:ext cx="1273416" cy="824069"/>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E6AD12-47E6-435A-A83D-85337CEA0B1F}"/>
                </a:ext>
              </a:extLst>
            </p:cNvPr>
            <p:cNvCxnSpPr>
              <a:cxnSpLocks/>
              <a:stCxn id="16" idx="7"/>
            </p:cNvCxnSpPr>
            <p:nvPr/>
          </p:nvCxnSpPr>
          <p:spPr>
            <a:xfrm flipV="1">
              <a:off x="3143375" y="4164475"/>
              <a:ext cx="1189906" cy="101090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4327E8-9EA7-4DFD-ACB5-64DB0F7F1E68}"/>
                </a:ext>
              </a:extLst>
            </p:cNvPr>
            <p:cNvCxnSpPr>
              <a:cxnSpLocks/>
              <a:endCxn id="19" idx="6"/>
            </p:cNvCxnSpPr>
            <p:nvPr/>
          </p:nvCxnSpPr>
          <p:spPr>
            <a:xfrm flipH="1">
              <a:off x="3277508" y="4005263"/>
              <a:ext cx="1294492" cy="18091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F9A187-D1FD-408C-8E58-C035AA72D662}"/>
                </a:ext>
              </a:extLst>
            </p:cNvPr>
            <p:cNvCxnSpPr>
              <a:cxnSpLocks/>
              <a:endCxn id="20" idx="0"/>
            </p:cNvCxnSpPr>
            <p:nvPr/>
          </p:nvCxnSpPr>
          <p:spPr>
            <a:xfrm flipH="1">
              <a:off x="4303051" y="3958146"/>
              <a:ext cx="267928" cy="181628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5F60FE-CB5D-4DAA-9031-05EB799035B8}"/>
                </a:ext>
              </a:extLst>
            </p:cNvPr>
            <p:cNvCxnSpPr>
              <a:cxnSpLocks/>
              <a:endCxn id="17" idx="1"/>
            </p:cNvCxnSpPr>
            <p:nvPr/>
          </p:nvCxnSpPr>
          <p:spPr>
            <a:xfrm>
              <a:off x="4572000" y="4005263"/>
              <a:ext cx="926239" cy="77900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511CD5A-D7C1-494D-8987-8568DB87172F}"/>
                </a:ext>
              </a:extLst>
            </p:cNvPr>
            <p:cNvSpPr/>
            <p:nvPr/>
          </p:nvSpPr>
          <p:spPr>
            <a:xfrm>
              <a:off x="3671899" y="3068960"/>
              <a:ext cx="1800200" cy="1800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E83D5900-AA0F-4B1B-BEB7-9649EE6D5664}"/>
                </a:ext>
              </a:extLst>
            </p:cNvPr>
            <p:cNvSpPr/>
            <p:nvPr/>
          </p:nvSpPr>
          <p:spPr>
            <a:xfrm>
              <a:off x="5902086" y="2017070"/>
              <a:ext cx="1008112" cy="1008112"/>
            </a:xfrm>
            <a:prstGeom prst="ellipse">
              <a:avLst/>
            </a:prstGeom>
            <a:solidFill>
              <a:schemeClr val="accent4">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Oval 14">
              <a:extLst>
                <a:ext uri="{FF2B5EF4-FFF2-40B4-BE49-F238E27FC236}">
                  <a16:creationId xmlns:a16="http://schemas.microsoft.com/office/drawing/2014/main" id="{C7F9EF89-CFBE-4B3A-AB8A-DD4FE1CBF923}"/>
                </a:ext>
              </a:extLst>
            </p:cNvPr>
            <p:cNvSpPr/>
            <p:nvPr/>
          </p:nvSpPr>
          <p:spPr>
            <a:xfrm>
              <a:off x="2506080" y="2388691"/>
              <a:ext cx="928475" cy="92847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6186685D-92B8-4026-8B21-B77EC31FC5C1}"/>
                </a:ext>
              </a:extLst>
            </p:cNvPr>
            <p:cNvSpPr/>
            <p:nvPr/>
          </p:nvSpPr>
          <p:spPr>
            <a:xfrm>
              <a:off x="2221435" y="5017197"/>
              <a:ext cx="1080120" cy="1080120"/>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6">
              <a:extLst>
                <a:ext uri="{FF2B5EF4-FFF2-40B4-BE49-F238E27FC236}">
                  <a16:creationId xmlns:a16="http://schemas.microsoft.com/office/drawing/2014/main" id="{F2CECDEB-E4C9-46DB-AA55-646B48E45157}"/>
                </a:ext>
              </a:extLst>
            </p:cNvPr>
            <p:cNvSpPr/>
            <p:nvPr/>
          </p:nvSpPr>
          <p:spPr>
            <a:xfrm>
              <a:off x="5373413" y="4659437"/>
              <a:ext cx="852363" cy="852363"/>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2529858E-7FAD-458C-9865-D07D25076AD7}"/>
                </a:ext>
              </a:extLst>
            </p:cNvPr>
            <p:cNvSpPr/>
            <p:nvPr/>
          </p:nvSpPr>
          <p:spPr>
            <a:xfrm>
              <a:off x="6173681" y="3345951"/>
              <a:ext cx="556692" cy="5566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199C1982-CE7E-4B2A-B0BE-EFFB30E01500}"/>
                </a:ext>
              </a:extLst>
            </p:cNvPr>
            <p:cNvSpPr/>
            <p:nvPr/>
          </p:nvSpPr>
          <p:spPr>
            <a:xfrm>
              <a:off x="2633381" y="3864109"/>
              <a:ext cx="644127" cy="6441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CD8A020D-4784-4B52-A3B7-1DD28F988A40}"/>
                </a:ext>
              </a:extLst>
            </p:cNvPr>
            <p:cNvSpPr/>
            <p:nvPr/>
          </p:nvSpPr>
          <p:spPr>
            <a:xfrm>
              <a:off x="4070011" y="5774433"/>
              <a:ext cx="466079" cy="466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5F8DB237-BE44-4E1D-BF15-439A09FF9195}"/>
                </a:ext>
              </a:extLst>
            </p:cNvPr>
            <p:cNvSpPr/>
            <p:nvPr/>
          </p:nvSpPr>
          <p:spPr>
            <a:xfrm>
              <a:off x="4584206" y="2309799"/>
              <a:ext cx="431304" cy="4313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2" name="Group 21">
            <a:extLst>
              <a:ext uri="{FF2B5EF4-FFF2-40B4-BE49-F238E27FC236}">
                <a16:creationId xmlns:a16="http://schemas.microsoft.com/office/drawing/2014/main" id="{F0D578A4-07D7-4A61-BD21-BA456D3A5570}"/>
              </a:ext>
            </a:extLst>
          </p:cNvPr>
          <p:cNvGrpSpPr/>
          <p:nvPr/>
        </p:nvGrpSpPr>
        <p:grpSpPr>
          <a:xfrm>
            <a:off x="8533808" y="1966531"/>
            <a:ext cx="2772000" cy="1315889"/>
            <a:chOff x="539552" y="2708920"/>
            <a:chExt cx="1872208" cy="1315889"/>
          </a:xfrm>
        </p:grpSpPr>
        <p:sp>
          <p:nvSpPr>
            <p:cNvPr id="23" name="Rounded Rectangle 93">
              <a:extLst>
                <a:ext uri="{FF2B5EF4-FFF2-40B4-BE49-F238E27FC236}">
                  <a16:creationId xmlns:a16="http://schemas.microsoft.com/office/drawing/2014/main" id="{A2F13DFD-2FDE-44A1-9499-913C0E2E6FC9}"/>
                </a:ext>
              </a:extLst>
            </p:cNvPr>
            <p:cNvSpPr/>
            <p:nvPr/>
          </p:nvSpPr>
          <p:spPr>
            <a:xfrm>
              <a:off x="611560" y="2708920"/>
              <a:ext cx="1728192" cy="379785"/>
            </a:xfrm>
            <a:prstGeom prst="roundRect">
              <a:avLst>
                <a:gd name="adj" fmla="val 50000"/>
              </a:avLst>
            </a:prstGeom>
            <a:solidFill>
              <a:schemeClr val="accent4">
                <a:lumMod val="90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TextBox 23">
              <a:extLst>
                <a:ext uri="{FF2B5EF4-FFF2-40B4-BE49-F238E27FC236}">
                  <a16:creationId xmlns:a16="http://schemas.microsoft.com/office/drawing/2014/main" id="{B86C494B-593B-45F7-BFC8-FE166ECA0C1B}"/>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latin typeface="Arial" pitchFamily="34" charset="0"/>
                  <a:cs typeface="Arial" pitchFamily="34" charset="0"/>
                </a:rPr>
                <a:t> </a:t>
              </a:r>
            </a:p>
          </p:txBody>
        </p:sp>
        <p:sp>
          <p:nvSpPr>
            <p:cNvPr id="25" name="TextBox 24">
              <a:extLst>
                <a:ext uri="{FF2B5EF4-FFF2-40B4-BE49-F238E27FC236}">
                  <a16:creationId xmlns:a16="http://schemas.microsoft.com/office/drawing/2014/main" id="{DF613472-EF7C-4B39-9D36-812045ADA88E}"/>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grpSp>
        <p:nvGrpSpPr>
          <p:cNvPr id="26" name="Group 25">
            <a:extLst>
              <a:ext uri="{FF2B5EF4-FFF2-40B4-BE49-F238E27FC236}">
                <a16:creationId xmlns:a16="http://schemas.microsoft.com/office/drawing/2014/main" id="{AF65BEE8-34B4-4949-86EA-3BD249E2B021}"/>
              </a:ext>
            </a:extLst>
          </p:cNvPr>
          <p:cNvGrpSpPr/>
          <p:nvPr/>
        </p:nvGrpSpPr>
        <p:grpSpPr>
          <a:xfrm>
            <a:off x="7856138" y="4537663"/>
            <a:ext cx="2772000" cy="1315889"/>
            <a:chOff x="539552" y="2708920"/>
            <a:chExt cx="1872208" cy="1315889"/>
          </a:xfrm>
        </p:grpSpPr>
        <p:sp>
          <p:nvSpPr>
            <p:cNvPr id="27" name="Rounded Rectangle 97">
              <a:extLst>
                <a:ext uri="{FF2B5EF4-FFF2-40B4-BE49-F238E27FC236}">
                  <a16:creationId xmlns:a16="http://schemas.microsoft.com/office/drawing/2014/main" id="{615C32CA-2538-45FB-BE5E-67A79136A636}"/>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TextBox 27">
              <a:extLst>
                <a:ext uri="{FF2B5EF4-FFF2-40B4-BE49-F238E27FC236}">
                  <a16:creationId xmlns:a16="http://schemas.microsoft.com/office/drawing/2014/main" id="{F2867A77-8BE6-4749-9CD3-0D446B4B26B5}"/>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latin typeface="Arial" pitchFamily="34" charset="0"/>
                  <a:cs typeface="Arial" pitchFamily="34" charset="0"/>
                </a:rPr>
                <a:t> </a:t>
              </a:r>
            </a:p>
          </p:txBody>
        </p:sp>
        <p:sp>
          <p:nvSpPr>
            <p:cNvPr id="29" name="TextBox 28">
              <a:extLst>
                <a:ext uri="{FF2B5EF4-FFF2-40B4-BE49-F238E27FC236}">
                  <a16:creationId xmlns:a16="http://schemas.microsoft.com/office/drawing/2014/main" id="{E42638CA-1F52-4824-ACE4-7A39B8FF8A52}"/>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C2A0BF2E-B2E2-4DAA-B72E-5099DDD53D57}"/>
              </a:ext>
            </a:extLst>
          </p:cNvPr>
          <p:cNvGrpSpPr/>
          <p:nvPr/>
        </p:nvGrpSpPr>
        <p:grpSpPr>
          <a:xfrm>
            <a:off x="870239" y="5034227"/>
            <a:ext cx="2772000" cy="1315889"/>
            <a:chOff x="539552" y="2708920"/>
            <a:chExt cx="1872208" cy="1315889"/>
          </a:xfrm>
        </p:grpSpPr>
        <p:sp>
          <p:nvSpPr>
            <p:cNvPr id="31" name="Rounded Rectangle 101">
              <a:extLst>
                <a:ext uri="{FF2B5EF4-FFF2-40B4-BE49-F238E27FC236}">
                  <a16:creationId xmlns:a16="http://schemas.microsoft.com/office/drawing/2014/main" id="{38514206-64FE-4CCD-90A5-C54E4E2AA5FE}"/>
                </a:ext>
              </a:extLst>
            </p:cNvPr>
            <p:cNvSpPr/>
            <p:nvPr/>
          </p:nvSpPr>
          <p:spPr>
            <a:xfrm>
              <a:off x="611560" y="2708920"/>
              <a:ext cx="1728192" cy="379785"/>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9E960702-BA52-4075-B881-823892FDDB09}"/>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latin typeface="Arial" pitchFamily="34" charset="0"/>
                  <a:cs typeface="Arial" pitchFamily="34" charset="0"/>
                </a:rPr>
                <a:t> </a:t>
              </a:r>
            </a:p>
          </p:txBody>
        </p:sp>
        <p:sp>
          <p:nvSpPr>
            <p:cNvPr id="33" name="TextBox 32">
              <a:extLst>
                <a:ext uri="{FF2B5EF4-FFF2-40B4-BE49-F238E27FC236}">
                  <a16:creationId xmlns:a16="http://schemas.microsoft.com/office/drawing/2014/main" id="{17D87192-96D6-4AF1-8D77-9C97C7BFBDC7}"/>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A3D16F11-156B-4E6E-93F6-E35B3E62E3C4}"/>
              </a:ext>
            </a:extLst>
          </p:cNvPr>
          <p:cNvGrpSpPr/>
          <p:nvPr/>
        </p:nvGrpSpPr>
        <p:grpSpPr>
          <a:xfrm>
            <a:off x="1142119" y="2244009"/>
            <a:ext cx="2772000" cy="1315889"/>
            <a:chOff x="539552" y="2708920"/>
            <a:chExt cx="1872208" cy="1315889"/>
          </a:xfrm>
        </p:grpSpPr>
        <p:sp>
          <p:nvSpPr>
            <p:cNvPr id="35" name="Rounded Rectangle 105">
              <a:extLst>
                <a:ext uri="{FF2B5EF4-FFF2-40B4-BE49-F238E27FC236}">
                  <a16:creationId xmlns:a16="http://schemas.microsoft.com/office/drawing/2014/main" id="{226092B8-FCFD-46F5-88DC-C631D5E334F9}"/>
                </a:ext>
              </a:extLst>
            </p:cNvPr>
            <p:cNvSpPr/>
            <p:nvPr/>
          </p:nvSpPr>
          <p:spPr>
            <a:xfrm>
              <a:off x="611560" y="2708920"/>
              <a:ext cx="1728192"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TextBox 35">
              <a:extLst>
                <a:ext uri="{FF2B5EF4-FFF2-40B4-BE49-F238E27FC236}">
                  <a16:creationId xmlns:a16="http://schemas.microsoft.com/office/drawing/2014/main" id="{98E0B422-62D4-4364-A5F5-05DDE3F835AC}"/>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latin typeface="Arial" pitchFamily="34" charset="0"/>
                  <a:cs typeface="Arial" pitchFamily="34" charset="0"/>
                </a:rPr>
                <a:t> </a:t>
              </a:r>
            </a:p>
          </p:txBody>
        </p:sp>
        <p:sp>
          <p:nvSpPr>
            <p:cNvPr id="37" name="TextBox 36">
              <a:extLst>
                <a:ext uri="{FF2B5EF4-FFF2-40B4-BE49-F238E27FC236}">
                  <a16:creationId xmlns:a16="http://schemas.microsoft.com/office/drawing/2014/main" id="{13F60814-A1C6-4D22-9837-DD87E42DE0A7}"/>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sp>
        <p:nvSpPr>
          <p:cNvPr id="38" name="TextBox 37">
            <a:extLst>
              <a:ext uri="{FF2B5EF4-FFF2-40B4-BE49-F238E27FC236}">
                <a16:creationId xmlns:a16="http://schemas.microsoft.com/office/drawing/2014/main" id="{E5ADB6E5-4F79-4CBC-9A1A-948D7310E2CB}"/>
              </a:ext>
            </a:extLst>
          </p:cNvPr>
          <p:cNvSpPr txBox="1"/>
          <p:nvPr/>
        </p:nvSpPr>
        <p:spPr>
          <a:xfrm>
            <a:off x="5284304" y="4259436"/>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sp>
        <p:nvSpPr>
          <p:cNvPr id="39" name="Rectangle 16">
            <a:extLst>
              <a:ext uri="{FF2B5EF4-FFF2-40B4-BE49-F238E27FC236}">
                <a16:creationId xmlns:a16="http://schemas.microsoft.com/office/drawing/2014/main" id="{DBBF4CD1-A397-40C7-BD5E-FF63DA99333F}"/>
              </a:ext>
            </a:extLst>
          </p:cNvPr>
          <p:cNvSpPr/>
          <p:nvPr/>
        </p:nvSpPr>
        <p:spPr>
          <a:xfrm rot="2700000">
            <a:off x="4388397" y="268781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ectangle 36">
            <a:extLst>
              <a:ext uri="{FF2B5EF4-FFF2-40B4-BE49-F238E27FC236}">
                <a16:creationId xmlns:a16="http://schemas.microsoft.com/office/drawing/2014/main" id="{AD1AE2AE-426F-4765-90BD-40EFF28D571D}"/>
              </a:ext>
            </a:extLst>
          </p:cNvPr>
          <p:cNvSpPr/>
          <p:nvPr/>
        </p:nvSpPr>
        <p:spPr>
          <a:xfrm>
            <a:off x="4078706" y="5467778"/>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Round Same Side Corner Rectangle 36">
            <a:extLst>
              <a:ext uri="{FF2B5EF4-FFF2-40B4-BE49-F238E27FC236}">
                <a16:creationId xmlns:a16="http://schemas.microsoft.com/office/drawing/2014/main" id="{C3F8FEEC-E9B7-43D0-A718-6D68FA224797}"/>
              </a:ext>
            </a:extLst>
          </p:cNvPr>
          <p:cNvSpPr>
            <a:spLocks noChangeAspect="1"/>
          </p:cNvSpPr>
          <p:nvPr/>
        </p:nvSpPr>
        <p:spPr>
          <a:xfrm>
            <a:off x="7732143" y="2426263"/>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Oval 21">
            <a:extLst>
              <a:ext uri="{FF2B5EF4-FFF2-40B4-BE49-F238E27FC236}">
                <a16:creationId xmlns:a16="http://schemas.microsoft.com/office/drawing/2014/main" id="{ABE56FDE-19B7-46EC-9CC3-2637E63C7236}"/>
              </a:ext>
            </a:extLst>
          </p:cNvPr>
          <p:cNvSpPr>
            <a:spLocks noChangeAspect="1"/>
          </p:cNvSpPr>
          <p:nvPr/>
        </p:nvSpPr>
        <p:spPr>
          <a:xfrm>
            <a:off x="7132643" y="4983778"/>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Left Arrow 1">
            <a:extLst>
              <a:ext uri="{FF2B5EF4-FFF2-40B4-BE49-F238E27FC236}">
                <a16:creationId xmlns:a16="http://schemas.microsoft.com/office/drawing/2014/main" id="{5AF2B242-16B3-41F7-A2A6-483CF87F2565}"/>
              </a:ext>
            </a:extLst>
          </p:cNvPr>
          <p:cNvSpPr>
            <a:spLocks noChangeAspect="1"/>
          </p:cNvSpPr>
          <p:nvPr/>
        </p:nvSpPr>
        <p:spPr>
          <a:xfrm>
            <a:off x="5731070" y="3415926"/>
            <a:ext cx="726114" cy="706734"/>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495620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Infographic</a:t>
            </a:r>
            <a:r>
              <a:rPr lang="en-US" altLang="ko-KR" sz="5400" dirty="0">
                <a:solidFill>
                  <a:schemeClr val="tx1">
                    <a:lumMod val="85000"/>
                    <a:lumOff val="15000"/>
                  </a:schemeClr>
                </a:solidFill>
                <a:cs typeface="Arial" pitchFamily="34" charset="0"/>
              </a:rPr>
              <a:t> Style</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617584" y="1327895"/>
            <a:ext cx="6163615"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grpSp>
        <p:nvGrpSpPr>
          <p:cNvPr id="4" name="Group 3">
            <a:extLst>
              <a:ext uri="{FF2B5EF4-FFF2-40B4-BE49-F238E27FC236}">
                <a16:creationId xmlns:a16="http://schemas.microsoft.com/office/drawing/2014/main" id="{9A8A8DFF-2DCE-4948-BD84-46AF28FA9B5E}"/>
              </a:ext>
            </a:extLst>
          </p:cNvPr>
          <p:cNvGrpSpPr/>
          <p:nvPr/>
        </p:nvGrpSpPr>
        <p:grpSpPr>
          <a:xfrm rot="20618438">
            <a:off x="4391068" y="2640523"/>
            <a:ext cx="3409869" cy="3231342"/>
            <a:chOff x="-116760" y="950876"/>
            <a:chExt cx="6261875" cy="5934029"/>
          </a:xfrm>
        </p:grpSpPr>
        <p:grpSp>
          <p:nvGrpSpPr>
            <p:cNvPr id="5" name="Group 4">
              <a:extLst>
                <a:ext uri="{FF2B5EF4-FFF2-40B4-BE49-F238E27FC236}">
                  <a16:creationId xmlns:a16="http://schemas.microsoft.com/office/drawing/2014/main" id="{703A76D9-6ABD-4899-BF10-EE25E7FCCDD8}"/>
                </a:ext>
              </a:extLst>
            </p:cNvPr>
            <p:cNvGrpSpPr/>
            <p:nvPr/>
          </p:nvGrpSpPr>
          <p:grpSpPr>
            <a:xfrm rot="532827">
              <a:off x="-116760" y="3488410"/>
              <a:ext cx="3619070" cy="3396495"/>
              <a:chOff x="509678" y="1797347"/>
              <a:chExt cx="2339381" cy="2195507"/>
            </a:xfrm>
          </p:grpSpPr>
          <p:sp>
            <p:nvSpPr>
              <p:cNvPr id="19" name="Rounded Rectangle 41">
                <a:extLst>
                  <a:ext uri="{FF2B5EF4-FFF2-40B4-BE49-F238E27FC236}">
                    <a16:creationId xmlns:a16="http://schemas.microsoft.com/office/drawing/2014/main" id="{9D0FFE26-C64D-493B-B07A-5AA5830D8C0E}"/>
                  </a:ext>
                </a:extLst>
              </p:cNvPr>
              <p:cNvSpPr/>
              <p:nvPr/>
            </p:nvSpPr>
            <p:spPr>
              <a:xfrm rot="18063644">
                <a:off x="1724663" y="2419627"/>
                <a:ext cx="73094" cy="82300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Rounded Rectangle 62">
                <a:extLst>
                  <a:ext uri="{FF2B5EF4-FFF2-40B4-BE49-F238E27FC236}">
                    <a16:creationId xmlns:a16="http://schemas.microsoft.com/office/drawing/2014/main" id="{F87E91CD-7649-4BA5-961A-A489CC150CDB}"/>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Rounded Rectangle 63">
                <a:extLst>
                  <a:ext uri="{FF2B5EF4-FFF2-40B4-BE49-F238E27FC236}">
                    <a16:creationId xmlns:a16="http://schemas.microsoft.com/office/drawing/2014/main" id="{6659447E-C26F-45C0-A8D6-139EB00FEA5A}"/>
                  </a:ext>
                </a:extLst>
              </p:cNvPr>
              <p:cNvSpPr/>
              <p:nvPr/>
            </p:nvSpPr>
            <p:spPr>
              <a:xfrm rot="18063644">
                <a:off x="1939567" y="2260617"/>
                <a:ext cx="73094" cy="40274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Rounded Rectangle 64">
                <a:extLst>
                  <a:ext uri="{FF2B5EF4-FFF2-40B4-BE49-F238E27FC236}">
                    <a16:creationId xmlns:a16="http://schemas.microsoft.com/office/drawing/2014/main" id="{4BDE35AF-E5FB-4550-86B4-C017F47FC9F2}"/>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Rounded Rectangle 65">
                <a:extLst>
                  <a:ext uri="{FF2B5EF4-FFF2-40B4-BE49-F238E27FC236}">
                    <a16:creationId xmlns:a16="http://schemas.microsoft.com/office/drawing/2014/main" id="{3BA5E504-0CC2-4F8E-8E3D-37644413EF7D}"/>
                  </a:ext>
                </a:extLst>
              </p:cNvPr>
              <p:cNvSpPr/>
              <p:nvPr/>
            </p:nvSpPr>
            <p:spPr>
              <a:xfrm rot="18063644">
                <a:off x="1516856" y="2958046"/>
                <a:ext cx="73094" cy="50141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ounded Rectangle 66">
                <a:extLst>
                  <a:ext uri="{FF2B5EF4-FFF2-40B4-BE49-F238E27FC236}">
                    <a16:creationId xmlns:a16="http://schemas.microsoft.com/office/drawing/2014/main" id="{4772ABED-F3E1-43B9-9112-80898A6071AF}"/>
                  </a:ext>
                </a:extLst>
              </p:cNvPr>
              <p:cNvSpPr/>
              <p:nvPr/>
            </p:nvSpPr>
            <p:spPr>
              <a:xfrm rot="18063644">
                <a:off x="1091076" y="3196078"/>
                <a:ext cx="73094" cy="735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Rounded Rectangle 67">
                <a:extLst>
                  <a:ext uri="{FF2B5EF4-FFF2-40B4-BE49-F238E27FC236}">
                    <a16:creationId xmlns:a16="http://schemas.microsoft.com/office/drawing/2014/main" id="{4E9EF3B6-4089-41B3-A7EB-E211BAE4246F}"/>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ounded Rectangle 68">
                <a:extLst>
                  <a:ext uri="{FF2B5EF4-FFF2-40B4-BE49-F238E27FC236}">
                    <a16:creationId xmlns:a16="http://schemas.microsoft.com/office/drawing/2014/main" id="{EEAE3840-B57A-417C-9F58-BCDC078DD27D}"/>
                  </a:ext>
                </a:extLst>
              </p:cNvPr>
              <p:cNvSpPr/>
              <p:nvPr/>
            </p:nvSpPr>
            <p:spPr>
              <a:xfrm rot="18063644">
                <a:off x="2339839" y="1665982"/>
                <a:ext cx="49373" cy="73545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ounded Rectangle 69">
                <a:extLst>
                  <a:ext uri="{FF2B5EF4-FFF2-40B4-BE49-F238E27FC236}">
                    <a16:creationId xmlns:a16="http://schemas.microsoft.com/office/drawing/2014/main" id="{DFC47CBF-4099-41F0-A3A4-E18C8A920624}"/>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Oval 39">
                <a:extLst>
                  <a:ext uri="{FF2B5EF4-FFF2-40B4-BE49-F238E27FC236}">
                    <a16:creationId xmlns:a16="http://schemas.microsoft.com/office/drawing/2014/main" id="{A143D981-9367-4067-9547-9E714477E827}"/>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Oval 39">
                <a:extLst>
                  <a:ext uri="{FF2B5EF4-FFF2-40B4-BE49-F238E27FC236}">
                    <a16:creationId xmlns:a16="http://schemas.microsoft.com/office/drawing/2014/main" id="{9A6C49CF-8748-4D5B-800E-F44ED0ACE0F8}"/>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6" name="Group 5">
              <a:extLst>
                <a:ext uri="{FF2B5EF4-FFF2-40B4-BE49-F238E27FC236}">
                  <a16:creationId xmlns:a16="http://schemas.microsoft.com/office/drawing/2014/main" id="{9C356034-EEAC-4B84-AB30-DEDA21BD35B0}"/>
                </a:ext>
              </a:extLst>
            </p:cNvPr>
            <p:cNvGrpSpPr/>
            <p:nvPr/>
          </p:nvGrpSpPr>
          <p:grpSpPr>
            <a:xfrm rot="532827">
              <a:off x="2526045" y="950876"/>
              <a:ext cx="3619070" cy="3396495"/>
              <a:chOff x="509678" y="1797347"/>
              <a:chExt cx="2339381" cy="2195507"/>
            </a:xfrm>
          </p:grpSpPr>
          <p:sp>
            <p:nvSpPr>
              <p:cNvPr id="7" name="Rounded Rectangle 16">
                <a:extLst>
                  <a:ext uri="{FF2B5EF4-FFF2-40B4-BE49-F238E27FC236}">
                    <a16:creationId xmlns:a16="http://schemas.microsoft.com/office/drawing/2014/main" id="{0D6109E7-3444-4CE6-AEE2-DCC8B11108B4}"/>
                  </a:ext>
                </a:extLst>
              </p:cNvPr>
              <p:cNvSpPr/>
              <p:nvPr/>
            </p:nvSpPr>
            <p:spPr>
              <a:xfrm rot="18063644">
                <a:off x="1724663" y="2419627"/>
                <a:ext cx="73094" cy="82300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ounded Rectangle 17">
                <a:extLst>
                  <a:ext uri="{FF2B5EF4-FFF2-40B4-BE49-F238E27FC236}">
                    <a16:creationId xmlns:a16="http://schemas.microsoft.com/office/drawing/2014/main" id="{17DB976D-CA94-47B1-A720-F903DC14A583}"/>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ounded Rectangle 18">
                <a:extLst>
                  <a:ext uri="{FF2B5EF4-FFF2-40B4-BE49-F238E27FC236}">
                    <a16:creationId xmlns:a16="http://schemas.microsoft.com/office/drawing/2014/main" id="{502352BC-9938-4F27-A074-DEC3CC14306F}"/>
                  </a:ext>
                </a:extLst>
              </p:cNvPr>
              <p:cNvSpPr/>
              <p:nvPr/>
            </p:nvSpPr>
            <p:spPr>
              <a:xfrm rot="18063644">
                <a:off x="1939567" y="2260617"/>
                <a:ext cx="73094" cy="40274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ounded Rectangle 19">
                <a:extLst>
                  <a:ext uri="{FF2B5EF4-FFF2-40B4-BE49-F238E27FC236}">
                    <a16:creationId xmlns:a16="http://schemas.microsoft.com/office/drawing/2014/main" id="{45BFEF23-7B1E-40B9-90CB-92A36C673304}"/>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Rounded Rectangle 20">
                <a:extLst>
                  <a:ext uri="{FF2B5EF4-FFF2-40B4-BE49-F238E27FC236}">
                    <a16:creationId xmlns:a16="http://schemas.microsoft.com/office/drawing/2014/main" id="{74311C83-65A4-4CE8-AEF6-80D8C4A3B0AF}"/>
                  </a:ext>
                </a:extLst>
              </p:cNvPr>
              <p:cNvSpPr/>
              <p:nvPr/>
            </p:nvSpPr>
            <p:spPr>
              <a:xfrm rot="18063644">
                <a:off x="1516856" y="2958046"/>
                <a:ext cx="73094" cy="50141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ounded Rectangle 21">
                <a:extLst>
                  <a:ext uri="{FF2B5EF4-FFF2-40B4-BE49-F238E27FC236}">
                    <a16:creationId xmlns:a16="http://schemas.microsoft.com/office/drawing/2014/main" id="{2262CAF2-A5BB-4F3B-B01F-0DA5B72DB25C}"/>
                  </a:ext>
                </a:extLst>
              </p:cNvPr>
              <p:cNvSpPr/>
              <p:nvPr/>
            </p:nvSpPr>
            <p:spPr>
              <a:xfrm rot="18063644">
                <a:off x="1091076" y="3196078"/>
                <a:ext cx="73094" cy="735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 name="Rounded Rectangle 22">
                <a:extLst>
                  <a:ext uri="{FF2B5EF4-FFF2-40B4-BE49-F238E27FC236}">
                    <a16:creationId xmlns:a16="http://schemas.microsoft.com/office/drawing/2014/main" id="{EDAC92B4-6BFC-4323-BEB1-6D7F177C0116}"/>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Rounded Rectangle 23">
                <a:extLst>
                  <a:ext uri="{FF2B5EF4-FFF2-40B4-BE49-F238E27FC236}">
                    <a16:creationId xmlns:a16="http://schemas.microsoft.com/office/drawing/2014/main" id="{FD664952-C6AB-48BC-81B0-4D68F0719792}"/>
                  </a:ext>
                </a:extLst>
              </p:cNvPr>
              <p:cNvSpPr/>
              <p:nvPr/>
            </p:nvSpPr>
            <p:spPr>
              <a:xfrm rot="18063644">
                <a:off x="2321860" y="1676143"/>
                <a:ext cx="73094" cy="73545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Rounded Rectangle 24">
                <a:extLst>
                  <a:ext uri="{FF2B5EF4-FFF2-40B4-BE49-F238E27FC236}">
                    <a16:creationId xmlns:a16="http://schemas.microsoft.com/office/drawing/2014/main" id="{A46A0C4E-170B-4724-BB95-2EDFBE99FB6A}"/>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 name="Oval 39">
                <a:extLst>
                  <a:ext uri="{FF2B5EF4-FFF2-40B4-BE49-F238E27FC236}">
                    <a16:creationId xmlns:a16="http://schemas.microsoft.com/office/drawing/2014/main" id="{9A094FC5-BE57-47E3-8E97-0BD42A252002}"/>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Oval 39">
                <a:extLst>
                  <a:ext uri="{FF2B5EF4-FFF2-40B4-BE49-F238E27FC236}">
                    <a16:creationId xmlns:a16="http://schemas.microsoft.com/office/drawing/2014/main" id="{FA529574-E8BE-4A70-A83B-5928FB33DCC7}"/>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ounded Rectangle 21">
                <a:extLst>
                  <a:ext uri="{FF2B5EF4-FFF2-40B4-BE49-F238E27FC236}">
                    <a16:creationId xmlns:a16="http://schemas.microsoft.com/office/drawing/2014/main" id="{3E38FC15-AF19-4F2E-B375-A339FB75944A}"/>
                  </a:ext>
                </a:extLst>
              </p:cNvPr>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30" name="Group 29">
            <a:extLst>
              <a:ext uri="{FF2B5EF4-FFF2-40B4-BE49-F238E27FC236}">
                <a16:creationId xmlns:a16="http://schemas.microsoft.com/office/drawing/2014/main" id="{39F176A6-17AE-47B9-95AC-1B4846FE3A7D}"/>
              </a:ext>
            </a:extLst>
          </p:cNvPr>
          <p:cNvGrpSpPr/>
          <p:nvPr/>
        </p:nvGrpSpPr>
        <p:grpSpPr>
          <a:xfrm>
            <a:off x="8540119" y="2242051"/>
            <a:ext cx="2734773" cy="859789"/>
            <a:chOff x="1418442" y="3789040"/>
            <a:chExt cx="1512168" cy="1067667"/>
          </a:xfrm>
        </p:grpSpPr>
        <p:sp>
          <p:nvSpPr>
            <p:cNvPr id="31" name="TextBox 30">
              <a:extLst>
                <a:ext uri="{FF2B5EF4-FFF2-40B4-BE49-F238E27FC236}">
                  <a16:creationId xmlns:a16="http://schemas.microsoft.com/office/drawing/2014/main" id="{1FD40B49-A8B6-479B-9790-9FB953AAFA98}"/>
                </a:ext>
              </a:extLst>
            </p:cNvPr>
            <p:cNvSpPr txBox="1"/>
            <p:nvPr/>
          </p:nvSpPr>
          <p:spPr>
            <a:xfrm>
              <a:off x="1418442" y="3789040"/>
              <a:ext cx="1506974" cy="382191"/>
            </a:xfrm>
            <a:prstGeom prst="rect">
              <a:avLst/>
            </a:prstGeom>
            <a:noFill/>
          </p:spPr>
          <p:txBody>
            <a:bodyPr wrap="square" lIns="0" rIns="0" rtlCol="0">
              <a:spAutoFit/>
            </a:bodyPr>
            <a:lstStyle/>
            <a:p>
              <a:r>
                <a:rPr lang="en-US" altLang="ko-KR" sz="1400" b="1" dirty="0">
                  <a:solidFill>
                    <a:schemeClr val="accent6"/>
                  </a:solidFill>
                  <a:cs typeface="Arial" pitchFamily="34" charset="0"/>
                </a:rPr>
                <a:t>Presentation</a:t>
              </a:r>
              <a:endParaRPr lang="ko-KR" altLang="en-US" sz="1400" b="1" dirty="0">
                <a:solidFill>
                  <a:schemeClr val="accent6"/>
                </a:solidFill>
                <a:cs typeface="Arial" pitchFamily="34" charset="0"/>
              </a:endParaRPr>
            </a:p>
          </p:txBody>
        </p:sp>
        <p:sp>
          <p:nvSpPr>
            <p:cNvPr id="32" name="TextBox 31">
              <a:extLst>
                <a:ext uri="{FF2B5EF4-FFF2-40B4-BE49-F238E27FC236}">
                  <a16:creationId xmlns:a16="http://schemas.microsoft.com/office/drawing/2014/main" id="{78AFB1D2-E61F-4760-9D8D-9BAC58EA5999}"/>
                </a:ext>
              </a:extLst>
            </p:cNvPr>
            <p:cNvSpPr txBox="1"/>
            <p:nvPr/>
          </p:nvSpPr>
          <p:spPr>
            <a:xfrm>
              <a:off x="1419255" y="4054107"/>
              <a:ext cx="1511355" cy="802600"/>
            </a:xfrm>
            <a:prstGeom prst="rect">
              <a:avLst/>
            </a:prstGeom>
            <a:noFill/>
          </p:spPr>
          <p:txBody>
            <a:bodyPr wrap="square" lIns="0" rIns="0"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endParaRPr lang="ko-KR" altLang="en-US" sz="1200"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4BBBD728-E54A-4B4B-B1C7-BA597EB45273}"/>
              </a:ext>
            </a:extLst>
          </p:cNvPr>
          <p:cNvGrpSpPr/>
          <p:nvPr/>
        </p:nvGrpSpPr>
        <p:grpSpPr>
          <a:xfrm>
            <a:off x="7691544" y="2341379"/>
            <a:ext cx="684000" cy="684000"/>
            <a:chOff x="6078081" y="1847059"/>
            <a:chExt cx="684000" cy="684000"/>
          </a:xfrm>
        </p:grpSpPr>
        <p:sp>
          <p:nvSpPr>
            <p:cNvPr id="34" name="Oval 33">
              <a:extLst>
                <a:ext uri="{FF2B5EF4-FFF2-40B4-BE49-F238E27FC236}">
                  <a16:creationId xmlns:a16="http://schemas.microsoft.com/office/drawing/2014/main" id="{C9B31188-7FC1-470C-92C6-756E7910A063}"/>
                </a:ext>
              </a:extLst>
            </p:cNvPr>
            <p:cNvSpPr/>
            <p:nvPr/>
          </p:nvSpPr>
          <p:spPr>
            <a:xfrm>
              <a:off x="6078081" y="1847059"/>
              <a:ext cx="684000" cy="6840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Oval 34">
              <a:extLst>
                <a:ext uri="{FF2B5EF4-FFF2-40B4-BE49-F238E27FC236}">
                  <a16:creationId xmlns:a16="http://schemas.microsoft.com/office/drawing/2014/main" id="{47D05A0D-4CA6-4C00-A87E-9CB19CF12C7E}"/>
                </a:ext>
              </a:extLst>
            </p:cNvPr>
            <p:cNvSpPr/>
            <p:nvPr/>
          </p:nvSpPr>
          <p:spPr>
            <a:xfrm>
              <a:off x="6150081" y="1919059"/>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6" name="Text Placeholder 14">
            <a:extLst>
              <a:ext uri="{FF2B5EF4-FFF2-40B4-BE49-F238E27FC236}">
                <a16:creationId xmlns:a16="http://schemas.microsoft.com/office/drawing/2014/main" id="{F0101FEF-C4EA-49A9-A7CE-E500BA80334C}"/>
              </a:ext>
            </a:extLst>
          </p:cNvPr>
          <p:cNvSpPr txBox="1">
            <a:spLocks/>
          </p:cNvSpPr>
          <p:nvPr/>
        </p:nvSpPr>
        <p:spPr>
          <a:xfrm>
            <a:off x="7785745" y="2457908"/>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04</a:t>
            </a:r>
          </a:p>
        </p:txBody>
      </p:sp>
      <p:grpSp>
        <p:nvGrpSpPr>
          <p:cNvPr id="37" name="Group 36">
            <a:extLst>
              <a:ext uri="{FF2B5EF4-FFF2-40B4-BE49-F238E27FC236}">
                <a16:creationId xmlns:a16="http://schemas.microsoft.com/office/drawing/2014/main" id="{0B1F2441-94F6-43F2-95F2-7ED9B84FAB27}"/>
              </a:ext>
            </a:extLst>
          </p:cNvPr>
          <p:cNvGrpSpPr/>
          <p:nvPr/>
        </p:nvGrpSpPr>
        <p:grpSpPr>
          <a:xfrm>
            <a:off x="7839630" y="3748805"/>
            <a:ext cx="2752619" cy="890083"/>
            <a:chOff x="1408574" y="3751424"/>
            <a:chExt cx="1522036" cy="1105285"/>
          </a:xfrm>
        </p:grpSpPr>
        <p:sp>
          <p:nvSpPr>
            <p:cNvPr id="38" name="TextBox 37">
              <a:extLst>
                <a:ext uri="{FF2B5EF4-FFF2-40B4-BE49-F238E27FC236}">
                  <a16:creationId xmlns:a16="http://schemas.microsoft.com/office/drawing/2014/main" id="{41537DD3-5D23-4850-BB2D-388D7680A129}"/>
                </a:ext>
              </a:extLst>
            </p:cNvPr>
            <p:cNvSpPr txBox="1"/>
            <p:nvPr/>
          </p:nvSpPr>
          <p:spPr>
            <a:xfrm>
              <a:off x="1408574" y="3751424"/>
              <a:ext cx="1516843" cy="382191"/>
            </a:xfrm>
            <a:prstGeom prst="rect">
              <a:avLst/>
            </a:prstGeom>
            <a:noFill/>
          </p:spPr>
          <p:txBody>
            <a:bodyPr wrap="square" lIns="0" rIns="0" rtlCol="0">
              <a:spAutoFit/>
            </a:bodyPr>
            <a:lstStyle/>
            <a:p>
              <a:r>
                <a:rPr lang="en-US" altLang="ko-KR" sz="1400" b="1" dirty="0">
                  <a:solidFill>
                    <a:schemeClr val="accent6"/>
                  </a:solidFill>
                  <a:cs typeface="Arial" pitchFamily="34" charset="0"/>
                </a:rPr>
                <a:t>Presentation</a:t>
              </a:r>
              <a:endParaRPr lang="ko-KR" altLang="en-US" sz="1400" b="1" dirty="0">
                <a:solidFill>
                  <a:schemeClr val="accent6"/>
                </a:solidFill>
                <a:cs typeface="Arial" pitchFamily="34" charset="0"/>
              </a:endParaRPr>
            </a:p>
          </p:txBody>
        </p:sp>
        <p:sp>
          <p:nvSpPr>
            <p:cNvPr id="39" name="TextBox 38">
              <a:extLst>
                <a:ext uri="{FF2B5EF4-FFF2-40B4-BE49-F238E27FC236}">
                  <a16:creationId xmlns:a16="http://schemas.microsoft.com/office/drawing/2014/main" id="{7EDDB4A7-507D-4C78-B044-CE1AE0DD2F98}"/>
                </a:ext>
              </a:extLst>
            </p:cNvPr>
            <p:cNvSpPr txBox="1"/>
            <p:nvPr/>
          </p:nvSpPr>
          <p:spPr>
            <a:xfrm>
              <a:off x="1419255" y="4054109"/>
              <a:ext cx="1511355" cy="802600"/>
            </a:xfrm>
            <a:prstGeom prst="rect">
              <a:avLst/>
            </a:prstGeom>
            <a:noFill/>
          </p:spPr>
          <p:txBody>
            <a:bodyPr wrap="square" lIns="0" rIns="0"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A762D1DB-297E-4445-A754-80BC434B4997}"/>
              </a:ext>
            </a:extLst>
          </p:cNvPr>
          <p:cNvGrpSpPr/>
          <p:nvPr/>
        </p:nvGrpSpPr>
        <p:grpSpPr>
          <a:xfrm>
            <a:off x="7004056" y="3878421"/>
            <a:ext cx="684000" cy="684000"/>
            <a:chOff x="6078081" y="1847059"/>
            <a:chExt cx="684000" cy="684000"/>
          </a:xfrm>
        </p:grpSpPr>
        <p:sp>
          <p:nvSpPr>
            <p:cNvPr id="41" name="Oval 40">
              <a:extLst>
                <a:ext uri="{FF2B5EF4-FFF2-40B4-BE49-F238E27FC236}">
                  <a16:creationId xmlns:a16="http://schemas.microsoft.com/office/drawing/2014/main" id="{BCEEFADA-1646-42AE-9727-5C12C7A91A69}"/>
                </a:ext>
              </a:extLst>
            </p:cNvPr>
            <p:cNvSpPr/>
            <p:nvPr/>
          </p:nvSpPr>
          <p:spPr>
            <a:xfrm>
              <a:off x="6078081" y="1847059"/>
              <a:ext cx="684000" cy="6840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Oval 41">
              <a:extLst>
                <a:ext uri="{FF2B5EF4-FFF2-40B4-BE49-F238E27FC236}">
                  <a16:creationId xmlns:a16="http://schemas.microsoft.com/office/drawing/2014/main" id="{681EB49F-05FD-47E6-BC26-9358C3686BB2}"/>
                </a:ext>
              </a:extLst>
            </p:cNvPr>
            <p:cNvSpPr/>
            <p:nvPr/>
          </p:nvSpPr>
          <p:spPr>
            <a:xfrm>
              <a:off x="6150081" y="1919059"/>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43" name="Text Placeholder 14">
            <a:extLst>
              <a:ext uri="{FF2B5EF4-FFF2-40B4-BE49-F238E27FC236}">
                <a16:creationId xmlns:a16="http://schemas.microsoft.com/office/drawing/2014/main" id="{DDE38822-12C8-418C-8602-C66DFBB1F697}"/>
              </a:ext>
            </a:extLst>
          </p:cNvPr>
          <p:cNvSpPr txBox="1">
            <a:spLocks/>
          </p:cNvSpPr>
          <p:nvPr/>
        </p:nvSpPr>
        <p:spPr>
          <a:xfrm>
            <a:off x="7098257" y="3994950"/>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05</a:t>
            </a:r>
          </a:p>
        </p:txBody>
      </p:sp>
      <p:grpSp>
        <p:nvGrpSpPr>
          <p:cNvPr id="44" name="Group 43">
            <a:extLst>
              <a:ext uri="{FF2B5EF4-FFF2-40B4-BE49-F238E27FC236}">
                <a16:creationId xmlns:a16="http://schemas.microsoft.com/office/drawing/2014/main" id="{62C537E3-4D04-4000-9A82-18DD059D434E}"/>
              </a:ext>
            </a:extLst>
          </p:cNvPr>
          <p:cNvGrpSpPr/>
          <p:nvPr/>
        </p:nvGrpSpPr>
        <p:grpSpPr>
          <a:xfrm>
            <a:off x="7121404" y="5316135"/>
            <a:ext cx="2734773" cy="859789"/>
            <a:chOff x="1418442" y="3789040"/>
            <a:chExt cx="1512168" cy="1067667"/>
          </a:xfrm>
        </p:grpSpPr>
        <p:sp>
          <p:nvSpPr>
            <p:cNvPr id="45" name="TextBox 44">
              <a:extLst>
                <a:ext uri="{FF2B5EF4-FFF2-40B4-BE49-F238E27FC236}">
                  <a16:creationId xmlns:a16="http://schemas.microsoft.com/office/drawing/2014/main" id="{C18B695A-EAD5-42F4-B053-9EAF2991E7F3}"/>
                </a:ext>
              </a:extLst>
            </p:cNvPr>
            <p:cNvSpPr txBox="1"/>
            <p:nvPr/>
          </p:nvSpPr>
          <p:spPr>
            <a:xfrm>
              <a:off x="1418442" y="3789040"/>
              <a:ext cx="1506974" cy="382191"/>
            </a:xfrm>
            <a:prstGeom prst="rect">
              <a:avLst/>
            </a:prstGeom>
            <a:noFill/>
          </p:spPr>
          <p:txBody>
            <a:bodyPr wrap="square" lIns="0" rIns="0" rtlCol="0">
              <a:spAutoFit/>
            </a:bodyPr>
            <a:lstStyle/>
            <a:p>
              <a:r>
                <a:rPr lang="en-US" altLang="ko-KR" sz="1400" b="1" dirty="0">
                  <a:solidFill>
                    <a:schemeClr val="accent6"/>
                  </a:solidFill>
                  <a:cs typeface="Arial" pitchFamily="34" charset="0"/>
                </a:rPr>
                <a:t>Presentation</a:t>
              </a:r>
              <a:endParaRPr lang="ko-KR" altLang="en-US" sz="1400" b="1" dirty="0">
                <a:solidFill>
                  <a:schemeClr val="accent6"/>
                </a:solidFill>
                <a:cs typeface="Arial" pitchFamily="34" charset="0"/>
              </a:endParaRPr>
            </a:p>
          </p:txBody>
        </p:sp>
        <p:sp>
          <p:nvSpPr>
            <p:cNvPr id="46" name="TextBox 45">
              <a:extLst>
                <a:ext uri="{FF2B5EF4-FFF2-40B4-BE49-F238E27FC236}">
                  <a16:creationId xmlns:a16="http://schemas.microsoft.com/office/drawing/2014/main" id="{D316CB13-578D-4211-B5E4-CF00AEE6366F}"/>
                </a:ext>
              </a:extLst>
            </p:cNvPr>
            <p:cNvSpPr txBox="1"/>
            <p:nvPr/>
          </p:nvSpPr>
          <p:spPr>
            <a:xfrm>
              <a:off x="1419255" y="4054107"/>
              <a:ext cx="1511355" cy="802600"/>
            </a:xfrm>
            <a:prstGeom prst="rect">
              <a:avLst/>
            </a:prstGeom>
            <a:noFill/>
          </p:spPr>
          <p:txBody>
            <a:bodyPr wrap="square" lIns="0" rIns="0"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endParaRPr lang="ko-KR" altLang="en-US" sz="1200" dirty="0">
                <a:solidFill>
                  <a:schemeClr val="tx1">
                    <a:lumMod val="75000"/>
                    <a:lumOff val="25000"/>
                  </a:schemeClr>
                </a:solidFill>
                <a:cs typeface="Arial" pitchFamily="34" charset="0"/>
              </a:endParaRPr>
            </a:p>
          </p:txBody>
        </p:sp>
      </p:grpSp>
      <p:grpSp>
        <p:nvGrpSpPr>
          <p:cNvPr id="47" name="Group 46">
            <a:extLst>
              <a:ext uri="{FF2B5EF4-FFF2-40B4-BE49-F238E27FC236}">
                <a16:creationId xmlns:a16="http://schemas.microsoft.com/office/drawing/2014/main" id="{7C6E16C0-A9DA-4850-9B86-F73B243417E3}"/>
              </a:ext>
            </a:extLst>
          </p:cNvPr>
          <p:cNvGrpSpPr/>
          <p:nvPr/>
        </p:nvGrpSpPr>
        <p:grpSpPr>
          <a:xfrm>
            <a:off x="6272829" y="5415462"/>
            <a:ext cx="684000" cy="684000"/>
            <a:chOff x="6078081" y="1847059"/>
            <a:chExt cx="684000" cy="684000"/>
          </a:xfrm>
        </p:grpSpPr>
        <p:sp>
          <p:nvSpPr>
            <p:cNvPr id="48" name="Oval 47">
              <a:extLst>
                <a:ext uri="{FF2B5EF4-FFF2-40B4-BE49-F238E27FC236}">
                  <a16:creationId xmlns:a16="http://schemas.microsoft.com/office/drawing/2014/main" id="{ED56F9A1-CE5B-4C45-9067-54933CB9799E}"/>
                </a:ext>
              </a:extLst>
            </p:cNvPr>
            <p:cNvSpPr/>
            <p:nvPr/>
          </p:nvSpPr>
          <p:spPr>
            <a:xfrm>
              <a:off x="6078081" y="1847059"/>
              <a:ext cx="684000" cy="6840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9" name="Oval 48">
              <a:extLst>
                <a:ext uri="{FF2B5EF4-FFF2-40B4-BE49-F238E27FC236}">
                  <a16:creationId xmlns:a16="http://schemas.microsoft.com/office/drawing/2014/main" id="{5D1C95E9-3C53-469F-BC22-D9ED8DD35DA4}"/>
                </a:ext>
              </a:extLst>
            </p:cNvPr>
            <p:cNvSpPr/>
            <p:nvPr/>
          </p:nvSpPr>
          <p:spPr>
            <a:xfrm>
              <a:off x="6150081" y="1919059"/>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50" name="Text Placeholder 14">
            <a:extLst>
              <a:ext uri="{FF2B5EF4-FFF2-40B4-BE49-F238E27FC236}">
                <a16:creationId xmlns:a16="http://schemas.microsoft.com/office/drawing/2014/main" id="{3BA63C8A-567E-470D-A118-1B1E79014AD7}"/>
              </a:ext>
            </a:extLst>
          </p:cNvPr>
          <p:cNvSpPr txBox="1">
            <a:spLocks/>
          </p:cNvSpPr>
          <p:nvPr/>
        </p:nvSpPr>
        <p:spPr>
          <a:xfrm>
            <a:off x="6367030" y="5531991"/>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06</a:t>
            </a:r>
          </a:p>
        </p:txBody>
      </p:sp>
      <p:grpSp>
        <p:nvGrpSpPr>
          <p:cNvPr id="51" name="Group 50">
            <a:extLst>
              <a:ext uri="{FF2B5EF4-FFF2-40B4-BE49-F238E27FC236}">
                <a16:creationId xmlns:a16="http://schemas.microsoft.com/office/drawing/2014/main" id="{0DEE7258-AFAB-4631-9D7A-C35DA8785285}"/>
              </a:ext>
            </a:extLst>
          </p:cNvPr>
          <p:cNvGrpSpPr/>
          <p:nvPr/>
        </p:nvGrpSpPr>
        <p:grpSpPr>
          <a:xfrm>
            <a:off x="2695346" y="2242051"/>
            <a:ext cx="2703948" cy="859789"/>
            <a:chOff x="1586278" y="1610533"/>
            <a:chExt cx="1992330" cy="859789"/>
          </a:xfrm>
        </p:grpSpPr>
        <p:sp>
          <p:nvSpPr>
            <p:cNvPr id="52" name="TextBox 51">
              <a:extLst>
                <a:ext uri="{FF2B5EF4-FFF2-40B4-BE49-F238E27FC236}">
                  <a16:creationId xmlns:a16="http://schemas.microsoft.com/office/drawing/2014/main" id="{476E4ECC-C016-4D1D-8F0F-BD47F602A637}"/>
                </a:ext>
              </a:extLst>
            </p:cNvPr>
            <p:cNvSpPr txBox="1"/>
            <p:nvPr/>
          </p:nvSpPr>
          <p:spPr>
            <a:xfrm>
              <a:off x="1586278" y="1610533"/>
              <a:ext cx="1985487" cy="307777"/>
            </a:xfrm>
            <a:prstGeom prst="rect">
              <a:avLst/>
            </a:prstGeom>
            <a:noFill/>
          </p:spPr>
          <p:txBody>
            <a:bodyPr wrap="square" lIns="0" rIns="0" rtlCol="0">
              <a:spAutoFit/>
            </a:bodyPr>
            <a:lstStyle/>
            <a:p>
              <a:pPr algn="r"/>
              <a:r>
                <a:rPr lang="en-US" altLang="ko-KR" sz="1400" b="1" dirty="0">
                  <a:solidFill>
                    <a:schemeClr val="accent1"/>
                  </a:solidFill>
                  <a:cs typeface="Arial" pitchFamily="34" charset="0"/>
                </a:rPr>
                <a:t>Presentation</a:t>
              </a:r>
              <a:endParaRPr lang="ko-KR" altLang="en-US" sz="1400" b="1" dirty="0">
                <a:solidFill>
                  <a:schemeClr val="accent1"/>
                </a:solidFill>
                <a:cs typeface="Arial" pitchFamily="34" charset="0"/>
              </a:endParaRPr>
            </a:p>
          </p:txBody>
        </p:sp>
        <p:sp>
          <p:nvSpPr>
            <p:cNvPr id="53" name="TextBox 52">
              <a:extLst>
                <a:ext uri="{FF2B5EF4-FFF2-40B4-BE49-F238E27FC236}">
                  <a16:creationId xmlns:a16="http://schemas.microsoft.com/office/drawing/2014/main" id="{78E19782-4856-4B97-B392-4C73C68FF30A}"/>
                </a:ext>
              </a:extLst>
            </p:cNvPr>
            <p:cNvSpPr txBox="1"/>
            <p:nvPr/>
          </p:nvSpPr>
          <p:spPr>
            <a:xfrm>
              <a:off x="1587349" y="1823991"/>
              <a:ext cx="1991259" cy="646331"/>
            </a:xfrm>
            <a:prstGeom prst="rect">
              <a:avLst/>
            </a:prstGeom>
            <a:noFill/>
          </p:spPr>
          <p:txBody>
            <a:bodyPr wrap="square" lIns="0" rIns="0"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54" name="Group 53">
            <a:extLst>
              <a:ext uri="{FF2B5EF4-FFF2-40B4-BE49-F238E27FC236}">
                <a16:creationId xmlns:a16="http://schemas.microsoft.com/office/drawing/2014/main" id="{BFA8559C-FC0D-4920-A53F-ABEB3FF3A7F9}"/>
              </a:ext>
            </a:extLst>
          </p:cNvPr>
          <p:cNvGrpSpPr/>
          <p:nvPr/>
        </p:nvGrpSpPr>
        <p:grpSpPr>
          <a:xfrm>
            <a:off x="5575273" y="2341377"/>
            <a:ext cx="684000" cy="684000"/>
            <a:chOff x="3754587" y="1709861"/>
            <a:chExt cx="684000" cy="684000"/>
          </a:xfrm>
        </p:grpSpPr>
        <p:sp>
          <p:nvSpPr>
            <p:cNvPr id="55" name="Oval 54">
              <a:extLst>
                <a:ext uri="{FF2B5EF4-FFF2-40B4-BE49-F238E27FC236}">
                  <a16:creationId xmlns:a16="http://schemas.microsoft.com/office/drawing/2014/main" id="{097D8656-0EE2-4345-BFE7-6AFF227E9886}"/>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6" name="Oval 55">
              <a:extLst>
                <a:ext uri="{FF2B5EF4-FFF2-40B4-BE49-F238E27FC236}">
                  <a16:creationId xmlns:a16="http://schemas.microsoft.com/office/drawing/2014/main" id="{49BC3295-7F1D-4310-9AC2-276974D753DF}"/>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Text Placeholder 14">
              <a:extLst>
                <a:ext uri="{FF2B5EF4-FFF2-40B4-BE49-F238E27FC236}">
                  <a16:creationId xmlns:a16="http://schemas.microsoft.com/office/drawing/2014/main" id="{C2959E9A-94AA-4A26-8D7D-1127609E3AEE}"/>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01</a:t>
              </a:r>
            </a:p>
          </p:txBody>
        </p:sp>
      </p:grpSp>
      <p:grpSp>
        <p:nvGrpSpPr>
          <p:cNvPr id="58" name="Group 57">
            <a:extLst>
              <a:ext uri="{FF2B5EF4-FFF2-40B4-BE49-F238E27FC236}">
                <a16:creationId xmlns:a16="http://schemas.microsoft.com/office/drawing/2014/main" id="{1548479A-E0C1-452D-8C02-251D95668D8B}"/>
              </a:ext>
            </a:extLst>
          </p:cNvPr>
          <p:cNvGrpSpPr/>
          <p:nvPr/>
        </p:nvGrpSpPr>
        <p:grpSpPr>
          <a:xfrm>
            <a:off x="1759242" y="3779093"/>
            <a:ext cx="2703948" cy="859789"/>
            <a:chOff x="1586278" y="1610533"/>
            <a:chExt cx="1992330" cy="859789"/>
          </a:xfrm>
        </p:grpSpPr>
        <p:sp>
          <p:nvSpPr>
            <p:cNvPr id="59" name="TextBox 58">
              <a:extLst>
                <a:ext uri="{FF2B5EF4-FFF2-40B4-BE49-F238E27FC236}">
                  <a16:creationId xmlns:a16="http://schemas.microsoft.com/office/drawing/2014/main" id="{E1C4346F-AB66-4C2F-AD40-8ED56B779DA6}"/>
                </a:ext>
              </a:extLst>
            </p:cNvPr>
            <p:cNvSpPr txBox="1"/>
            <p:nvPr/>
          </p:nvSpPr>
          <p:spPr>
            <a:xfrm>
              <a:off x="1586278" y="1610533"/>
              <a:ext cx="1985487" cy="307777"/>
            </a:xfrm>
            <a:prstGeom prst="rect">
              <a:avLst/>
            </a:prstGeom>
            <a:noFill/>
          </p:spPr>
          <p:txBody>
            <a:bodyPr wrap="square" lIns="0" rIns="0" rtlCol="0">
              <a:spAutoFit/>
            </a:bodyPr>
            <a:lstStyle/>
            <a:p>
              <a:pPr algn="r"/>
              <a:r>
                <a:rPr lang="en-US" altLang="ko-KR" sz="1400" b="1" dirty="0">
                  <a:solidFill>
                    <a:schemeClr val="accent1"/>
                  </a:solidFill>
                  <a:cs typeface="Arial" pitchFamily="34" charset="0"/>
                </a:rPr>
                <a:t>Presentation</a:t>
              </a:r>
              <a:endParaRPr lang="ko-KR" altLang="en-US" sz="1400" b="1" dirty="0">
                <a:solidFill>
                  <a:schemeClr val="accent1"/>
                </a:solidFill>
                <a:cs typeface="Arial" pitchFamily="34" charset="0"/>
              </a:endParaRPr>
            </a:p>
          </p:txBody>
        </p:sp>
        <p:sp>
          <p:nvSpPr>
            <p:cNvPr id="60" name="TextBox 59">
              <a:extLst>
                <a:ext uri="{FF2B5EF4-FFF2-40B4-BE49-F238E27FC236}">
                  <a16:creationId xmlns:a16="http://schemas.microsoft.com/office/drawing/2014/main" id="{C46546B1-BE90-4AAE-AADC-46B3104D25B6}"/>
                </a:ext>
              </a:extLst>
            </p:cNvPr>
            <p:cNvSpPr txBox="1"/>
            <p:nvPr/>
          </p:nvSpPr>
          <p:spPr>
            <a:xfrm>
              <a:off x="1587349" y="1823991"/>
              <a:ext cx="1991259" cy="646331"/>
            </a:xfrm>
            <a:prstGeom prst="rect">
              <a:avLst/>
            </a:prstGeom>
            <a:noFill/>
          </p:spPr>
          <p:txBody>
            <a:bodyPr wrap="square" lIns="0" rIns="0"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61" name="Group 60">
            <a:extLst>
              <a:ext uri="{FF2B5EF4-FFF2-40B4-BE49-F238E27FC236}">
                <a16:creationId xmlns:a16="http://schemas.microsoft.com/office/drawing/2014/main" id="{7703B3BA-2E08-461D-AF56-223EC8F2E8E1}"/>
              </a:ext>
            </a:extLst>
          </p:cNvPr>
          <p:cNvGrpSpPr/>
          <p:nvPr/>
        </p:nvGrpSpPr>
        <p:grpSpPr>
          <a:xfrm>
            <a:off x="4639169" y="3878419"/>
            <a:ext cx="684000" cy="684000"/>
            <a:chOff x="3754587" y="1709861"/>
            <a:chExt cx="684000" cy="684000"/>
          </a:xfrm>
        </p:grpSpPr>
        <p:sp>
          <p:nvSpPr>
            <p:cNvPr id="62" name="Oval 61">
              <a:extLst>
                <a:ext uri="{FF2B5EF4-FFF2-40B4-BE49-F238E27FC236}">
                  <a16:creationId xmlns:a16="http://schemas.microsoft.com/office/drawing/2014/main" id="{03807668-292B-4CD2-A809-52D6D638D6DC}"/>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3" name="Oval 62">
              <a:extLst>
                <a:ext uri="{FF2B5EF4-FFF2-40B4-BE49-F238E27FC236}">
                  <a16:creationId xmlns:a16="http://schemas.microsoft.com/office/drawing/2014/main" id="{E9BBD666-63EA-4B25-BB65-7713C018B6A0}"/>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4" name="Text Placeholder 14">
              <a:extLst>
                <a:ext uri="{FF2B5EF4-FFF2-40B4-BE49-F238E27FC236}">
                  <a16:creationId xmlns:a16="http://schemas.microsoft.com/office/drawing/2014/main" id="{3C6B757B-45DB-47BE-8A87-6F5DB7A39172}"/>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02</a:t>
              </a:r>
            </a:p>
          </p:txBody>
        </p:sp>
      </p:grpSp>
      <p:grpSp>
        <p:nvGrpSpPr>
          <p:cNvPr id="65" name="Group 64">
            <a:extLst>
              <a:ext uri="{FF2B5EF4-FFF2-40B4-BE49-F238E27FC236}">
                <a16:creationId xmlns:a16="http://schemas.microsoft.com/office/drawing/2014/main" id="{1817DEFD-2AD7-4A26-9979-8B520A42357C}"/>
              </a:ext>
            </a:extLst>
          </p:cNvPr>
          <p:cNvGrpSpPr/>
          <p:nvPr/>
        </p:nvGrpSpPr>
        <p:grpSpPr>
          <a:xfrm>
            <a:off x="967154" y="5316136"/>
            <a:ext cx="2703948" cy="859789"/>
            <a:chOff x="1586278" y="1610533"/>
            <a:chExt cx="1992330" cy="859789"/>
          </a:xfrm>
        </p:grpSpPr>
        <p:sp>
          <p:nvSpPr>
            <p:cNvPr id="66" name="TextBox 65">
              <a:extLst>
                <a:ext uri="{FF2B5EF4-FFF2-40B4-BE49-F238E27FC236}">
                  <a16:creationId xmlns:a16="http://schemas.microsoft.com/office/drawing/2014/main" id="{3F21AECB-B9C8-4562-87FD-1A1802904134}"/>
                </a:ext>
              </a:extLst>
            </p:cNvPr>
            <p:cNvSpPr txBox="1"/>
            <p:nvPr/>
          </p:nvSpPr>
          <p:spPr>
            <a:xfrm>
              <a:off x="1586278" y="1610533"/>
              <a:ext cx="1985487" cy="307777"/>
            </a:xfrm>
            <a:prstGeom prst="rect">
              <a:avLst/>
            </a:prstGeom>
            <a:noFill/>
          </p:spPr>
          <p:txBody>
            <a:bodyPr wrap="square" lIns="0" rIns="0" rtlCol="0">
              <a:spAutoFit/>
            </a:bodyPr>
            <a:lstStyle/>
            <a:p>
              <a:pPr algn="r"/>
              <a:r>
                <a:rPr lang="en-US" altLang="ko-KR" sz="1400" b="1" dirty="0">
                  <a:solidFill>
                    <a:schemeClr val="accent1"/>
                  </a:solidFill>
                  <a:cs typeface="Arial" pitchFamily="34" charset="0"/>
                </a:rPr>
                <a:t>Presentation</a:t>
              </a:r>
              <a:endParaRPr lang="ko-KR" altLang="en-US" sz="1400" b="1" dirty="0">
                <a:solidFill>
                  <a:schemeClr val="accent1"/>
                </a:solidFill>
                <a:cs typeface="Arial" pitchFamily="34" charset="0"/>
              </a:endParaRPr>
            </a:p>
          </p:txBody>
        </p:sp>
        <p:sp>
          <p:nvSpPr>
            <p:cNvPr id="67" name="TextBox 66">
              <a:extLst>
                <a:ext uri="{FF2B5EF4-FFF2-40B4-BE49-F238E27FC236}">
                  <a16:creationId xmlns:a16="http://schemas.microsoft.com/office/drawing/2014/main" id="{05DACB3E-022E-4EA0-AAF9-DD3C0B63D37F}"/>
                </a:ext>
              </a:extLst>
            </p:cNvPr>
            <p:cNvSpPr txBox="1"/>
            <p:nvPr/>
          </p:nvSpPr>
          <p:spPr>
            <a:xfrm>
              <a:off x="1587349" y="1823991"/>
              <a:ext cx="1991259" cy="646331"/>
            </a:xfrm>
            <a:prstGeom prst="rect">
              <a:avLst/>
            </a:prstGeom>
            <a:noFill/>
          </p:spPr>
          <p:txBody>
            <a:bodyPr wrap="square" lIns="0" rIns="0"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68" name="Group 67">
            <a:extLst>
              <a:ext uri="{FF2B5EF4-FFF2-40B4-BE49-F238E27FC236}">
                <a16:creationId xmlns:a16="http://schemas.microsoft.com/office/drawing/2014/main" id="{4A98436F-78DF-4307-9F61-1049C505D8BE}"/>
              </a:ext>
            </a:extLst>
          </p:cNvPr>
          <p:cNvGrpSpPr/>
          <p:nvPr/>
        </p:nvGrpSpPr>
        <p:grpSpPr>
          <a:xfrm>
            <a:off x="3847081" y="5415462"/>
            <a:ext cx="684000" cy="684000"/>
            <a:chOff x="3754587" y="1709861"/>
            <a:chExt cx="684000" cy="684000"/>
          </a:xfrm>
        </p:grpSpPr>
        <p:sp>
          <p:nvSpPr>
            <p:cNvPr id="69" name="Oval 68">
              <a:extLst>
                <a:ext uri="{FF2B5EF4-FFF2-40B4-BE49-F238E27FC236}">
                  <a16:creationId xmlns:a16="http://schemas.microsoft.com/office/drawing/2014/main" id="{776D12E9-5FD4-4659-8AC8-2BC4F5AA877F}"/>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Oval 69">
              <a:extLst>
                <a:ext uri="{FF2B5EF4-FFF2-40B4-BE49-F238E27FC236}">
                  <a16:creationId xmlns:a16="http://schemas.microsoft.com/office/drawing/2014/main" id="{2402DAC4-2C6A-4017-989F-BFB6E2CB8D6C}"/>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Text Placeholder 14">
              <a:extLst>
                <a:ext uri="{FF2B5EF4-FFF2-40B4-BE49-F238E27FC236}">
                  <a16:creationId xmlns:a16="http://schemas.microsoft.com/office/drawing/2014/main" id="{AF173089-4D0B-41E7-8FCA-8B4CDBF05999}"/>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03</a:t>
              </a:r>
            </a:p>
          </p:txBody>
        </p:sp>
      </p:grpSp>
    </p:spTree>
    <p:extLst>
      <p:ext uri="{BB962C8B-B14F-4D97-AF65-F5344CB8AC3E}">
        <p14:creationId xmlns:p14="http://schemas.microsoft.com/office/powerpoint/2010/main" val="2768626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18536" y="3820871"/>
            <a:ext cx="3672513" cy="2224569"/>
            <a:chOff x="603604" y="3736777"/>
            <a:chExt cx="3620566" cy="2224569"/>
          </a:xfrm>
        </p:grpSpPr>
        <p:sp>
          <p:nvSpPr>
            <p:cNvPr id="12" name="TextBox 11"/>
            <p:cNvSpPr txBox="1"/>
            <p:nvPr/>
          </p:nvSpPr>
          <p:spPr>
            <a:xfrm>
              <a:off x="603604" y="4207020"/>
              <a:ext cx="3620566"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603604" y="3736777"/>
              <a:ext cx="362056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Get a modern PowerPoint</a:t>
              </a:r>
              <a:endParaRPr lang="ko-KR" altLang="en-US" sz="1400" b="1" dirty="0">
                <a:solidFill>
                  <a:schemeClr val="tx1">
                    <a:lumMod val="75000"/>
                    <a:lumOff val="25000"/>
                  </a:schemeClr>
                </a:solidFill>
                <a:cs typeface="Arial" pitchFamily="34" charset="0"/>
              </a:endParaRPr>
            </a:p>
          </p:txBody>
        </p:sp>
      </p:grpSp>
      <p:sp>
        <p:nvSpPr>
          <p:cNvPr id="23" name="L-Shape 22">
            <a:extLst>
              <a:ext uri="{FF2B5EF4-FFF2-40B4-BE49-F238E27FC236}">
                <a16:creationId xmlns:a16="http://schemas.microsoft.com/office/drawing/2014/main" id="{AF873063-66C7-466B-980F-03214AFDD80E}"/>
              </a:ext>
            </a:extLst>
          </p:cNvPr>
          <p:cNvSpPr/>
          <p:nvPr/>
        </p:nvSpPr>
        <p:spPr>
          <a:xfrm>
            <a:off x="1000908" y="2757956"/>
            <a:ext cx="671044" cy="671044"/>
          </a:xfrm>
          <a:prstGeom prst="corner">
            <a:avLst>
              <a:gd name="adj1" fmla="val 16112"/>
              <a:gd name="adj2" fmla="val 143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a:extLst>
              <a:ext uri="{FF2B5EF4-FFF2-40B4-BE49-F238E27FC236}">
                <a16:creationId xmlns:a16="http://schemas.microsoft.com/office/drawing/2014/main" id="{9A19D06F-0AAB-4E6F-849B-0707CC8A4FBF}"/>
              </a:ext>
            </a:extLst>
          </p:cNvPr>
          <p:cNvSpPr txBox="1"/>
          <p:nvPr/>
        </p:nvSpPr>
        <p:spPr>
          <a:xfrm>
            <a:off x="1263610" y="946601"/>
            <a:ext cx="2867070" cy="2246769"/>
          </a:xfrm>
          <a:prstGeom prst="rect">
            <a:avLst/>
          </a:prstGeom>
          <a:noFill/>
        </p:spPr>
        <p:txBody>
          <a:bodyPr wrap="square" rtlCol="0" anchor="ctr">
            <a:spAutoFit/>
          </a:bodyPr>
          <a:lstStyle/>
          <a:p>
            <a:pPr algn="dist"/>
            <a:r>
              <a:rPr lang="en-US" altLang="ko-KR" sz="3600" b="1" dirty="0">
                <a:solidFill>
                  <a:schemeClr val="accent3"/>
                </a:solidFill>
                <a:latin typeface="+mj-lt"/>
                <a:cs typeface="Arial" pitchFamily="34" charset="0"/>
              </a:rPr>
              <a:t>MEDICAL</a:t>
            </a:r>
          </a:p>
          <a:p>
            <a:pPr algn="dist"/>
            <a:r>
              <a:rPr lang="en-US" altLang="ko-KR" sz="4400" b="1" dirty="0">
                <a:solidFill>
                  <a:schemeClr val="accent5"/>
                </a:solidFill>
                <a:latin typeface="+mj-lt"/>
                <a:cs typeface="Arial" pitchFamily="34" charset="0"/>
              </a:rPr>
              <a:t>GENOME</a:t>
            </a:r>
          </a:p>
          <a:p>
            <a:pPr algn="dist"/>
            <a:r>
              <a:rPr lang="en-US" altLang="ko-KR" sz="3600" b="1" dirty="0">
                <a:solidFill>
                  <a:schemeClr val="accent3"/>
                </a:solidFill>
                <a:latin typeface="+mj-lt"/>
                <a:cs typeface="Arial" pitchFamily="34" charset="0"/>
              </a:rPr>
              <a:t>EDITING</a:t>
            </a:r>
          </a:p>
          <a:p>
            <a:pPr algn="dist"/>
            <a:r>
              <a:rPr lang="en-US" altLang="ko-KR" sz="2400" b="1" dirty="0">
                <a:solidFill>
                  <a:schemeClr val="accent3"/>
                </a:solidFill>
                <a:latin typeface="+mj-lt"/>
                <a:cs typeface="Arial" pitchFamily="34" charset="0"/>
              </a:rPr>
              <a:t>POWERPOINT</a:t>
            </a:r>
          </a:p>
        </p:txBody>
      </p:sp>
      <p:sp>
        <p:nvSpPr>
          <p:cNvPr id="25" name="L-Shape 24">
            <a:extLst>
              <a:ext uri="{FF2B5EF4-FFF2-40B4-BE49-F238E27FC236}">
                <a16:creationId xmlns:a16="http://schemas.microsoft.com/office/drawing/2014/main" id="{DFBD33EE-E18C-49F7-B552-AF913DCBF567}"/>
              </a:ext>
            </a:extLst>
          </p:cNvPr>
          <p:cNvSpPr/>
          <p:nvPr/>
        </p:nvSpPr>
        <p:spPr>
          <a:xfrm rot="10800000">
            <a:off x="3722339" y="710972"/>
            <a:ext cx="671044" cy="671044"/>
          </a:xfrm>
          <a:prstGeom prst="corner">
            <a:avLst>
              <a:gd name="adj1" fmla="val 16112"/>
              <a:gd name="adj2" fmla="val 156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a:extLst>
              <a:ext uri="{FF2B5EF4-FFF2-40B4-BE49-F238E27FC236}">
                <a16:creationId xmlns:a16="http://schemas.microsoft.com/office/drawing/2014/main" id="{F9FB6793-6526-4288-B81A-94D8201C3393}"/>
              </a:ext>
            </a:extLst>
          </p:cNvPr>
          <p:cNvSpPr>
            <a:spLocks noGrp="1"/>
          </p:cNvSpPr>
          <p:nvPr>
            <p:ph type="pic" idx="1"/>
          </p:nvPr>
        </p:nvSpPr>
        <p:spPr/>
      </p:sp>
      <p:sp>
        <p:nvSpPr>
          <p:cNvPr id="5" name="Picture Placeholder 4">
            <a:extLst>
              <a:ext uri="{FF2B5EF4-FFF2-40B4-BE49-F238E27FC236}">
                <a16:creationId xmlns:a16="http://schemas.microsoft.com/office/drawing/2014/main" id="{0E4F795F-2286-453C-9808-92415A969FDD}"/>
              </a:ext>
            </a:extLst>
          </p:cNvPr>
          <p:cNvSpPr>
            <a:spLocks noGrp="1"/>
          </p:cNvSpPr>
          <p:nvPr>
            <p:ph type="pic" idx="10"/>
          </p:nvPr>
        </p:nvSpPr>
        <p:spPr/>
      </p:sp>
      <p:sp>
        <p:nvSpPr>
          <p:cNvPr id="7" name="Picture Placeholder 6">
            <a:extLst>
              <a:ext uri="{FF2B5EF4-FFF2-40B4-BE49-F238E27FC236}">
                <a16:creationId xmlns:a16="http://schemas.microsoft.com/office/drawing/2014/main" id="{61284460-78C1-4FAD-801C-4F6BB220C12E}"/>
              </a:ext>
            </a:extLst>
          </p:cNvPr>
          <p:cNvSpPr>
            <a:spLocks noGrp="1"/>
          </p:cNvSpPr>
          <p:nvPr>
            <p:ph type="pic" idx="11"/>
          </p:nvPr>
        </p:nvSpPr>
        <p:spPr/>
      </p:sp>
      <p:sp>
        <p:nvSpPr>
          <p:cNvPr id="9" name="Picture Placeholder 8">
            <a:extLst>
              <a:ext uri="{FF2B5EF4-FFF2-40B4-BE49-F238E27FC236}">
                <a16:creationId xmlns:a16="http://schemas.microsoft.com/office/drawing/2014/main" id="{D78866FE-A7F9-4AF9-A509-463293B6EE91}"/>
              </a:ext>
            </a:extLst>
          </p:cNvPr>
          <p:cNvSpPr>
            <a:spLocks noGrp="1"/>
          </p:cNvSpPr>
          <p:nvPr>
            <p:ph type="pic" idx="12"/>
          </p:nvPr>
        </p:nvSpPr>
        <p:spPr/>
      </p:sp>
    </p:spTree>
    <p:extLst>
      <p:ext uri="{BB962C8B-B14F-4D97-AF65-F5344CB8AC3E}">
        <p14:creationId xmlns:p14="http://schemas.microsoft.com/office/powerpoint/2010/main" val="2901253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245" name="Group 244">
            <a:extLst>
              <a:ext uri="{FF2B5EF4-FFF2-40B4-BE49-F238E27FC236}">
                <a16:creationId xmlns:a16="http://schemas.microsoft.com/office/drawing/2014/main" id="{9102A088-566A-4D12-AF2B-EFF4B155A3AA}"/>
              </a:ext>
            </a:extLst>
          </p:cNvPr>
          <p:cNvGrpSpPr/>
          <p:nvPr/>
        </p:nvGrpSpPr>
        <p:grpSpPr>
          <a:xfrm>
            <a:off x="0" y="1525191"/>
            <a:ext cx="12194471" cy="1341439"/>
            <a:chOff x="296589" y="1557817"/>
            <a:chExt cx="11897882" cy="1308813"/>
          </a:xfrm>
        </p:grpSpPr>
        <p:sp>
          <p:nvSpPr>
            <p:cNvPr id="6" name="Oval 5">
              <a:extLst>
                <a:ext uri="{FF2B5EF4-FFF2-40B4-BE49-F238E27FC236}">
                  <a16:creationId xmlns:a16="http://schemas.microsoft.com/office/drawing/2014/main" id="{541E17EC-BBAE-4EE4-919E-4186C1973971}"/>
                </a:ext>
              </a:extLst>
            </p:cNvPr>
            <p:cNvSpPr/>
            <p:nvPr/>
          </p:nvSpPr>
          <p:spPr>
            <a:xfrm>
              <a:off x="3852805" y="2054884"/>
              <a:ext cx="314683" cy="314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B97033E4-3712-4063-85B5-8FD5B3642D70}"/>
                </a:ext>
              </a:extLst>
            </p:cNvPr>
            <p:cNvSpPr/>
            <p:nvPr/>
          </p:nvSpPr>
          <p:spPr>
            <a:xfrm rot="10800000">
              <a:off x="5343938" y="2054884"/>
              <a:ext cx="314683" cy="3146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 name="그룹 247">
              <a:extLst>
                <a:ext uri="{FF2B5EF4-FFF2-40B4-BE49-F238E27FC236}">
                  <a16:creationId xmlns:a16="http://schemas.microsoft.com/office/drawing/2014/main" id="{051D963F-462D-4A1A-AED9-F5D34AC18B6D}"/>
                </a:ext>
              </a:extLst>
            </p:cNvPr>
            <p:cNvGrpSpPr/>
            <p:nvPr/>
          </p:nvGrpSpPr>
          <p:grpSpPr>
            <a:xfrm>
              <a:off x="4255789" y="2210915"/>
              <a:ext cx="1048549" cy="655715"/>
              <a:chOff x="1650385" y="6129099"/>
              <a:chExt cx="724883" cy="453308"/>
            </a:xfrm>
            <a:solidFill>
              <a:schemeClr val="accent2"/>
            </a:solidFill>
          </p:grpSpPr>
          <p:sp>
            <p:nvSpPr>
              <p:cNvPr id="236" name="Oval 235">
                <a:extLst>
                  <a:ext uri="{FF2B5EF4-FFF2-40B4-BE49-F238E27FC236}">
                    <a16:creationId xmlns:a16="http://schemas.microsoft.com/office/drawing/2014/main" id="{A467EB39-9F2C-438D-B7F9-0B4673BF9E9A}"/>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7" name="Rectangle 236">
                <a:extLst>
                  <a:ext uri="{FF2B5EF4-FFF2-40B4-BE49-F238E27FC236}">
                    <a16:creationId xmlns:a16="http://schemas.microsoft.com/office/drawing/2014/main" id="{B1622B2C-6F53-49EA-B4B5-F286B4C1C059}"/>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8" name="Oval 237">
                <a:extLst>
                  <a:ext uri="{FF2B5EF4-FFF2-40B4-BE49-F238E27FC236}">
                    <a16:creationId xmlns:a16="http://schemas.microsoft.com/office/drawing/2014/main" id="{D594FD58-E490-4FE6-BA11-5B15F1DF19A0}"/>
                  </a:ext>
                </a:extLst>
              </p:cNvPr>
              <p:cNvSpPr/>
              <p:nvPr/>
            </p:nvSpPr>
            <p:spPr>
              <a:xfrm rot="10800000">
                <a:off x="2011682" y="6417006"/>
                <a:ext cx="158216" cy="158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9" name="Rectangle 238">
                <a:extLst>
                  <a:ext uri="{FF2B5EF4-FFF2-40B4-BE49-F238E27FC236}">
                    <a16:creationId xmlns:a16="http://schemas.microsoft.com/office/drawing/2014/main" id="{15B585BD-F3D4-4555-BD10-B613A84B6DC4}"/>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0" name="Oval 239">
                <a:extLst>
                  <a:ext uri="{FF2B5EF4-FFF2-40B4-BE49-F238E27FC236}">
                    <a16:creationId xmlns:a16="http://schemas.microsoft.com/office/drawing/2014/main" id="{416A11FC-6408-460F-AD0B-4679C8E79642}"/>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1" name="Rectangle 240">
                <a:extLst>
                  <a:ext uri="{FF2B5EF4-FFF2-40B4-BE49-F238E27FC236}">
                    <a16:creationId xmlns:a16="http://schemas.microsoft.com/office/drawing/2014/main" id="{B8295049-D904-4F98-A650-5C2CD38FF270}"/>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2" name="Oval 241">
                <a:extLst>
                  <a:ext uri="{FF2B5EF4-FFF2-40B4-BE49-F238E27FC236}">
                    <a16:creationId xmlns:a16="http://schemas.microsoft.com/office/drawing/2014/main" id="{4496DD3C-A98B-4617-99D3-574678A6EA35}"/>
                  </a:ext>
                </a:extLst>
              </p:cNvPr>
              <p:cNvSpPr/>
              <p:nvPr/>
            </p:nvSpPr>
            <p:spPr>
              <a:xfrm rot="10800000">
                <a:off x="1650385" y="6354893"/>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3" name="Rectangle 242">
                <a:extLst>
                  <a:ext uri="{FF2B5EF4-FFF2-40B4-BE49-F238E27FC236}">
                    <a16:creationId xmlns:a16="http://schemas.microsoft.com/office/drawing/2014/main" id="{F45DFB6C-772C-41C5-9083-FCC1A03853CA}"/>
                  </a:ext>
                </a:extLst>
              </p:cNvPr>
              <p:cNvSpPr/>
              <p:nvPr/>
            </p:nvSpPr>
            <p:spPr>
              <a:xfrm>
                <a:off x="1680050" y="6130006"/>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그룹 246">
              <a:extLst>
                <a:ext uri="{FF2B5EF4-FFF2-40B4-BE49-F238E27FC236}">
                  <a16:creationId xmlns:a16="http://schemas.microsoft.com/office/drawing/2014/main" id="{E8FB200D-113E-496A-920E-BC43864E6C79}"/>
                </a:ext>
              </a:extLst>
            </p:cNvPr>
            <p:cNvGrpSpPr/>
            <p:nvPr/>
          </p:nvGrpSpPr>
          <p:grpSpPr>
            <a:xfrm>
              <a:off x="5349728" y="1557823"/>
              <a:ext cx="1402833" cy="811745"/>
              <a:chOff x="2406647" y="5677604"/>
              <a:chExt cx="969807" cy="561175"/>
            </a:xfrm>
            <a:solidFill>
              <a:schemeClr val="accent2"/>
            </a:solidFill>
          </p:grpSpPr>
          <p:sp>
            <p:nvSpPr>
              <p:cNvPr id="227" name="Oval 226">
                <a:extLst>
                  <a:ext uri="{FF2B5EF4-FFF2-40B4-BE49-F238E27FC236}">
                    <a16:creationId xmlns:a16="http://schemas.microsoft.com/office/drawing/2014/main" id="{0CCF5480-C536-4D00-99BE-487905895D61}"/>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8" name="Oval 227">
                <a:extLst>
                  <a:ext uri="{FF2B5EF4-FFF2-40B4-BE49-F238E27FC236}">
                    <a16:creationId xmlns:a16="http://schemas.microsoft.com/office/drawing/2014/main" id="{172B5A5C-E770-4FD5-BCDF-4DAABCEFB673}"/>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9" name="Rectangle 228">
                <a:extLst>
                  <a:ext uri="{FF2B5EF4-FFF2-40B4-BE49-F238E27FC236}">
                    <a16:creationId xmlns:a16="http://schemas.microsoft.com/office/drawing/2014/main" id="{E2947E48-5947-4824-890C-E968C9EE7D8A}"/>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0" name="Oval 229">
                <a:extLst>
                  <a:ext uri="{FF2B5EF4-FFF2-40B4-BE49-F238E27FC236}">
                    <a16:creationId xmlns:a16="http://schemas.microsoft.com/office/drawing/2014/main" id="{A086C55D-3240-447D-A210-F235FB1C2DAB}"/>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1" name="Rectangle 230">
                <a:extLst>
                  <a:ext uri="{FF2B5EF4-FFF2-40B4-BE49-F238E27FC236}">
                    <a16:creationId xmlns:a16="http://schemas.microsoft.com/office/drawing/2014/main" id="{2C257C28-ADF5-4288-A801-3FA1BB552C73}"/>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2" name="Oval 231">
                <a:extLst>
                  <a:ext uri="{FF2B5EF4-FFF2-40B4-BE49-F238E27FC236}">
                    <a16:creationId xmlns:a16="http://schemas.microsoft.com/office/drawing/2014/main" id="{B9E5501C-D171-4379-BA28-0AE1FBB70B08}"/>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3" name="Rectangle 232">
                <a:extLst>
                  <a:ext uri="{FF2B5EF4-FFF2-40B4-BE49-F238E27FC236}">
                    <a16:creationId xmlns:a16="http://schemas.microsoft.com/office/drawing/2014/main" id="{005F41A6-12F1-4AB2-8B32-AAEAF7EFC538}"/>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4" name="Oval 233">
                <a:extLst>
                  <a:ext uri="{FF2B5EF4-FFF2-40B4-BE49-F238E27FC236}">
                    <a16:creationId xmlns:a16="http://schemas.microsoft.com/office/drawing/2014/main" id="{A5AC2B0D-4B49-4021-8AA6-ECA958D52E04}"/>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5" name="Rectangle 234">
                <a:extLst>
                  <a:ext uri="{FF2B5EF4-FFF2-40B4-BE49-F238E27FC236}">
                    <a16:creationId xmlns:a16="http://schemas.microsoft.com/office/drawing/2014/main" id="{29E61069-088D-4AFD-9170-860466A7C0EC}"/>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그룹 243">
              <a:extLst>
                <a:ext uri="{FF2B5EF4-FFF2-40B4-BE49-F238E27FC236}">
                  <a16:creationId xmlns:a16="http://schemas.microsoft.com/office/drawing/2014/main" id="{31C6F207-7577-47A8-933E-D3F984A21122}"/>
                </a:ext>
              </a:extLst>
            </p:cNvPr>
            <p:cNvGrpSpPr/>
            <p:nvPr/>
          </p:nvGrpSpPr>
          <p:grpSpPr>
            <a:xfrm>
              <a:off x="7238054" y="2210913"/>
              <a:ext cx="1048549" cy="655715"/>
              <a:chOff x="3712085" y="6129098"/>
              <a:chExt cx="724883" cy="453308"/>
            </a:xfrm>
            <a:solidFill>
              <a:schemeClr val="accent2"/>
            </a:solidFill>
          </p:grpSpPr>
          <p:sp>
            <p:nvSpPr>
              <p:cNvPr id="219" name="Oval 218">
                <a:extLst>
                  <a:ext uri="{FF2B5EF4-FFF2-40B4-BE49-F238E27FC236}">
                    <a16:creationId xmlns:a16="http://schemas.microsoft.com/office/drawing/2014/main" id="{20503670-10D9-4E26-9822-461D9D903041}"/>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Rectangle 219">
                <a:extLst>
                  <a:ext uri="{FF2B5EF4-FFF2-40B4-BE49-F238E27FC236}">
                    <a16:creationId xmlns:a16="http://schemas.microsoft.com/office/drawing/2014/main" id="{63327BD7-4497-4A5B-A643-861FF2F5839F}"/>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220">
                <a:extLst>
                  <a:ext uri="{FF2B5EF4-FFF2-40B4-BE49-F238E27FC236}">
                    <a16:creationId xmlns:a16="http://schemas.microsoft.com/office/drawing/2014/main" id="{F2485920-0363-41F1-A9B9-E69AFD1E3E2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2" name="Rectangle 221">
                <a:extLst>
                  <a:ext uri="{FF2B5EF4-FFF2-40B4-BE49-F238E27FC236}">
                    <a16:creationId xmlns:a16="http://schemas.microsoft.com/office/drawing/2014/main" id="{622E8AD9-D498-4FA1-B913-79ED65147FAB}"/>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3" name="Oval 222">
                <a:extLst>
                  <a:ext uri="{FF2B5EF4-FFF2-40B4-BE49-F238E27FC236}">
                    <a16:creationId xmlns:a16="http://schemas.microsoft.com/office/drawing/2014/main" id="{2DC00F80-AF99-4DE0-BF55-B578A6EC46A1}"/>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4" name="Rectangle 223">
                <a:extLst>
                  <a:ext uri="{FF2B5EF4-FFF2-40B4-BE49-F238E27FC236}">
                    <a16:creationId xmlns:a16="http://schemas.microsoft.com/office/drawing/2014/main" id="{BE174564-B272-4475-B8DE-B2DD9CE4D042}"/>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5" name="Oval 224">
                <a:extLst>
                  <a:ext uri="{FF2B5EF4-FFF2-40B4-BE49-F238E27FC236}">
                    <a16:creationId xmlns:a16="http://schemas.microsoft.com/office/drawing/2014/main" id="{61295E10-FDCB-4D02-93F5-524A91D8C677}"/>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6" name="Rectangle 225">
                <a:extLst>
                  <a:ext uri="{FF2B5EF4-FFF2-40B4-BE49-F238E27FC236}">
                    <a16:creationId xmlns:a16="http://schemas.microsoft.com/office/drawing/2014/main" id="{5EF4789C-6389-4760-992D-3E24E2F6FA49}"/>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 name="그룹 242">
              <a:extLst>
                <a:ext uri="{FF2B5EF4-FFF2-40B4-BE49-F238E27FC236}">
                  <a16:creationId xmlns:a16="http://schemas.microsoft.com/office/drawing/2014/main" id="{5D171C90-A7BD-4C62-A230-E62F8F55E3E0}"/>
                </a:ext>
              </a:extLst>
            </p:cNvPr>
            <p:cNvGrpSpPr/>
            <p:nvPr/>
          </p:nvGrpSpPr>
          <p:grpSpPr>
            <a:xfrm>
              <a:off x="8326202" y="1557823"/>
              <a:ext cx="1408624" cy="811745"/>
              <a:chOff x="4464344" y="5677604"/>
              <a:chExt cx="973810" cy="561175"/>
            </a:xfrm>
            <a:solidFill>
              <a:schemeClr val="accent2"/>
            </a:solidFill>
          </p:grpSpPr>
          <p:sp>
            <p:nvSpPr>
              <p:cNvPr id="209" name="Oval 208">
                <a:extLst>
                  <a:ext uri="{FF2B5EF4-FFF2-40B4-BE49-F238E27FC236}">
                    <a16:creationId xmlns:a16="http://schemas.microsoft.com/office/drawing/2014/main" id="{37C7ED17-3197-450E-9646-7E25DB470EF3}"/>
                  </a:ext>
                </a:extLst>
              </p:cNvPr>
              <p:cNvSpPr/>
              <p:nvPr/>
            </p:nvSpPr>
            <p:spPr>
              <a:xfrm rot="10800000">
                <a:off x="44643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0" name="Oval 209">
                <a:extLst>
                  <a:ext uri="{FF2B5EF4-FFF2-40B4-BE49-F238E27FC236}">
                    <a16:creationId xmlns:a16="http://schemas.microsoft.com/office/drawing/2014/main" id="{223D017D-4591-46BB-8BDB-4372103D6F13}"/>
                  </a:ext>
                </a:extLst>
              </p:cNvPr>
              <p:cNvSpPr/>
              <p:nvPr/>
            </p:nvSpPr>
            <p:spPr>
              <a:xfrm>
                <a:off x="44683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1" name="Oval 210">
                <a:extLst>
                  <a:ext uri="{FF2B5EF4-FFF2-40B4-BE49-F238E27FC236}">
                    <a16:creationId xmlns:a16="http://schemas.microsoft.com/office/drawing/2014/main" id="{8636C3C2-CA9E-43D3-9FA5-1750C4CD2267}"/>
                  </a:ext>
                </a:extLst>
              </p:cNvPr>
              <p:cNvSpPr/>
              <p:nvPr/>
            </p:nvSpPr>
            <p:spPr>
              <a:xfrm>
                <a:off x="47132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2" name="Rectangle 211">
                <a:extLst>
                  <a:ext uri="{FF2B5EF4-FFF2-40B4-BE49-F238E27FC236}">
                    <a16:creationId xmlns:a16="http://schemas.microsoft.com/office/drawing/2014/main" id="{2167F7DC-8FC0-46B6-A539-8ADE40763104}"/>
                  </a:ext>
                </a:extLst>
              </p:cNvPr>
              <p:cNvSpPr/>
              <p:nvPr/>
            </p:nvSpPr>
            <p:spPr>
              <a:xfrm rot="10800000">
                <a:off x="47726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3" name="Oval 212">
                <a:extLst>
                  <a:ext uri="{FF2B5EF4-FFF2-40B4-BE49-F238E27FC236}">
                    <a16:creationId xmlns:a16="http://schemas.microsoft.com/office/drawing/2014/main" id="{610D850A-7B22-46F8-9498-C9051F76C139}"/>
                  </a:ext>
                </a:extLst>
              </p:cNvPr>
              <p:cNvSpPr/>
              <p:nvPr/>
            </p:nvSpPr>
            <p:spPr>
              <a:xfrm>
                <a:off x="49186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4" name="Rectangle 213">
                <a:extLst>
                  <a:ext uri="{FF2B5EF4-FFF2-40B4-BE49-F238E27FC236}">
                    <a16:creationId xmlns:a16="http://schemas.microsoft.com/office/drawing/2014/main" id="{0177DB97-DDF7-482E-9879-F6EDB71576B2}"/>
                  </a:ext>
                </a:extLst>
              </p:cNvPr>
              <p:cNvSpPr/>
              <p:nvPr/>
            </p:nvSpPr>
            <p:spPr>
              <a:xfrm rot="10800000">
                <a:off x="49680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5" name="Oval 214">
                <a:extLst>
                  <a:ext uri="{FF2B5EF4-FFF2-40B4-BE49-F238E27FC236}">
                    <a16:creationId xmlns:a16="http://schemas.microsoft.com/office/drawing/2014/main" id="{B9AB7403-058E-4726-9B9F-91B55BFD7656}"/>
                  </a:ext>
                </a:extLst>
              </p:cNvPr>
              <p:cNvSpPr/>
              <p:nvPr/>
            </p:nvSpPr>
            <p:spPr>
              <a:xfrm>
                <a:off x="51141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Rectangle 215">
                <a:extLst>
                  <a:ext uri="{FF2B5EF4-FFF2-40B4-BE49-F238E27FC236}">
                    <a16:creationId xmlns:a16="http://schemas.microsoft.com/office/drawing/2014/main" id="{AA7D83DA-1A1F-46C3-83E1-A811EFC5EEE6}"/>
                  </a:ext>
                </a:extLst>
              </p:cNvPr>
              <p:cNvSpPr/>
              <p:nvPr/>
            </p:nvSpPr>
            <p:spPr>
              <a:xfrm rot="10800000">
                <a:off x="51536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216">
                <a:extLst>
                  <a:ext uri="{FF2B5EF4-FFF2-40B4-BE49-F238E27FC236}">
                    <a16:creationId xmlns:a16="http://schemas.microsoft.com/office/drawing/2014/main" id="{EAA0D144-BF86-4380-B39D-E8CB1E3CD684}"/>
                  </a:ext>
                </a:extLst>
              </p:cNvPr>
              <p:cNvSpPr/>
              <p:nvPr/>
            </p:nvSpPr>
            <p:spPr>
              <a:xfrm>
                <a:off x="53194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Rectangle 217">
                <a:extLst>
                  <a:ext uri="{FF2B5EF4-FFF2-40B4-BE49-F238E27FC236}">
                    <a16:creationId xmlns:a16="http://schemas.microsoft.com/office/drawing/2014/main" id="{F3A9D832-EA22-4020-968A-9448AE06CC4C}"/>
                  </a:ext>
                </a:extLst>
              </p:cNvPr>
              <p:cNvSpPr/>
              <p:nvPr/>
            </p:nvSpPr>
            <p:spPr>
              <a:xfrm rot="10800000">
                <a:off x="53491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 name="그룹 239">
              <a:extLst>
                <a:ext uri="{FF2B5EF4-FFF2-40B4-BE49-F238E27FC236}">
                  <a16:creationId xmlns:a16="http://schemas.microsoft.com/office/drawing/2014/main" id="{ED95F66A-E89B-4327-AD27-ECE09346E417}"/>
                </a:ext>
              </a:extLst>
            </p:cNvPr>
            <p:cNvGrpSpPr/>
            <p:nvPr/>
          </p:nvGrpSpPr>
          <p:grpSpPr>
            <a:xfrm>
              <a:off x="10220320" y="2210913"/>
              <a:ext cx="1048547" cy="655715"/>
              <a:chOff x="5773786" y="6129098"/>
              <a:chExt cx="724882" cy="453308"/>
            </a:xfrm>
            <a:solidFill>
              <a:schemeClr val="accent2"/>
            </a:solidFill>
          </p:grpSpPr>
          <p:sp>
            <p:nvSpPr>
              <p:cNvPr id="201" name="Oval 200">
                <a:extLst>
                  <a:ext uri="{FF2B5EF4-FFF2-40B4-BE49-F238E27FC236}">
                    <a16:creationId xmlns:a16="http://schemas.microsoft.com/office/drawing/2014/main" id="{74A38E9D-14AB-45EE-84EA-172E4697353E}"/>
                  </a:ext>
                </a:extLst>
              </p:cNvPr>
              <p:cNvSpPr/>
              <p:nvPr/>
            </p:nvSpPr>
            <p:spPr>
              <a:xfrm rot="10800000">
                <a:off x="63206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2" name="Rectangle 201">
                <a:extLst>
                  <a:ext uri="{FF2B5EF4-FFF2-40B4-BE49-F238E27FC236}">
                    <a16:creationId xmlns:a16="http://schemas.microsoft.com/office/drawing/2014/main" id="{0AF83754-C116-4960-A96A-57B676495C57}"/>
                  </a:ext>
                </a:extLst>
              </p:cNvPr>
              <p:cNvSpPr/>
              <p:nvPr/>
            </p:nvSpPr>
            <p:spPr>
              <a:xfrm>
                <a:off x="63800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3" name="Oval 202">
                <a:extLst>
                  <a:ext uri="{FF2B5EF4-FFF2-40B4-BE49-F238E27FC236}">
                    <a16:creationId xmlns:a16="http://schemas.microsoft.com/office/drawing/2014/main" id="{F782BAB8-B7E4-43CB-8B80-57C7B433200C}"/>
                  </a:ext>
                </a:extLst>
              </p:cNvPr>
              <p:cNvSpPr/>
              <p:nvPr/>
            </p:nvSpPr>
            <p:spPr>
              <a:xfrm rot="10800000">
                <a:off x="61350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4" name="Rectangle 203">
                <a:extLst>
                  <a:ext uri="{FF2B5EF4-FFF2-40B4-BE49-F238E27FC236}">
                    <a16:creationId xmlns:a16="http://schemas.microsoft.com/office/drawing/2014/main" id="{AB54B743-306D-43A2-AE30-4DA7DDCDB251}"/>
                  </a:ext>
                </a:extLst>
              </p:cNvPr>
              <p:cNvSpPr/>
              <p:nvPr/>
            </p:nvSpPr>
            <p:spPr>
              <a:xfrm>
                <a:off x="61845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5" name="Oval 204">
                <a:extLst>
                  <a:ext uri="{FF2B5EF4-FFF2-40B4-BE49-F238E27FC236}">
                    <a16:creationId xmlns:a16="http://schemas.microsoft.com/office/drawing/2014/main" id="{37A3B173-4938-4E9F-891F-6EF4BB0845FB}"/>
                  </a:ext>
                </a:extLst>
              </p:cNvPr>
              <p:cNvSpPr/>
              <p:nvPr/>
            </p:nvSpPr>
            <p:spPr>
              <a:xfrm rot="10800000">
                <a:off x="59593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6" name="Rectangle 205">
                <a:extLst>
                  <a:ext uri="{FF2B5EF4-FFF2-40B4-BE49-F238E27FC236}">
                    <a16:creationId xmlns:a16="http://schemas.microsoft.com/office/drawing/2014/main" id="{84306541-63A2-4D1C-91DA-E7D6A66DF3BA}"/>
                  </a:ext>
                </a:extLst>
              </p:cNvPr>
              <p:cNvSpPr/>
              <p:nvPr/>
            </p:nvSpPr>
            <p:spPr>
              <a:xfrm>
                <a:off x="59989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7" name="Oval 206">
                <a:extLst>
                  <a:ext uri="{FF2B5EF4-FFF2-40B4-BE49-F238E27FC236}">
                    <a16:creationId xmlns:a16="http://schemas.microsoft.com/office/drawing/2014/main" id="{EFBD59F2-536C-45C6-B79D-9CC0E54ABED8}"/>
                  </a:ext>
                </a:extLst>
              </p:cNvPr>
              <p:cNvSpPr/>
              <p:nvPr/>
            </p:nvSpPr>
            <p:spPr>
              <a:xfrm rot="10800000">
                <a:off x="5773786"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8" name="Rectangle 207">
                <a:extLst>
                  <a:ext uri="{FF2B5EF4-FFF2-40B4-BE49-F238E27FC236}">
                    <a16:creationId xmlns:a16="http://schemas.microsoft.com/office/drawing/2014/main" id="{798A9AAE-E857-4064-85F9-24C370E7A44A}"/>
                  </a:ext>
                </a:extLst>
              </p:cNvPr>
              <p:cNvSpPr/>
              <p:nvPr/>
            </p:nvSpPr>
            <p:spPr>
              <a:xfrm>
                <a:off x="58034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5" name="그룹 261">
              <a:extLst>
                <a:ext uri="{FF2B5EF4-FFF2-40B4-BE49-F238E27FC236}">
                  <a16:creationId xmlns:a16="http://schemas.microsoft.com/office/drawing/2014/main" id="{B68D133E-F9E7-49E2-B0DC-39E39C4FCBDC}"/>
                </a:ext>
              </a:extLst>
            </p:cNvPr>
            <p:cNvGrpSpPr/>
            <p:nvPr/>
          </p:nvGrpSpPr>
          <p:grpSpPr>
            <a:xfrm>
              <a:off x="2361673" y="1557823"/>
              <a:ext cx="1408624" cy="811745"/>
              <a:chOff x="340944" y="5677604"/>
              <a:chExt cx="973810" cy="561175"/>
            </a:xfrm>
            <a:solidFill>
              <a:schemeClr val="accent2"/>
            </a:solidFill>
          </p:grpSpPr>
          <p:sp>
            <p:nvSpPr>
              <p:cNvPr id="173" name="Oval 172">
                <a:extLst>
                  <a:ext uri="{FF2B5EF4-FFF2-40B4-BE49-F238E27FC236}">
                    <a16:creationId xmlns:a16="http://schemas.microsoft.com/office/drawing/2014/main" id="{2E723C0B-7CF6-4F5C-AE68-67A9F49BEB11}"/>
                  </a:ext>
                </a:extLst>
              </p:cNvPr>
              <p:cNvSpPr/>
              <p:nvPr/>
            </p:nvSpPr>
            <p:spPr>
              <a:xfrm>
                <a:off x="3449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4" name="Oval 173">
                <a:extLst>
                  <a:ext uri="{FF2B5EF4-FFF2-40B4-BE49-F238E27FC236}">
                    <a16:creationId xmlns:a16="http://schemas.microsoft.com/office/drawing/2014/main" id="{5E58E035-FB7F-430B-8A1B-4FFF1F1470DE}"/>
                  </a:ext>
                </a:extLst>
              </p:cNvPr>
              <p:cNvSpPr/>
              <p:nvPr/>
            </p:nvSpPr>
            <p:spPr>
              <a:xfrm>
                <a:off x="5898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5" name="Rectangle 174">
                <a:extLst>
                  <a:ext uri="{FF2B5EF4-FFF2-40B4-BE49-F238E27FC236}">
                    <a16:creationId xmlns:a16="http://schemas.microsoft.com/office/drawing/2014/main" id="{AC895208-BF4D-444C-A9C3-EA36FA69E6EC}"/>
                  </a:ext>
                </a:extLst>
              </p:cNvPr>
              <p:cNvSpPr/>
              <p:nvPr/>
            </p:nvSpPr>
            <p:spPr>
              <a:xfrm rot="10800000">
                <a:off x="6492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6" name="Oval 175">
                <a:extLst>
                  <a:ext uri="{FF2B5EF4-FFF2-40B4-BE49-F238E27FC236}">
                    <a16:creationId xmlns:a16="http://schemas.microsoft.com/office/drawing/2014/main" id="{85391C2B-91E8-443C-A3A1-A2B9E7341E00}"/>
                  </a:ext>
                </a:extLst>
              </p:cNvPr>
              <p:cNvSpPr/>
              <p:nvPr/>
            </p:nvSpPr>
            <p:spPr>
              <a:xfrm>
                <a:off x="7952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7" name="Rectangle 176">
                <a:extLst>
                  <a:ext uri="{FF2B5EF4-FFF2-40B4-BE49-F238E27FC236}">
                    <a16:creationId xmlns:a16="http://schemas.microsoft.com/office/drawing/2014/main" id="{247EB58F-7461-4791-905B-5B3E934976AC}"/>
                  </a:ext>
                </a:extLst>
              </p:cNvPr>
              <p:cNvSpPr/>
              <p:nvPr/>
            </p:nvSpPr>
            <p:spPr>
              <a:xfrm rot="10800000">
                <a:off x="8446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8" name="Oval 177">
                <a:extLst>
                  <a:ext uri="{FF2B5EF4-FFF2-40B4-BE49-F238E27FC236}">
                    <a16:creationId xmlns:a16="http://schemas.microsoft.com/office/drawing/2014/main" id="{219B99DE-0FED-4B7F-A0EA-8B3FF1D82FDB}"/>
                  </a:ext>
                </a:extLst>
              </p:cNvPr>
              <p:cNvSpPr/>
              <p:nvPr/>
            </p:nvSpPr>
            <p:spPr>
              <a:xfrm>
                <a:off x="9907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9" name="Rectangle 178">
                <a:extLst>
                  <a:ext uri="{FF2B5EF4-FFF2-40B4-BE49-F238E27FC236}">
                    <a16:creationId xmlns:a16="http://schemas.microsoft.com/office/drawing/2014/main" id="{322028D5-D999-44A4-9BEB-C61A53DF90BD}"/>
                  </a:ext>
                </a:extLst>
              </p:cNvPr>
              <p:cNvSpPr/>
              <p:nvPr/>
            </p:nvSpPr>
            <p:spPr>
              <a:xfrm rot="10800000">
                <a:off x="10302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0" name="Oval 179">
                <a:extLst>
                  <a:ext uri="{FF2B5EF4-FFF2-40B4-BE49-F238E27FC236}">
                    <a16:creationId xmlns:a16="http://schemas.microsoft.com/office/drawing/2014/main" id="{A3539660-DC4A-44C9-9DB9-7011881C7F42}"/>
                  </a:ext>
                </a:extLst>
              </p:cNvPr>
              <p:cNvSpPr/>
              <p:nvPr/>
            </p:nvSpPr>
            <p:spPr>
              <a:xfrm>
                <a:off x="11960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1" name="Rectangle 180">
                <a:extLst>
                  <a:ext uri="{FF2B5EF4-FFF2-40B4-BE49-F238E27FC236}">
                    <a16:creationId xmlns:a16="http://schemas.microsoft.com/office/drawing/2014/main" id="{3DB4E9FC-53D4-4684-8174-92A5F4D00782}"/>
                  </a:ext>
                </a:extLst>
              </p:cNvPr>
              <p:cNvSpPr/>
              <p:nvPr/>
            </p:nvSpPr>
            <p:spPr>
              <a:xfrm rot="10800000">
                <a:off x="12257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2" name="Oval 181">
                <a:extLst>
                  <a:ext uri="{FF2B5EF4-FFF2-40B4-BE49-F238E27FC236}">
                    <a16:creationId xmlns:a16="http://schemas.microsoft.com/office/drawing/2014/main" id="{763186FC-1224-47DC-B11F-05C122BB86EF}"/>
                  </a:ext>
                </a:extLst>
              </p:cNvPr>
              <p:cNvSpPr/>
              <p:nvPr/>
            </p:nvSpPr>
            <p:spPr>
              <a:xfrm rot="10800000">
                <a:off x="3409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6" name="그룹 248">
              <a:extLst>
                <a:ext uri="{FF2B5EF4-FFF2-40B4-BE49-F238E27FC236}">
                  <a16:creationId xmlns:a16="http://schemas.microsoft.com/office/drawing/2014/main" id="{A1C54A1C-DF10-4CD6-B69E-D379A50CC694}"/>
                </a:ext>
              </a:extLst>
            </p:cNvPr>
            <p:cNvGrpSpPr/>
            <p:nvPr/>
          </p:nvGrpSpPr>
          <p:grpSpPr>
            <a:xfrm>
              <a:off x="2764660" y="2206062"/>
              <a:ext cx="1048547" cy="660566"/>
              <a:chOff x="619537" y="6125745"/>
              <a:chExt cx="724882" cy="456662"/>
            </a:xfrm>
            <a:solidFill>
              <a:schemeClr val="accent5"/>
            </a:solidFill>
          </p:grpSpPr>
          <p:sp>
            <p:nvSpPr>
              <p:cNvPr id="165" name="Rectangle 164">
                <a:extLst>
                  <a:ext uri="{FF2B5EF4-FFF2-40B4-BE49-F238E27FC236}">
                    <a16:creationId xmlns:a16="http://schemas.microsoft.com/office/drawing/2014/main" id="{11FA94EF-5405-40F0-96B1-0BF5E3194E8E}"/>
                  </a:ext>
                </a:extLst>
              </p:cNvPr>
              <p:cNvSpPr/>
              <p:nvPr/>
            </p:nvSpPr>
            <p:spPr>
              <a:xfrm>
                <a:off x="6492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id="{D4D34517-E425-43B2-9201-6DF7312C6FE9}"/>
                  </a:ext>
                </a:extLst>
              </p:cNvPr>
              <p:cNvSpPr/>
              <p:nvPr/>
            </p:nvSpPr>
            <p:spPr>
              <a:xfrm>
                <a:off x="6195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Oval 166">
                <a:extLst>
                  <a:ext uri="{FF2B5EF4-FFF2-40B4-BE49-F238E27FC236}">
                    <a16:creationId xmlns:a16="http://schemas.microsoft.com/office/drawing/2014/main" id="{8C1DE80F-1579-46E7-8785-8AA82C13348F}"/>
                  </a:ext>
                </a:extLst>
              </p:cNvPr>
              <p:cNvSpPr/>
              <p:nvPr/>
            </p:nvSpPr>
            <p:spPr>
              <a:xfrm>
                <a:off x="8051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Rectangle 167">
                <a:extLst>
                  <a:ext uri="{FF2B5EF4-FFF2-40B4-BE49-F238E27FC236}">
                    <a16:creationId xmlns:a16="http://schemas.microsoft.com/office/drawing/2014/main" id="{D20066CF-252C-4082-ABF6-CB75A750121E}"/>
                  </a:ext>
                </a:extLst>
              </p:cNvPr>
              <p:cNvSpPr/>
              <p:nvPr/>
            </p:nvSpPr>
            <p:spPr>
              <a:xfrm>
                <a:off x="8446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Oval 168">
                <a:extLst>
                  <a:ext uri="{FF2B5EF4-FFF2-40B4-BE49-F238E27FC236}">
                    <a16:creationId xmlns:a16="http://schemas.microsoft.com/office/drawing/2014/main" id="{D07102F5-1554-45CB-AB40-AE7D5ED9B2AD}"/>
                  </a:ext>
                </a:extLst>
              </p:cNvPr>
              <p:cNvSpPr/>
              <p:nvPr/>
            </p:nvSpPr>
            <p:spPr>
              <a:xfrm>
                <a:off x="9808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Rectangle 169">
                <a:extLst>
                  <a:ext uri="{FF2B5EF4-FFF2-40B4-BE49-F238E27FC236}">
                    <a16:creationId xmlns:a16="http://schemas.microsoft.com/office/drawing/2014/main" id="{C1B90412-3CA5-410F-8C85-B1FC4760D738}"/>
                  </a:ext>
                </a:extLst>
              </p:cNvPr>
              <p:cNvSpPr/>
              <p:nvPr/>
            </p:nvSpPr>
            <p:spPr>
              <a:xfrm>
                <a:off x="10302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Oval 170">
                <a:extLst>
                  <a:ext uri="{FF2B5EF4-FFF2-40B4-BE49-F238E27FC236}">
                    <a16:creationId xmlns:a16="http://schemas.microsoft.com/office/drawing/2014/main" id="{CD350C4E-7896-4F85-8AA8-BAEB94F83F14}"/>
                  </a:ext>
                </a:extLst>
              </p:cNvPr>
              <p:cNvSpPr/>
              <p:nvPr/>
            </p:nvSpPr>
            <p:spPr>
              <a:xfrm>
                <a:off x="11664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2" name="Rectangle 171">
                <a:extLst>
                  <a:ext uri="{FF2B5EF4-FFF2-40B4-BE49-F238E27FC236}">
                    <a16:creationId xmlns:a16="http://schemas.microsoft.com/office/drawing/2014/main" id="{A537B228-61BA-4FA6-B0F1-10BF60289EF6}"/>
                  </a:ext>
                </a:extLst>
              </p:cNvPr>
              <p:cNvSpPr/>
              <p:nvPr/>
            </p:nvSpPr>
            <p:spPr>
              <a:xfrm>
                <a:off x="12257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그룹 259">
              <a:extLst>
                <a:ext uri="{FF2B5EF4-FFF2-40B4-BE49-F238E27FC236}">
                  <a16:creationId xmlns:a16="http://schemas.microsoft.com/office/drawing/2014/main" id="{71334C23-FE5C-40D9-BA5F-1E12433EF3C5}"/>
                </a:ext>
              </a:extLst>
            </p:cNvPr>
            <p:cNvGrpSpPr/>
            <p:nvPr/>
          </p:nvGrpSpPr>
          <p:grpSpPr>
            <a:xfrm>
              <a:off x="3858596" y="1557821"/>
              <a:ext cx="1402832" cy="811745"/>
              <a:chOff x="1375797" y="5677604"/>
              <a:chExt cx="969806" cy="561175"/>
            </a:xfrm>
            <a:solidFill>
              <a:schemeClr val="accent5"/>
            </a:solidFill>
          </p:grpSpPr>
          <p:sp>
            <p:nvSpPr>
              <p:cNvPr id="156" name="Rectangle 155">
                <a:extLst>
                  <a:ext uri="{FF2B5EF4-FFF2-40B4-BE49-F238E27FC236}">
                    <a16:creationId xmlns:a16="http://schemas.microsoft.com/office/drawing/2014/main" id="{84BB927F-7159-4F11-8D79-087EDFCBC90F}"/>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Oval 156">
                <a:extLst>
                  <a:ext uri="{FF2B5EF4-FFF2-40B4-BE49-F238E27FC236}">
                    <a16:creationId xmlns:a16="http://schemas.microsoft.com/office/drawing/2014/main" id="{529805D0-0644-4287-A1D0-21D155FADA9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id="{6802E8EA-1AD8-4E6D-B90B-EBE30D5BCB9C}"/>
                  </a:ext>
                </a:extLst>
              </p:cNvPr>
              <p:cNvSpPr/>
              <p:nvPr/>
            </p:nvSpPr>
            <p:spPr>
              <a:xfrm rot="10800000">
                <a:off x="137579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Oval 158">
                <a:extLst>
                  <a:ext uri="{FF2B5EF4-FFF2-40B4-BE49-F238E27FC236}">
                    <a16:creationId xmlns:a16="http://schemas.microsoft.com/office/drawing/2014/main" id="{D386BA4B-1392-4517-BCE5-CD5D1BBAD3ED}"/>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Rectangle 159">
                <a:extLst>
                  <a:ext uri="{FF2B5EF4-FFF2-40B4-BE49-F238E27FC236}">
                    <a16:creationId xmlns:a16="http://schemas.microsoft.com/office/drawing/2014/main" id="{12953A18-E59A-4D67-91C0-EAA2D4571735}"/>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Oval 160">
                <a:extLst>
                  <a:ext uri="{FF2B5EF4-FFF2-40B4-BE49-F238E27FC236}">
                    <a16:creationId xmlns:a16="http://schemas.microsoft.com/office/drawing/2014/main" id="{0C8C700B-E397-4E84-9A6E-4BC300610D35}"/>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Rectangle 161">
                <a:extLst>
                  <a:ext uri="{FF2B5EF4-FFF2-40B4-BE49-F238E27FC236}">
                    <a16:creationId xmlns:a16="http://schemas.microsoft.com/office/drawing/2014/main" id="{92D86066-13B9-47FE-9B0D-1EF34B34BFB2}"/>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Oval 162">
                <a:extLst>
                  <a:ext uri="{FF2B5EF4-FFF2-40B4-BE49-F238E27FC236}">
                    <a16:creationId xmlns:a16="http://schemas.microsoft.com/office/drawing/2014/main" id="{0F01FC83-321B-47CD-BF32-77F78CA99B72}"/>
                  </a:ext>
                </a:extLst>
              </p:cNvPr>
              <p:cNvSpPr/>
              <p:nvPr/>
            </p:nvSpPr>
            <p:spPr>
              <a:xfrm rot="10800000">
                <a:off x="1620720" y="578645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4" name="Rectangle 163">
                <a:extLst>
                  <a:ext uri="{FF2B5EF4-FFF2-40B4-BE49-F238E27FC236}">
                    <a16:creationId xmlns:a16="http://schemas.microsoft.com/office/drawing/2014/main" id="{E42742AD-D534-4488-9AF0-11A9DD765357}"/>
                  </a:ext>
                </a:extLst>
              </p:cNvPr>
              <p:cNvSpPr/>
              <p:nvPr/>
            </p:nvSpPr>
            <p:spPr>
              <a:xfrm rot="10800000">
                <a:off x="1680051" y="5953062"/>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 name="그룹 245">
              <a:extLst>
                <a:ext uri="{FF2B5EF4-FFF2-40B4-BE49-F238E27FC236}">
                  <a16:creationId xmlns:a16="http://schemas.microsoft.com/office/drawing/2014/main" id="{ED3972D7-4ABE-45BE-A0EC-84AF69549FAC}"/>
                </a:ext>
              </a:extLst>
            </p:cNvPr>
            <p:cNvGrpSpPr/>
            <p:nvPr/>
          </p:nvGrpSpPr>
          <p:grpSpPr>
            <a:xfrm>
              <a:off x="5746924" y="2206062"/>
              <a:ext cx="1048547" cy="660566"/>
              <a:chOff x="2681237" y="6125745"/>
              <a:chExt cx="724882" cy="456662"/>
            </a:xfrm>
            <a:solidFill>
              <a:schemeClr val="accent5"/>
            </a:solidFill>
          </p:grpSpPr>
          <p:sp>
            <p:nvSpPr>
              <p:cNvPr id="148" name="Rectangle 147">
                <a:extLst>
                  <a:ext uri="{FF2B5EF4-FFF2-40B4-BE49-F238E27FC236}">
                    <a16:creationId xmlns:a16="http://schemas.microsoft.com/office/drawing/2014/main" id="{2AD4E4E7-59C1-4A53-8205-701A8A321DEF}"/>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id="{8EC3EB79-795F-4AAA-B25B-737CE3EA9642}"/>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Oval 149">
                <a:extLst>
                  <a:ext uri="{FF2B5EF4-FFF2-40B4-BE49-F238E27FC236}">
                    <a16:creationId xmlns:a16="http://schemas.microsoft.com/office/drawing/2014/main" id="{47E679BB-9733-47A3-8C37-98B3A63626E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Rectangle 150">
                <a:extLst>
                  <a:ext uri="{FF2B5EF4-FFF2-40B4-BE49-F238E27FC236}">
                    <a16:creationId xmlns:a16="http://schemas.microsoft.com/office/drawing/2014/main" id="{75ABF031-B0CB-4A35-9F3E-6775A1ADFCE7}"/>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Oval 151">
                <a:extLst>
                  <a:ext uri="{FF2B5EF4-FFF2-40B4-BE49-F238E27FC236}">
                    <a16:creationId xmlns:a16="http://schemas.microsoft.com/office/drawing/2014/main" id="{B43B529E-F12D-4997-9632-B67384172B87}"/>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Rectangle 152">
                <a:extLst>
                  <a:ext uri="{FF2B5EF4-FFF2-40B4-BE49-F238E27FC236}">
                    <a16:creationId xmlns:a16="http://schemas.microsoft.com/office/drawing/2014/main" id="{52961FA6-5212-4474-BCB6-B89E4C9731A0}"/>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Oval 153">
                <a:extLst>
                  <a:ext uri="{FF2B5EF4-FFF2-40B4-BE49-F238E27FC236}">
                    <a16:creationId xmlns:a16="http://schemas.microsoft.com/office/drawing/2014/main" id="{E525F8AE-4AF5-465C-B822-FD00D557ABAB}"/>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5" name="Rectangle 154">
                <a:extLst>
                  <a:ext uri="{FF2B5EF4-FFF2-40B4-BE49-F238E27FC236}">
                    <a16:creationId xmlns:a16="http://schemas.microsoft.com/office/drawing/2014/main" id="{84A0A96C-ADAF-4466-883C-ACDCC57A34C7}"/>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그룹 244">
              <a:extLst>
                <a:ext uri="{FF2B5EF4-FFF2-40B4-BE49-F238E27FC236}">
                  <a16:creationId xmlns:a16="http://schemas.microsoft.com/office/drawing/2014/main" id="{BB47601C-0E3B-44D7-9592-8356B6D24A29}"/>
                </a:ext>
              </a:extLst>
            </p:cNvPr>
            <p:cNvGrpSpPr/>
            <p:nvPr/>
          </p:nvGrpSpPr>
          <p:grpSpPr>
            <a:xfrm>
              <a:off x="6835070" y="1557820"/>
              <a:ext cx="1408622" cy="811747"/>
              <a:chOff x="3433494" y="5677603"/>
              <a:chExt cx="973809" cy="561176"/>
            </a:xfrm>
            <a:solidFill>
              <a:schemeClr val="accent5"/>
            </a:solidFill>
          </p:grpSpPr>
          <p:sp>
            <p:nvSpPr>
              <p:cNvPr id="138" name="Oval 137">
                <a:extLst>
                  <a:ext uri="{FF2B5EF4-FFF2-40B4-BE49-F238E27FC236}">
                    <a16:creationId xmlns:a16="http://schemas.microsoft.com/office/drawing/2014/main" id="{D2DBE649-A156-4DAC-A8F0-7BAC9CBEBDD2}"/>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Rectangle 138">
                <a:extLst>
                  <a:ext uri="{FF2B5EF4-FFF2-40B4-BE49-F238E27FC236}">
                    <a16:creationId xmlns:a16="http://schemas.microsoft.com/office/drawing/2014/main" id="{54110130-75C0-4E34-824E-87E86C1421D6}"/>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Oval 139">
                <a:extLst>
                  <a:ext uri="{FF2B5EF4-FFF2-40B4-BE49-F238E27FC236}">
                    <a16:creationId xmlns:a16="http://schemas.microsoft.com/office/drawing/2014/main" id="{3464111B-C4D6-449F-B180-4E58A2593E0B}"/>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id="{4ED04A87-17C1-415C-893E-60888C79C805}"/>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Oval 141">
                <a:extLst>
                  <a:ext uri="{FF2B5EF4-FFF2-40B4-BE49-F238E27FC236}">
                    <a16:creationId xmlns:a16="http://schemas.microsoft.com/office/drawing/2014/main" id="{96CB34B9-2845-4FCD-8758-0AE0292FAACE}"/>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Rectangle 142">
                <a:extLst>
                  <a:ext uri="{FF2B5EF4-FFF2-40B4-BE49-F238E27FC236}">
                    <a16:creationId xmlns:a16="http://schemas.microsoft.com/office/drawing/2014/main" id="{5779FD22-6B59-447C-9236-653F3A8E4AA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Oval 143">
                <a:extLst>
                  <a:ext uri="{FF2B5EF4-FFF2-40B4-BE49-F238E27FC236}">
                    <a16:creationId xmlns:a16="http://schemas.microsoft.com/office/drawing/2014/main" id="{A49628A0-A2C2-40AC-8B6B-60E887A638D5}"/>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Rectangle 144">
                <a:extLst>
                  <a:ext uri="{FF2B5EF4-FFF2-40B4-BE49-F238E27FC236}">
                    <a16:creationId xmlns:a16="http://schemas.microsoft.com/office/drawing/2014/main" id="{6BF00FD0-636F-496A-BCB1-18D74FEA71C0}"/>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D9E0345-9EE0-4101-AF13-BDE7E0E00684}"/>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Rectangle 146">
                <a:extLst>
                  <a:ext uri="{FF2B5EF4-FFF2-40B4-BE49-F238E27FC236}">
                    <a16:creationId xmlns:a16="http://schemas.microsoft.com/office/drawing/2014/main" id="{39174C49-89F5-4C81-BC4F-A589677EAA7D}"/>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그룹 241">
              <a:extLst>
                <a:ext uri="{FF2B5EF4-FFF2-40B4-BE49-F238E27FC236}">
                  <a16:creationId xmlns:a16="http://schemas.microsoft.com/office/drawing/2014/main" id="{CFCB4D1C-E67E-4CB2-8178-ECDDDFCADDBB}"/>
                </a:ext>
              </a:extLst>
            </p:cNvPr>
            <p:cNvGrpSpPr/>
            <p:nvPr/>
          </p:nvGrpSpPr>
          <p:grpSpPr>
            <a:xfrm>
              <a:off x="8729189" y="2206062"/>
              <a:ext cx="1048547" cy="660566"/>
              <a:chOff x="4742937" y="6125745"/>
              <a:chExt cx="724882" cy="456662"/>
            </a:xfrm>
            <a:solidFill>
              <a:schemeClr val="accent5"/>
            </a:solidFill>
          </p:grpSpPr>
          <p:sp>
            <p:nvSpPr>
              <p:cNvPr id="130" name="Rectangle 129">
                <a:extLst>
                  <a:ext uri="{FF2B5EF4-FFF2-40B4-BE49-F238E27FC236}">
                    <a16:creationId xmlns:a16="http://schemas.microsoft.com/office/drawing/2014/main" id="{4400A559-0BB1-4A38-BE36-DDC50E563C5F}"/>
                  </a:ext>
                </a:extLst>
              </p:cNvPr>
              <p:cNvSpPr/>
              <p:nvPr/>
            </p:nvSpPr>
            <p:spPr>
              <a:xfrm>
                <a:off x="47726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id="{F4BE80AC-0312-4B04-A5D0-3AE41FC79F25}"/>
                  </a:ext>
                </a:extLst>
              </p:cNvPr>
              <p:cNvSpPr/>
              <p:nvPr/>
            </p:nvSpPr>
            <p:spPr>
              <a:xfrm>
                <a:off x="47429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Oval 131">
                <a:extLst>
                  <a:ext uri="{FF2B5EF4-FFF2-40B4-BE49-F238E27FC236}">
                    <a16:creationId xmlns:a16="http://schemas.microsoft.com/office/drawing/2014/main" id="{A57BD457-7803-41CD-B09C-271A9586A495}"/>
                  </a:ext>
                </a:extLst>
              </p:cNvPr>
              <p:cNvSpPr/>
              <p:nvPr/>
            </p:nvSpPr>
            <p:spPr>
              <a:xfrm>
                <a:off x="49285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Rectangle 132">
                <a:extLst>
                  <a:ext uri="{FF2B5EF4-FFF2-40B4-BE49-F238E27FC236}">
                    <a16:creationId xmlns:a16="http://schemas.microsoft.com/office/drawing/2014/main" id="{48CD3C47-4DD5-495E-923D-8949EE10E4FC}"/>
                  </a:ext>
                </a:extLst>
              </p:cNvPr>
              <p:cNvSpPr/>
              <p:nvPr/>
            </p:nvSpPr>
            <p:spPr>
              <a:xfrm>
                <a:off x="49680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33">
                <a:extLst>
                  <a:ext uri="{FF2B5EF4-FFF2-40B4-BE49-F238E27FC236}">
                    <a16:creationId xmlns:a16="http://schemas.microsoft.com/office/drawing/2014/main" id="{CD34669F-948B-4AD3-8194-B594F2815813}"/>
                  </a:ext>
                </a:extLst>
              </p:cNvPr>
              <p:cNvSpPr/>
              <p:nvPr/>
            </p:nvSpPr>
            <p:spPr>
              <a:xfrm>
                <a:off x="51042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Rectangle 134">
                <a:extLst>
                  <a:ext uri="{FF2B5EF4-FFF2-40B4-BE49-F238E27FC236}">
                    <a16:creationId xmlns:a16="http://schemas.microsoft.com/office/drawing/2014/main" id="{4D69D6CB-4D8D-4125-B00D-5A61003F897F}"/>
                  </a:ext>
                </a:extLst>
              </p:cNvPr>
              <p:cNvSpPr/>
              <p:nvPr/>
            </p:nvSpPr>
            <p:spPr>
              <a:xfrm>
                <a:off x="51536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35">
                <a:extLst>
                  <a:ext uri="{FF2B5EF4-FFF2-40B4-BE49-F238E27FC236}">
                    <a16:creationId xmlns:a16="http://schemas.microsoft.com/office/drawing/2014/main" id="{44FE3024-CACE-4E55-B38F-12BD9218AB8F}"/>
                  </a:ext>
                </a:extLst>
              </p:cNvPr>
              <p:cNvSpPr/>
              <p:nvPr/>
            </p:nvSpPr>
            <p:spPr>
              <a:xfrm>
                <a:off x="52898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7" name="Rectangle 136">
                <a:extLst>
                  <a:ext uri="{FF2B5EF4-FFF2-40B4-BE49-F238E27FC236}">
                    <a16:creationId xmlns:a16="http://schemas.microsoft.com/office/drawing/2014/main" id="{3B2935CA-29F4-425F-9C23-61891E5789A3}"/>
                  </a:ext>
                </a:extLst>
              </p:cNvPr>
              <p:cNvSpPr/>
              <p:nvPr/>
            </p:nvSpPr>
            <p:spPr>
              <a:xfrm>
                <a:off x="53491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그룹 240">
              <a:extLst>
                <a:ext uri="{FF2B5EF4-FFF2-40B4-BE49-F238E27FC236}">
                  <a16:creationId xmlns:a16="http://schemas.microsoft.com/office/drawing/2014/main" id="{B65FCD58-D3ED-45AC-B764-602E7A1F0476}"/>
                </a:ext>
              </a:extLst>
            </p:cNvPr>
            <p:cNvGrpSpPr/>
            <p:nvPr/>
          </p:nvGrpSpPr>
          <p:grpSpPr>
            <a:xfrm>
              <a:off x="9817335" y="1557820"/>
              <a:ext cx="1408622" cy="811747"/>
              <a:chOff x="5495194" y="5677603"/>
              <a:chExt cx="973809" cy="561176"/>
            </a:xfrm>
            <a:solidFill>
              <a:schemeClr val="accent5"/>
            </a:solidFill>
          </p:grpSpPr>
          <p:sp>
            <p:nvSpPr>
              <p:cNvPr id="120" name="Oval 119">
                <a:extLst>
                  <a:ext uri="{FF2B5EF4-FFF2-40B4-BE49-F238E27FC236}">
                    <a16:creationId xmlns:a16="http://schemas.microsoft.com/office/drawing/2014/main" id="{D9474640-B2BD-4633-BA5D-68FB18E8A3E0}"/>
                  </a:ext>
                </a:extLst>
              </p:cNvPr>
              <p:cNvSpPr/>
              <p:nvPr/>
            </p:nvSpPr>
            <p:spPr>
              <a:xfrm>
                <a:off x="54951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D296C108-9F9D-444F-B0B9-EF0805638640}"/>
                  </a:ext>
                </a:extLst>
              </p:cNvPr>
              <p:cNvSpPr/>
              <p:nvPr/>
            </p:nvSpPr>
            <p:spPr>
              <a:xfrm rot="10800000">
                <a:off x="63800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id="{45E3823B-3745-448E-B529-C526CFA8524F}"/>
                  </a:ext>
                </a:extLst>
              </p:cNvPr>
              <p:cNvSpPr/>
              <p:nvPr/>
            </p:nvSpPr>
            <p:spPr>
              <a:xfrm rot="10800000">
                <a:off x="63503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Oval 122">
                <a:extLst>
                  <a:ext uri="{FF2B5EF4-FFF2-40B4-BE49-F238E27FC236}">
                    <a16:creationId xmlns:a16="http://schemas.microsoft.com/office/drawing/2014/main" id="{2F3AAFD6-BD91-466E-AE7A-3888C7E0BA14}"/>
                  </a:ext>
                </a:extLst>
              </p:cNvPr>
              <p:cNvSpPr/>
              <p:nvPr/>
            </p:nvSpPr>
            <p:spPr>
              <a:xfrm rot="10800000">
                <a:off x="54991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id="{CF9E4055-A7E1-40A6-B4B8-2F79C8C46305}"/>
                  </a:ext>
                </a:extLst>
              </p:cNvPr>
              <p:cNvSpPr/>
              <p:nvPr/>
            </p:nvSpPr>
            <p:spPr>
              <a:xfrm rot="10800000">
                <a:off x="61449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Rectangle 124">
                <a:extLst>
                  <a:ext uri="{FF2B5EF4-FFF2-40B4-BE49-F238E27FC236}">
                    <a16:creationId xmlns:a16="http://schemas.microsoft.com/office/drawing/2014/main" id="{4A95E2B9-16DE-409B-B0B7-79840A5D4E68}"/>
                  </a:ext>
                </a:extLst>
              </p:cNvPr>
              <p:cNvSpPr/>
              <p:nvPr/>
            </p:nvSpPr>
            <p:spPr>
              <a:xfrm rot="10800000">
                <a:off x="61845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id="{C7388410-0CD7-445A-AC64-DFCDA9AED19B}"/>
                  </a:ext>
                </a:extLst>
              </p:cNvPr>
              <p:cNvSpPr/>
              <p:nvPr/>
            </p:nvSpPr>
            <p:spPr>
              <a:xfrm rot="10800000">
                <a:off x="59494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AD7A28D2-F297-459B-8B39-0B5FB256E82F}"/>
                  </a:ext>
                </a:extLst>
              </p:cNvPr>
              <p:cNvSpPr/>
              <p:nvPr/>
            </p:nvSpPr>
            <p:spPr>
              <a:xfrm rot="10800000">
                <a:off x="59989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id="{86CE01E3-17A3-45CF-A028-C388B618F950}"/>
                  </a:ext>
                </a:extLst>
              </p:cNvPr>
              <p:cNvSpPr/>
              <p:nvPr/>
            </p:nvSpPr>
            <p:spPr>
              <a:xfrm rot="10800000">
                <a:off x="57441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9" name="Rectangle 128">
                <a:extLst>
                  <a:ext uri="{FF2B5EF4-FFF2-40B4-BE49-F238E27FC236}">
                    <a16:creationId xmlns:a16="http://schemas.microsoft.com/office/drawing/2014/main" id="{A34D5CF8-98E2-462B-8DE5-5FE240D24D6E}"/>
                  </a:ext>
                </a:extLst>
              </p:cNvPr>
              <p:cNvSpPr/>
              <p:nvPr/>
            </p:nvSpPr>
            <p:spPr>
              <a:xfrm rot="10800000">
                <a:off x="58034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191" name="Oval 190">
              <a:extLst>
                <a:ext uri="{FF2B5EF4-FFF2-40B4-BE49-F238E27FC236}">
                  <a16:creationId xmlns:a16="http://schemas.microsoft.com/office/drawing/2014/main" id="{BEA4049D-4F6D-44F4-BD14-3E27E1D8FEE4}"/>
                </a:ext>
              </a:extLst>
            </p:cNvPr>
            <p:cNvSpPr/>
            <p:nvPr/>
          </p:nvSpPr>
          <p:spPr>
            <a:xfrm rot="10800000">
              <a:off x="11308467" y="2054883"/>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Oval 191">
              <a:extLst>
                <a:ext uri="{FF2B5EF4-FFF2-40B4-BE49-F238E27FC236}">
                  <a16:creationId xmlns:a16="http://schemas.microsoft.com/office/drawing/2014/main" id="{F0760123-5C74-4251-AFEE-12F8CAB5D5CD}"/>
                </a:ext>
              </a:extLst>
            </p:cNvPr>
            <p:cNvSpPr/>
            <p:nvPr/>
          </p:nvSpPr>
          <p:spPr>
            <a:xfrm>
              <a:off x="11314257" y="2054884"/>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3" name="Oval 192">
              <a:extLst>
                <a:ext uri="{FF2B5EF4-FFF2-40B4-BE49-F238E27FC236}">
                  <a16:creationId xmlns:a16="http://schemas.microsoft.com/office/drawing/2014/main" id="{B67F7526-0A4D-4BAC-BC8D-D89A88CC6D10}"/>
                </a:ext>
              </a:extLst>
            </p:cNvPr>
            <p:cNvSpPr/>
            <p:nvPr/>
          </p:nvSpPr>
          <p:spPr>
            <a:xfrm>
              <a:off x="11668542" y="1718309"/>
              <a:ext cx="257468" cy="257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4" name="Rectangle 193">
              <a:extLst>
                <a:ext uri="{FF2B5EF4-FFF2-40B4-BE49-F238E27FC236}">
                  <a16:creationId xmlns:a16="http://schemas.microsoft.com/office/drawing/2014/main" id="{61834058-B0A9-4D74-B1A3-633DAC0B1767}"/>
                </a:ext>
              </a:extLst>
            </p:cNvPr>
            <p:cNvSpPr/>
            <p:nvPr/>
          </p:nvSpPr>
          <p:spPr>
            <a:xfrm rot="10800000">
              <a:off x="11754366" y="1924755"/>
              <a:ext cx="85823" cy="288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5" name="Oval 194">
              <a:extLst>
                <a:ext uri="{FF2B5EF4-FFF2-40B4-BE49-F238E27FC236}">
                  <a16:creationId xmlns:a16="http://schemas.microsoft.com/office/drawing/2014/main" id="{89C8B9A4-0327-495A-AED2-54AAF5D5A44C}"/>
                </a:ext>
              </a:extLst>
            </p:cNvPr>
            <p:cNvSpPr/>
            <p:nvPr/>
          </p:nvSpPr>
          <p:spPr>
            <a:xfrm>
              <a:off x="11965610" y="1568216"/>
              <a:ext cx="228861" cy="228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6" name="Rectangle 195">
              <a:extLst>
                <a:ext uri="{FF2B5EF4-FFF2-40B4-BE49-F238E27FC236}">
                  <a16:creationId xmlns:a16="http://schemas.microsoft.com/office/drawing/2014/main" id="{CBAFD965-8395-4FAA-AF4F-DF4F69A5013D}"/>
                </a:ext>
              </a:extLst>
            </p:cNvPr>
            <p:cNvSpPr/>
            <p:nvPr/>
          </p:nvSpPr>
          <p:spPr>
            <a:xfrm rot="10800000">
              <a:off x="12037131" y="1781595"/>
              <a:ext cx="85823" cy="4319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Rectangle 111">
              <a:extLst>
                <a:ext uri="{FF2B5EF4-FFF2-40B4-BE49-F238E27FC236}">
                  <a16:creationId xmlns:a16="http://schemas.microsoft.com/office/drawing/2014/main" id="{5750E017-6FA9-4CB4-A2D0-68DCE739542C}"/>
                </a:ext>
              </a:extLst>
            </p:cNvPr>
            <p:cNvSpPr/>
            <p:nvPr/>
          </p:nvSpPr>
          <p:spPr>
            <a:xfrm>
              <a:off x="11754365" y="2206063"/>
              <a:ext cx="85823" cy="3398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id="{DB3DAF8B-F291-4418-BA75-F43E2C5E8F2F}"/>
                </a:ext>
              </a:extLst>
            </p:cNvPr>
            <p:cNvSpPr/>
            <p:nvPr/>
          </p:nvSpPr>
          <p:spPr>
            <a:xfrm>
              <a:off x="11711454" y="2534496"/>
              <a:ext cx="171645" cy="1716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4" name="Oval 113">
              <a:extLst>
                <a:ext uri="{FF2B5EF4-FFF2-40B4-BE49-F238E27FC236}">
                  <a16:creationId xmlns:a16="http://schemas.microsoft.com/office/drawing/2014/main" id="{BBE34D2E-70B5-44E0-8054-C5AFF695D9F2}"/>
                </a:ext>
              </a:extLst>
            </p:cNvPr>
            <p:cNvSpPr/>
            <p:nvPr/>
          </p:nvSpPr>
          <p:spPr>
            <a:xfrm>
              <a:off x="11979914" y="2655980"/>
              <a:ext cx="200253" cy="2002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ectangle 114">
              <a:extLst>
                <a:ext uri="{FF2B5EF4-FFF2-40B4-BE49-F238E27FC236}">
                  <a16:creationId xmlns:a16="http://schemas.microsoft.com/office/drawing/2014/main" id="{F675208F-D1B5-481A-A3C9-B70384F4E0E8}"/>
                </a:ext>
              </a:extLst>
            </p:cNvPr>
            <p:cNvSpPr/>
            <p:nvPr/>
          </p:nvSpPr>
          <p:spPr>
            <a:xfrm>
              <a:off x="12037129" y="2213536"/>
              <a:ext cx="85823" cy="48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82">
              <a:extLst>
                <a:ext uri="{FF2B5EF4-FFF2-40B4-BE49-F238E27FC236}">
                  <a16:creationId xmlns:a16="http://schemas.microsoft.com/office/drawing/2014/main" id="{DD29740F-FB02-486C-AD83-7C471B2A549A}"/>
                </a:ext>
              </a:extLst>
            </p:cNvPr>
            <p:cNvSpPr/>
            <p:nvPr/>
          </p:nvSpPr>
          <p:spPr>
            <a:xfrm>
              <a:off x="310894" y="1557820"/>
              <a:ext cx="200253" cy="2002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85">
              <a:extLst>
                <a:ext uri="{FF2B5EF4-FFF2-40B4-BE49-F238E27FC236}">
                  <a16:creationId xmlns:a16="http://schemas.microsoft.com/office/drawing/2014/main" id="{96D12EF8-63F7-44C6-ACD5-884CC9C67BFA}"/>
                </a:ext>
              </a:extLst>
            </p:cNvPr>
            <p:cNvSpPr/>
            <p:nvPr/>
          </p:nvSpPr>
          <p:spPr>
            <a:xfrm rot="10800000">
              <a:off x="368111" y="1748340"/>
              <a:ext cx="85823" cy="457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77">
              <a:extLst>
                <a:ext uri="{FF2B5EF4-FFF2-40B4-BE49-F238E27FC236}">
                  <a16:creationId xmlns:a16="http://schemas.microsoft.com/office/drawing/2014/main" id="{241AC3D1-8448-4765-A351-850E46F17347}"/>
                </a:ext>
              </a:extLst>
            </p:cNvPr>
            <p:cNvSpPr/>
            <p:nvPr/>
          </p:nvSpPr>
          <p:spPr>
            <a:xfrm>
              <a:off x="607963" y="1715276"/>
              <a:ext cx="171646" cy="1716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80">
              <a:extLst>
                <a:ext uri="{FF2B5EF4-FFF2-40B4-BE49-F238E27FC236}">
                  <a16:creationId xmlns:a16="http://schemas.microsoft.com/office/drawing/2014/main" id="{6189BAC9-3A3E-4F79-BF70-72CA332B3DC2}"/>
                </a:ext>
              </a:extLst>
            </p:cNvPr>
            <p:cNvSpPr/>
            <p:nvPr/>
          </p:nvSpPr>
          <p:spPr>
            <a:xfrm rot="10800000">
              <a:off x="650876" y="1877188"/>
              <a:ext cx="85823" cy="335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그룹 317">
              <a:extLst>
                <a:ext uri="{FF2B5EF4-FFF2-40B4-BE49-F238E27FC236}">
                  <a16:creationId xmlns:a16="http://schemas.microsoft.com/office/drawing/2014/main" id="{5C21F09E-9110-4CA7-A4B1-B66E9B3F32C1}"/>
                </a:ext>
              </a:extLst>
            </p:cNvPr>
            <p:cNvGrpSpPr/>
            <p:nvPr/>
          </p:nvGrpSpPr>
          <p:grpSpPr>
            <a:xfrm>
              <a:off x="1265102" y="2210910"/>
              <a:ext cx="1048549" cy="655715"/>
              <a:chOff x="3712085" y="6129098"/>
              <a:chExt cx="724883" cy="453308"/>
            </a:xfrm>
            <a:solidFill>
              <a:schemeClr val="accent2"/>
            </a:solidFill>
          </p:grpSpPr>
          <p:sp>
            <p:nvSpPr>
              <p:cNvPr id="50" name="Oval 119">
                <a:extLst>
                  <a:ext uri="{FF2B5EF4-FFF2-40B4-BE49-F238E27FC236}">
                    <a16:creationId xmlns:a16="http://schemas.microsoft.com/office/drawing/2014/main" id="{D8BF7DD7-65D0-42EF-9B2C-CB3E88A82BE5}"/>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ectangle 122">
                <a:extLst>
                  <a:ext uri="{FF2B5EF4-FFF2-40B4-BE49-F238E27FC236}">
                    <a16:creationId xmlns:a16="http://schemas.microsoft.com/office/drawing/2014/main" id="{8F66DFD8-58BD-417E-BD66-090D2B421A99}"/>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14">
                <a:extLst>
                  <a:ext uri="{FF2B5EF4-FFF2-40B4-BE49-F238E27FC236}">
                    <a16:creationId xmlns:a16="http://schemas.microsoft.com/office/drawing/2014/main" id="{2CC57709-F3DB-4362-AA78-1259E4DF616A}"/>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117">
                <a:extLst>
                  <a:ext uri="{FF2B5EF4-FFF2-40B4-BE49-F238E27FC236}">
                    <a16:creationId xmlns:a16="http://schemas.microsoft.com/office/drawing/2014/main" id="{6C53624F-2FED-4C07-BB99-324EEF1028AA}"/>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109">
                <a:extLst>
                  <a:ext uri="{FF2B5EF4-FFF2-40B4-BE49-F238E27FC236}">
                    <a16:creationId xmlns:a16="http://schemas.microsoft.com/office/drawing/2014/main" id="{A2A78FFF-915B-422F-8D30-8683B8C1F751}"/>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112">
                <a:extLst>
                  <a:ext uri="{FF2B5EF4-FFF2-40B4-BE49-F238E27FC236}">
                    <a16:creationId xmlns:a16="http://schemas.microsoft.com/office/drawing/2014/main" id="{AB0D27C9-A9F7-4380-B846-1CDACCE773D7}"/>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04">
                <a:extLst>
                  <a:ext uri="{FF2B5EF4-FFF2-40B4-BE49-F238E27FC236}">
                    <a16:creationId xmlns:a16="http://schemas.microsoft.com/office/drawing/2014/main" id="{AB86E123-6529-44B3-8B71-60E614F4AFDA}"/>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Rectangle 107">
                <a:extLst>
                  <a:ext uri="{FF2B5EF4-FFF2-40B4-BE49-F238E27FC236}">
                    <a16:creationId xmlns:a16="http://schemas.microsoft.com/office/drawing/2014/main" id="{8CD17B3C-B2C4-4ABF-8D37-FCF9E2CEB152}"/>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6" name="Oval 83">
              <a:extLst>
                <a:ext uri="{FF2B5EF4-FFF2-40B4-BE49-F238E27FC236}">
                  <a16:creationId xmlns:a16="http://schemas.microsoft.com/office/drawing/2014/main" id="{4D11D4D4-CAC3-413A-BA35-DE448E764DDF}"/>
                </a:ext>
              </a:extLst>
            </p:cNvPr>
            <p:cNvSpPr/>
            <p:nvPr/>
          </p:nvSpPr>
          <p:spPr>
            <a:xfrm>
              <a:off x="296589" y="2637764"/>
              <a:ext cx="228861" cy="228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Rectangle 86">
              <a:extLst>
                <a:ext uri="{FF2B5EF4-FFF2-40B4-BE49-F238E27FC236}">
                  <a16:creationId xmlns:a16="http://schemas.microsoft.com/office/drawing/2014/main" id="{E602B8E1-9248-41FF-99F6-DEABBA5DF0F4}"/>
                </a:ext>
              </a:extLst>
            </p:cNvPr>
            <p:cNvSpPr/>
            <p:nvPr/>
          </p:nvSpPr>
          <p:spPr>
            <a:xfrm>
              <a:off x="368109" y="2206060"/>
              <a:ext cx="85823" cy="4577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78">
              <a:extLst>
                <a:ext uri="{FF2B5EF4-FFF2-40B4-BE49-F238E27FC236}">
                  <a16:creationId xmlns:a16="http://schemas.microsoft.com/office/drawing/2014/main" id="{41DA3DD4-162A-43B0-86CC-1DFDB49CF9BC}"/>
                </a:ext>
              </a:extLst>
            </p:cNvPr>
            <p:cNvSpPr/>
            <p:nvPr/>
          </p:nvSpPr>
          <p:spPr>
            <a:xfrm>
              <a:off x="565051" y="2451701"/>
              <a:ext cx="257468" cy="257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81">
              <a:extLst>
                <a:ext uri="{FF2B5EF4-FFF2-40B4-BE49-F238E27FC236}">
                  <a16:creationId xmlns:a16="http://schemas.microsoft.com/office/drawing/2014/main" id="{ADE22928-AE93-4885-BA8E-EAAF19D40B6B}"/>
                </a:ext>
              </a:extLst>
            </p:cNvPr>
            <p:cNvSpPr/>
            <p:nvPr/>
          </p:nvSpPr>
          <p:spPr>
            <a:xfrm>
              <a:off x="650874" y="2206059"/>
              <a:ext cx="85823" cy="262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1" name="그룹 335">
              <a:extLst>
                <a:ext uri="{FF2B5EF4-FFF2-40B4-BE49-F238E27FC236}">
                  <a16:creationId xmlns:a16="http://schemas.microsoft.com/office/drawing/2014/main" id="{F4191401-7EEF-4D38-B54A-28AE17CE2081}"/>
                </a:ext>
              </a:extLst>
            </p:cNvPr>
            <p:cNvGrpSpPr/>
            <p:nvPr/>
          </p:nvGrpSpPr>
          <p:grpSpPr>
            <a:xfrm>
              <a:off x="862118" y="1557817"/>
              <a:ext cx="1408622" cy="811747"/>
              <a:chOff x="3433494" y="5677603"/>
              <a:chExt cx="973809" cy="561176"/>
            </a:xfrm>
            <a:solidFill>
              <a:schemeClr val="accent5"/>
            </a:solidFill>
          </p:grpSpPr>
          <p:sp>
            <p:nvSpPr>
              <p:cNvPr id="32" name="Oval 73">
                <a:extLst>
                  <a:ext uri="{FF2B5EF4-FFF2-40B4-BE49-F238E27FC236}">
                    <a16:creationId xmlns:a16="http://schemas.microsoft.com/office/drawing/2014/main" id="{72BF8505-A479-4F98-A79F-7802DA87BD63}"/>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23">
                <a:extLst>
                  <a:ext uri="{FF2B5EF4-FFF2-40B4-BE49-F238E27FC236}">
                    <a16:creationId xmlns:a16="http://schemas.microsoft.com/office/drawing/2014/main" id="{6BD00268-93C6-460C-AC6B-B93B37E6D159}"/>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21">
                <a:extLst>
                  <a:ext uri="{FF2B5EF4-FFF2-40B4-BE49-F238E27FC236}">
                    <a16:creationId xmlns:a16="http://schemas.microsoft.com/office/drawing/2014/main" id="{30FC0779-39C6-4236-93CA-61B76D8E942F}"/>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100">
                <a:extLst>
                  <a:ext uri="{FF2B5EF4-FFF2-40B4-BE49-F238E27FC236}">
                    <a16:creationId xmlns:a16="http://schemas.microsoft.com/office/drawing/2014/main" id="{51BEB872-6470-47A7-AA7D-2AE7F711CBF4}"/>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115">
                <a:extLst>
                  <a:ext uri="{FF2B5EF4-FFF2-40B4-BE49-F238E27FC236}">
                    <a16:creationId xmlns:a16="http://schemas.microsoft.com/office/drawing/2014/main" id="{965EAF4D-89CC-4A13-9125-847995FCB3FE}"/>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18">
                <a:extLst>
                  <a:ext uri="{FF2B5EF4-FFF2-40B4-BE49-F238E27FC236}">
                    <a16:creationId xmlns:a16="http://schemas.microsoft.com/office/drawing/2014/main" id="{BE64A26C-20F3-4043-9437-1B3084B49CCD}"/>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110">
                <a:extLst>
                  <a:ext uri="{FF2B5EF4-FFF2-40B4-BE49-F238E27FC236}">
                    <a16:creationId xmlns:a16="http://schemas.microsoft.com/office/drawing/2014/main" id="{9DE6A374-2A02-419E-BCAB-02E41B63C667}"/>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13">
                <a:extLst>
                  <a:ext uri="{FF2B5EF4-FFF2-40B4-BE49-F238E27FC236}">
                    <a16:creationId xmlns:a16="http://schemas.microsoft.com/office/drawing/2014/main" id="{460A0EDF-3B93-4C8B-B0FF-B5B0750227F0}"/>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05">
                <a:extLst>
                  <a:ext uri="{FF2B5EF4-FFF2-40B4-BE49-F238E27FC236}">
                    <a16:creationId xmlns:a16="http://schemas.microsoft.com/office/drawing/2014/main" id="{36551335-5AF4-44FB-9E73-A60FD8CC3777}"/>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08">
                <a:extLst>
                  <a:ext uri="{FF2B5EF4-FFF2-40B4-BE49-F238E27FC236}">
                    <a16:creationId xmlns:a16="http://schemas.microsoft.com/office/drawing/2014/main" id="{582CF1D2-2362-4784-9E7B-F81438846D97}"/>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246" name="Group 245">
            <a:extLst>
              <a:ext uri="{FF2B5EF4-FFF2-40B4-BE49-F238E27FC236}">
                <a16:creationId xmlns:a16="http://schemas.microsoft.com/office/drawing/2014/main" id="{52002762-3CAB-49CE-BF8F-B74D3584A628}"/>
              </a:ext>
            </a:extLst>
          </p:cNvPr>
          <p:cNvGrpSpPr/>
          <p:nvPr/>
        </p:nvGrpSpPr>
        <p:grpSpPr>
          <a:xfrm rot="1515600">
            <a:off x="7363759" y="2658564"/>
            <a:ext cx="3632814" cy="3162249"/>
            <a:chOff x="5307789" y="2742465"/>
            <a:chExt cx="1571625" cy="1368049"/>
          </a:xfrm>
          <a:solidFill>
            <a:schemeClr val="accent5"/>
          </a:solidFill>
        </p:grpSpPr>
        <p:sp>
          <p:nvSpPr>
            <p:cNvPr id="247" name="Freeform: Shape 246">
              <a:extLst>
                <a:ext uri="{FF2B5EF4-FFF2-40B4-BE49-F238E27FC236}">
                  <a16:creationId xmlns:a16="http://schemas.microsoft.com/office/drawing/2014/main" id="{27EB0F5B-A5EE-43C5-9D66-0A65DC4B4DAC}"/>
                </a:ext>
              </a:extLst>
            </p:cNvPr>
            <p:cNvSpPr/>
            <p:nvPr/>
          </p:nvSpPr>
          <p:spPr>
            <a:xfrm>
              <a:off x="5377571" y="2742465"/>
              <a:ext cx="457200" cy="447675"/>
            </a:xfrm>
            <a:custGeom>
              <a:avLst/>
              <a:gdLst>
                <a:gd name="connsiteX0" fmla="*/ 216461 w 457200"/>
                <a:gd name="connsiteY0" fmla="*/ 196950 h 447675"/>
                <a:gd name="connsiteX1" fmla="*/ 465064 w 457200"/>
                <a:gd name="connsiteY1" fmla="*/ 449363 h 447675"/>
                <a:gd name="connsiteX2" fmla="*/ 287899 w 457200"/>
                <a:gd name="connsiteY2" fmla="*/ 311250 h 447675"/>
                <a:gd name="connsiteX3" fmla="*/ 2149 w 457200"/>
                <a:gd name="connsiteY3" fmla="*/ 1688 h 447675"/>
                <a:gd name="connsiteX4" fmla="*/ 18341 w 457200"/>
                <a:gd name="connsiteY4" fmla="*/ 11213 h 447675"/>
                <a:gd name="connsiteX5" fmla="*/ 216461 w 457200"/>
                <a:gd name="connsiteY5" fmla="*/ 1969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447675">
                  <a:moveTo>
                    <a:pt x="216461" y="196950"/>
                  </a:moveTo>
                  <a:cubicBezTo>
                    <a:pt x="312664" y="292200"/>
                    <a:pt x="368861" y="354113"/>
                    <a:pt x="465064" y="449363"/>
                  </a:cubicBezTo>
                  <a:cubicBezTo>
                    <a:pt x="392674" y="392213"/>
                    <a:pt x="360289" y="368400"/>
                    <a:pt x="287899" y="311250"/>
                  </a:cubicBezTo>
                  <a:cubicBezTo>
                    <a:pt x="264086" y="285533"/>
                    <a:pt x="-13091" y="11213"/>
                    <a:pt x="2149" y="1688"/>
                  </a:cubicBezTo>
                  <a:cubicBezTo>
                    <a:pt x="4054" y="735"/>
                    <a:pt x="10721" y="4545"/>
                    <a:pt x="18341" y="11213"/>
                  </a:cubicBezTo>
                  <a:cubicBezTo>
                    <a:pt x="60251" y="41693"/>
                    <a:pt x="190744" y="171233"/>
                    <a:pt x="216461" y="196950"/>
                  </a:cubicBezTo>
                  <a:close/>
                </a:path>
              </a:pathLst>
            </a:custGeom>
            <a:grpFill/>
            <a:ln w="2057" cap="rnd">
              <a:noFill/>
              <a:prstDash val="solid"/>
              <a:round/>
            </a:ln>
          </p:spPr>
          <p:txBody>
            <a:bodyPr rtlCol="0" anchor="ctr"/>
            <a:lstStyle/>
            <a:p>
              <a:endParaRPr lang="en-US"/>
            </a:p>
          </p:txBody>
        </p:sp>
        <p:sp>
          <p:nvSpPr>
            <p:cNvPr id="248" name="Freeform: Shape 247">
              <a:extLst>
                <a:ext uri="{FF2B5EF4-FFF2-40B4-BE49-F238E27FC236}">
                  <a16:creationId xmlns:a16="http://schemas.microsoft.com/office/drawing/2014/main" id="{FB55F8D2-C6CE-4E00-B1D0-A03F2187C609}"/>
                </a:ext>
              </a:extLst>
            </p:cNvPr>
            <p:cNvSpPr/>
            <p:nvPr/>
          </p:nvSpPr>
          <p:spPr>
            <a:xfrm>
              <a:off x="5307789" y="2797537"/>
              <a:ext cx="1571625" cy="828675"/>
            </a:xfrm>
            <a:custGeom>
              <a:avLst/>
              <a:gdLst>
                <a:gd name="connsiteX0" fmla="*/ 7161 w 1571625"/>
                <a:gd name="connsiteY0" fmla="*/ 14243 h 828675"/>
                <a:gd name="connsiteX1" fmla="*/ 18591 w 1571625"/>
                <a:gd name="connsiteY1" fmla="*/ 8528 h 828675"/>
                <a:gd name="connsiteX2" fmla="*/ 173848 w 1571625"/>
                <a:gd name="connsiteY2" fmla="*/ 124733 h 828675"/>
                <a:gd name="connsiteX3" fmla="*/ 333868 w 1571625"/>
                <a:gd name="connsiteY3" fmla="*/ 243796 h 828675"/>
                <a:gd name="connsiteX4" fmla="*/ 377683 w 1571625"/>
                <a:gd name="connsiteY4" fmla="*/ 236176 h 828675"/>
                <a:gd name="connsiteX5" fmla="*/ 570088 w 1571625"/>
                <a:gd name="connsiteY5" fmla="*/ 373336 h 828675"/>
                <a:gd name="connsiteX6" fmla="*/ 959661 w 1571625"/>
                <a:gd name="connsiteY6" fmla="*/ 585743 h 828675"/>
                <a:gd name="connsiteX7" fmla="*/ 1169211 w 1571625"/>
                <a:gd name="connsiteY7" fmla="*/ 685756 h 828675"/>
                <a:gd name="connsiteX8" fmla="*/ 1229218 w 1571625"/>
                <a:gd name="connsiteY8" fmla="*/ 680041 h 828675"/>
                <a:gd name="connsiteX9" fmla="*/ 1255888 w 1571625"/>
                <a:gd name="connsiteY9" fmla="*/ 621938 h 828675"/>
                <a:gd name="connsiteX10" fmla="*/ 1353996 w 1571625"/>
                <a:gd name="connsiteY10" fmla="*/ 535261 h 828675"/>
                <a:gd name="connsiteX11" fmla="*/ 1565451 w 1571625"/>
                <a:gd name="connsiteY11" fmla="*/ 724808 h 828675"/>
                <a:gd name="connsiteX12" fmla="*/ 1541638 w 1571625"/>
                <a:gd name="connsiteY12" fmla="*/ 783863 h 828675"/>
                <a:gd name="connsiteX13" fmla="*/ 1464486 w 1571625"/>
                <a:gd name="connsiteY13" fmla="*/ 826726 h 828675"/>
                <a:gd name="connsiteX14" fmla="*/ 1285416 w 1571625"/>
                <a:gd name="connsiteY14" fmla="*/ 772433 h 828675"/>
                <a:gd name="connsiteX15" fmla="*/ 1261603 w 1571625"/>
                <a:gd name="connsiteY15" fmla="*/ 754336 h 828675"/>
                <a:gd name="connsiteX16" fmla="*/ 1142541 w 1571625"/>
                <a:gd name="connsiteY16" fmla="*/ 809581 h 828675"/>
                <a:gd name="connsiteX17" fmla="*/ 1110156 w 1571625"/>
                <a:gd name="connsiteY17" fmla="*/ 782911 h 828675"/>
                <a:gd name="connsiteX18" fmla="*/ 1111108 w 1571625"/>
                <a:gd name="connsiteY18" fmla="*/ 781958 h 828675"/>
                <a:gd name="connsiteX19" fmla="*/ 1116823 w 1571625"/>
                <a:gd name="connsiteY19" fmla="*/ 774338 h 828675"/>
                <a:gd name="connsiteX20" fmla="*/ 1134921 w 1571625"/>
                <a:gd name="connsiteY20" fmla="*/ 744811 h 828675"/>
                <a:gd name="connsiteX21" fmla="*/ 1140636 w 1571625"/>
                <a:gd name="connsiteY21" fmla="*/ 731476 h 828675"/>
                <a:gd name="connsiteX22" fmla="*/ 1131111 w 1571625"/>
                <a:gd name="connsiteY22" fmla="*/ 706711 h 828675"/>
                <a:gd name="connsiteX23" fmla="*/ 1100631 w 1571625"/>
                <a:gd name="connsiteY23" fmla="*/ 688613 h 828675"/>
                <a:gd name="connsiteX24" fmla="*/ 1048243 w 1571625"/>
                <a:gd name="connsiteY24" fmla="*/ 661943 h 828675"/>
                <a:gd name="connsiteX25" fmla="*/ 876793 w 1571625"/>
                <a:gd name="connsiteY25" fmla="*/ 572408 h 828675"/>
                <a:gd name="connsiteX26" fmla="*/ 758683 w 1571625"/>
                <a:gd name="connsiteY26" fmla="*/ 513353 h 828675"/>
                <a:gd name="connsiteX27" fmla="*/ 549133 w 1571625"/>
                <a:gd name="connsiteY27" fmla="*/ 393338 h 828675"/>
                <a:gd name="connsiteX28" fmla="*/ 499603 w 1571625"/>
                <a:gd name="connsiteY28" fmla="*/ 409531 h 828675"/>
                <a:gd name="connsiteX29" fmla="*/ 35736 w 1571625"/>
                <a:gd name="connsiteY29" fmla="*/ 46628 h 828675"/>
                <a:gd name="connsiteX30" fmla="*/ 7161 w 1571625"/>
                <a:gd name="connsiteY30" fmla="*/ 14243 h 828675"/>
                <a:gd name="connsiteX31" fmla="*/ 7161 w 1571625"/>
                <a:gd name="connsiteY31" fmla="*/ 14243 h 828675"/>
                <a:gd name="connsiteX32" fmla="*/ 1291131 w 1571625"/>
                <a:gd name="connsiteY32" fmla="*/ 592411 h 828675"/>
                <a:gd name="connsiteX33" fmla="*/ 1338756 w 1571625"/>
                <a:gd name="connsiteY33" fmla="*/ 772433 h 828675"/>
                <a:gd name="connsiteX34" fmla="*/ 1524493 w 1571625"/>
                <a:gd name="connsiteY34" fmla="*/ 772433 h 828675"/>
                <a:gd name="connsiteX35" fmla="*/ 1476868 w 1571625"/>
                <a:gd name="connsiteY35" fmla="*/ 592411 h 828675"/>
                <a:gd name="connsiteX36" fmla="*/ 1291131 w 1571625"/>
                <a:gd name="connsiteY36" fmla="*/ 592411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71625" h="828675">
                  <a:moveTo>
                    <a:pt x="7161" y="14243"/>
                  </a:moveTo>
                  <a:cubicBezTo>
                    <a:pt x="7161" y="9481"/>
                    <a:pt x="6208" y="4718"/>
                    <a:pt x="18591" y="8528"/>
                  </a:cubicBezTo>
                  <a:cubicBezTo>
                    <a:pt x="29068" y="12338"/>
                    <a:pt x="108126" y="74251"/>
                    <a:pt x="173848" y="124733"/>
                  </a:cubicBezTo>
                  <a:cubicBezTo>
                    <a:pt x="241476" y="176168"/>
                    <a:pt x="314818" y="229508"/>
                    <a:pt x="333868" y="243796"/>
                  </a:cubicBezTo>
                  <a:cubicBezTo>
                    <a:pt x="348156" y="240938"/>
                    <a:pt x="364348" y="238081"/>
                    <a:pt x="377683" y="236176"/>
                  </a:cubicBezTo>
                  <a:cubicBezTo>
                    <a:pt x="443406" y="281896"/>
                    <a:pt x="505318" y="326663"/>
                    <a:pt x="570088" y="373336"/>
                  </a:cubicBezTo>
                  <a:cubicBezTo>
                    <a:pt x="700581" y="443821"/>
                    <a:pt x="830121" y="515258"/>
                    <a:pt x="959661" y="585743"/>
                  </a:cubicBezTo>
                  <a:cubicBezTo>
                    <a:pt x="1019668" y="615271"/>
                    <a:pt x="1100631" y="663848"/>
                    <a:pt x="1169211" y="685756"/>
                  </a:cubicBezTo>
                  <a:cubicBezTo>
                    <a:pt x="1193023" y="693376"/>
                    <a:pt x="1207311" y="697186"/>
                    <a:pt x="1229218" y="680041"/>
                  </a:cubicBezTo>
                  <a:cubicBezTo>
                    <a:pt x="1244458" y="668611"/>
                    <a:pt x="1242553" y="656228"/>
                    <a:pt x="1255888" y="621938"/>
                  </a:cubicBezTo>
                  <a:cubicBezTo>
                    <a:pt x="1284463" y="564788"/>
                    <a:pt x="1315896" y="540976"/>
                    <a:pt x="1353996" y="535261"/>
                  </a:cubicBezTo>
                  <a:cubicBezTo>
                    <a:pt x="1454961" y="519068"/>
                    <a:pt x="1577833" y="620033"/>
                    <a:pt x="1565451" y="724808"/>
                  </a:cubicBezTo>
                  <a:cubicBezTo>
                    <a:pt x="1563546" y="744811"/>
                    <a:pt x="1557831" y="764813"/>
                    <a:pt x="1541638" y="783863"/>
                  </a:cubicBezTo>
                  <a:cubicBezTo>
                    <a:pt x="1519731" y="809581"/>
                    <a:pt x="1496871" y="821011"/>
                    <a:pt x="1464486" y="826726"/>
                  </a:cubicBezTo>
                  <a:cubicBezTo>
                    <a:pt x="1398763" y="838156"/>
                    <a:pt x="1343518" y="814343"/>
                    <a:pt x="1285416" y="772433"/>
                  </a:cubicBezTo>
                  <a:cubicBezTo>
                    <a:pt x="1277796" y="766718"/>
                    <a:pt x="1270176" y="760051"/>
                    <a:pt x="1261603" y="754336"/>
                  </a:cubicBezTo>
                  <a:cubicBezTo>
                    <a:pt x="1194928" y="716236"/>
                    <a:pt x="1180641" y="760051"/>
                    <a:pt x="1142541" y="809581"/>
                  </a:cubicBezTo>
                  <a:cubicBezTo>
                    <a:pt x="1133968" y="814343"/>
                    <a:pt x="1103488" y="792436"/>
                    <a:pt x="1110156" y="782911"/>
                  </a:cubicBezTo>
                  <a:cubicBezTo>
                    <a:pt x="1110156" y="782911"/>
                    <a:pt x="1111108" y="781958"/>
                    <a:pt x="1111108" y="781958"/>
                  </a:cubicBezTo>
                  <a:cubicBezTo>
                    <a:pt x="1113013" y="779101"/>
                    <a:pt x="1114918" y="777196"/>
                    <a:pt x="1116823" y="774338"/>
                  </a:cubicBezTo>
                  <a:cubicBezTo>
                    <a:pt x="1126348" y="761003"/>
                    <a:pt x="1126348" y="760051"/>
                    <a:pt x="1134921" y="744811"/>
                  </a:cubicBezTo>
                  <a:cubicBezTo>
                    <a:pt x="1137778" y="738143"/>
                    <a:pt x="1139683" y="735286"/>
                    <a:pt x="1140636" y="731476"/>
                  </a:cubicBezTo>
                  <a:cubicBezTo>
                    <a:pt x="1144446" y="716236"/>
                    <a:pt x="1139683" y="717188"/>
                    <a:pt x="1131111" y="706711"/>
                  </a:cubicBezTo>
                  <a:cubicBezTo>
                    <a:pt x="1120633" y="700996"/>
                    <a:pt x="1111108" y="694328"/>
                    <a:pt x="1100631" y="688613"/>
                  </a:cubicBezTo>
                  <a:cubicBezTo>
                    <a:pt x="1083486" y="680041"/>
                    <a:pt x="1065388" y="670516"/>
                    <a:pt x="1048243" y="661943"/>
                  </a:cubicBezTo>
                  <a:cubicBezTo>
                    <a:pt x="991093" y="632416"/>
                    <a:pt x="933943" y="602888"/>
                    <a:pt x="876793" y="572408"/>
                  </a:cubicBezTo>
                  <a:cubicBezTo>
                    <a:pt x="837741" y="552406"/>
                    <a:pt x="798688" y="533356"/>
                    <a:pt x="758683" y="513353"/>
                  </a:cubicBezTo>
                  <a:cubicBezTo>
                    <a:pt x="689151" y="479063"/>
                    <a:pt x="614856" y="434296"/>
                    <a:pt x="549133" y="393338"/>
                  </a:cubicBezTo>
                  <a:lnTo>
                    <a:pt x="499603" y="409531"/>
                  </a:lnTo>
                  <a:cubicBezTo>
                    <a:pt x="341488" y="297136"/>
                    <a:pt x="185278" y="170453"/>
                    <a:pt x="35736" y="46628"/>
                  </a:cubicBezTo>
                  <a:cubicBezTo>
                    <a:pt x="27163" y="39961"/>
                    <a:pt x="10018" y="24721"/>
                    <a:pt x="7161" y="14243"/>
                  </a:cubicBezTo>
                  <a:lnTo>
                    <a:pt x="7161" y="14243"/>
                  </a:lnTo>
                  <a:close/>
                  <a:moveTo>
                    <a:pt x="1291131" y="592411"/>
                  </a:moveTo>
                  <a:cubicBezTo>
                    <a:pt x="1253031" y="641941"/>
                    <a:pt x="1273986" y="722903"/>
                    <a:pt x="1338756" y="772433"/>
                  </a:cubicBezTo>
                  <a:cubicBezTo>
                    <a:pt x="1403526" y="821963"/>
                    <a:pt x="1486393" y="822916"/>
                    <a:pt x="1524493" y="772433"/>
                  </a:cubicBezTo>
                  <a:cubicBezTo>
                    <a:pt x="1562593" y="722903"/>
                    <a:pt x="1541638" y="641941"/>
                    <a:pt x="1476868" y="592411"/>
                  </a:cubicBezTo>
                  <a:cubicBezTo>
                    <a:pt x="1413051" y="542881"/>
                    <a:pt x="1329231" y="542881"/>
                    <a:pt x="1291131" y="59241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4D11369B-CC24-46DE-9476-A99F6419AC41}"/>
                </a:ext>
              </a:extLst>
            </p:cNvPr>
            <p:cNvSpPr/>
            <p:nvPr/>
          </p:nvSpPr>
          <p:spPr>
            <a:xfrm>
              <a:off x="5816441" y="3196114"/>
              <a:ext cx="666750" cy="914400"/>
            </a:xfrm>
            <a:custGeom>
              <a:avLst/>
              <a:gdLst>
                <a:gd name="connsiteX0" fmla="*/ 645319 w 666750"/>
                <a:gd name="connsiteY0" fmla="*/ 871061 h 914400"/>
                <a:gd name="connsiteX1" fmla="*/ 668179 w 666750"/>
                <a:gd name="connsiteY1" fmla="*/ 785336 h 914400"/>
                <a:gd name="connsiteX2" fmla="*/ 572929 w 666750"/>
                <a:gd name="connsiteY2" fmla="*/ 624364 h 914400"/>
                <a:gd name="connsiteX3" fmla="*/ 550069 w 666750"/>
                <a:gd name="connsiteY3" fmla="*/ 605314 h 914400"/>
                <a:gd name="connsiteX4" fmla="*/ 575786 w 666750"/>
                <a:gd name="connsiteY4" fmla="*/ 476726 h 914400"/>
                <a:gd name="connsiteX5" fmla="*/ 542449 w 666750"/>
                <a:gd name="connsiteY5" fmla="*/ 451009 h 914400"/>
                <a:gd name="connsiteX6" fmla="*/ 541496 w 666750"/>
                <a:gd name="connsiteY6" fmla="*/ 451961 h 914400"/>
                <a:gd name="connsiteX7" fmla="*/ 534829 w 666750"/>
                <a:gd name="connsiteY7" fmla="*/ 459581 h 914400"/>
                <a:gd name="connsiteX8" fmla="*/ 510064 w 666750"/>
                <a:gd name="connsiteY8" fmla="*/ 483394 h 914400"/>
                <a:gd name="connsiteX9" fmla="*/ 498634 w 666750"/>
                <a:gd name="connsiteY9" fmla="*/ 491966 h 914400"/>
                <a:gd name="connsiteX10" fmla="*/ 472916 w 666750"/>
                <a:gd name="connsiteY10" fmla="*/ 489109 h 914400"/>
                <a:gd name="connsiteX11" fmla="*/ 448151 w 666750"/>
                <a:gd name="connsiteY11" fmla="*/ 464344 h 914400"/>
                <a:gd name="connsiteX12" fmla="*/ 410051 w 666750"/>
                <a:gd name="connsiteY12" fmla="*/ 419576 h 914400"/>
                <a:gd name="connsiteX13" fmla="*/ 282416 w 666750"/>
                <a:gd name="connsiteY13" fmla="*/ 273844 h 914400"/>
                <a:gd name="connsiteX14" fmla="*/ 190976 w 666750"/>
                <a:gd name="connsiteY14" fmla="*/ 174784 h 914400"/>
                <a:gd name="connsiteX15" fmla="*/ 36671 w 666750"/>
                <a:gd name="connsiteY15" fmla="*/ 7144 h 914400"/>
                <a:gd name="connsiteX16" fmla="*/ 7144 w 666750"/>
                <a:gd name="connsiteY16" fmla="*/ 15716 h 914400"/>
                <a:gd name="connsiteX17" fmla="*/ 16669 w 666750"/>
                <a:gd name="connsiteY17" fmla="*/ 23336 h 914400"/>
                <a:gd name="connsiteX18" fmla="*/ 315754 w 666750"/>
                <a:gd name="connsiteY18" fmla="*/ 351949 h 914400"/>
                <a:gd name="connsiteX19" fmla="*/ 462439 w 666750"/>
                <a:gd name="connsiteY19" fmla="*/ 531971 h 914400"/>
                <a:gd name="connsiteX20" fmla="*/ 471011 w 666750"/>
                <a:gd name="connsiteY20" fmla="*/ 591026 h 914400"/>
                <a:gd name="connsiteX21" fmla="*/ 421481 w 666750"/>
                <a:gd name="connsiteY21" fmla="*/ 631031 h 914400"/>
                <a:gd name="connsiteX22" fmla="*/ 360521 w 666750"/>
                <a:gd name="connsiteY22" fmla="*/ 747236 h 914400"/>
                <a:gd name="connsiteX23" fmla="*/ 594836 w 666750"/>
                <a:gd name="connsiteY23" fmla="*/ 908209 h 914400"/>
                <a:gd name="connsiteX24" fmla="*/ 645319 w 666750"/>
                <a:gd name="connsiteY24" fmla="*/ 871061 h 914400"/>
                <a:gd name="connsiteX25" fmla="*/ 444341 w 666750"/>
                <a:gd name="connsiteY25" fmla="*/ 853916 h 914400"/>
                <a:gd name="connsiteX26" fmla="*/ 399574 w 666750"/>
                <a:gd name="connsiteY26" fmla="*/ 672941 h 914400"/>
                <a:gd name="connsiteX27" fmla="*/ 585311 w 666750"/>
                <a:gd name="connsiteY27" fmla="*/ 676751 h 914400"/>
                <a:gd name="connsiteX28" fmla="*/ 630079 w 666750"/>
                <a:gd name="connsiteY28" fmla="*/ 857726 h 914400"/>
                <a:gd name="connsiteX29" fmla="*/ 444341 w 666750"/>
                <a:gd name="connsiteY29" fmla="*/ 85391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6750" h="914400">
                  <a:moveTo>
                    <a:pt x="645319" y="871061"/>
                  </a:moveTo>
                  <a:cubicBezTo>
                    <a:pt x="665321" y="843439"/>
                    <a:pt x="671036" y="818674"/>
                    <a:pt x="668179" y="785336"/>
                  </a:cubicBezTo>
                  <a:cubicBezTo>
                    <a:pt x="664369" y="718661"/>
                    <a:pt x="628174" y="670084"/>
                    <a:pt x="572929" y="624364"/>
                  </a:cubicBezTo>
                  <a:cubicBezTo>
                    <a:pt x="565309" y="617696"/>
                    <a:pt x="557689" y="611981"/>
                    <a:pt x="550069" y="605314"/>
                  </a:cubicBezTo>
                  <a:cubicBezTo>
                    <a:pt x="497681" y="549116"/>
                    <a:pt x="536734" y="526256"/>
                    <a:pt x="575786" y="476726"/>
                  </a:cubicBezTo>
                  <a:cubicBezTo>
                    <a:pt x="578644" y="467201"/>
                    <a:pt x="550069" y="442436"/>
                    <a:pt x="542449" y="451009"/>
                  </a:cubicBezTo>
                  <a:cubicBezTo>
                    <a:pt x="542449" y="451009"/>
                    <a:pt x="541496" y="451961"/>
                    <a:pt x="541496" y="451961"/>
                  </a:cubicBezTo>
                  <a:cubicBezTo>
                    <a:pt x="539591" y="454819"/>
                    <a:pt x="537686" y="456724"/>
                    <a:pt x="534829" y="459581"/>
                  </a:cubicBezTo>
                  <a:cubicBezTo>
                    <a:pt x="523399" y="471964"/>
                    <a:pt x="522446" y="471964"/>
                    <a:pt x="510064" y="483394"/>
                  </a:cubicBezTo>
                  <a:cubicBezTo>
                    <a:pt x="504349" y="488156"/>
                    <a:pt x="501491" y="491014"/>
                    <a:pt x="498634" y="491966"/>
                  </a:cubicBezTo>
                  <a:cubicBezTo>
                    <a:pt x="485299" y="499586"/>
                    <a:pt x="484346" y="493871"/>
                    <a:pt x="472916" y="489109"/>
                  </a:cubicBezTo>
                  <a:cubicBezTo>
                    <a:pt x="464344" y="480536"/>
                    <a:pt x="456724" y="471964"/>
                    <a:pt x="448151" y="464344"/>
                  </a:cubicBezTo>
                  <a:cubicBezTo>
                    <a:pt x="435769" y="449104"/>
                    <a:pt x="422434" y="434816"/>
                    <a:pt x="410051" y="419576"/>
                  </a:cubicBezTo>
                  <a:cubicBezTo>
                    <a:pt x="367189" y="370999"/>
                    <a:pt x="325279" y="322421"/>
                    <a:pt x="282416" y="273844"/>
                  </a:cubicBezTo>
                  <a:cubicBezTo>
                    <a:pt x="253841" y="240506"/>
                    <a:pt x="218599" y="209074"/>
                    <a:pt x="190976" y="174784"/>
                  </a:cubicBezTo>
                  <a:cubicBezTo>
                    <a:pt x="141446" y="115729"/>
                    <a:pt x="90964" y="60484"/>
                    <a:pt x="36671" y="7144"/>
                  </a:cubicBezTo>
                  <a:lnTo>
                    <a:pt x="7144" y="15716"/>
                  </a:lnTo>
                  <a:cubicBezTo>
                    <a:pt x="10001" y="18574"/>
                    <a:pt x="12859" y="21431"/>
                    <a:pt x="16669" y="23336"/>
                  </a:cubicBezTo>
                  <a:cubicBezTo>
                    <a:pt x="115729" y="132874"/>
                    <a:pt x="215741" y="242411"/>
                    <a:pt x="315754" y="351949"/>
                  </a:cubicBezTo>
                  <a:cubicBezTo>
                    <a:pt x="358616" y="403384"/>
                    <a:pt x="425291" y="470059"/>
                    <a:pt x="462439" y="531971"/>
                  </a:cubicBezTo>
                  <a:cubicBezTo>
                    <a:pt x="475774" y="553879"/>
                    <a:pt x="482441" y="566261"/>
                    <a:pt x="471011" y="591026"/>
                  </a:cubicBezTo>
                  <a:cubicBezTo>
                    <a:pt x="463391" y="608171"/>
                    <a:pt x="450056" y="609124"/>
                    <a:pt x="421481" y="631031"/>
                  </a:cubicBezTo>
                  <a:cubicBezTo>
                    <a:pt x="372904" y="671989"/>
                    <a:pt x="357664" y="709136"/>
                    <a:pt x="360521" y="747236"/>
                  </a:cubicBezTo>
                  <a:cubicBezTo>
                    <a:pt x="368141" y="849154"/>
                    <a:pt x="495776" y="944404"/>
                    <a:pt x="594836" y="908209"/>
                  </a:cubicBezTo>
                  <a:cubicBezTo>
                    <a:pt x="612934" y="901541"/>
                    <a:pt x="631031" y="892016"/>
                    <a:pt x="645319" y="871061"/>
                  </a:cubicBezTo>
                  <a:close/>
                  <a:moveTo>
                    <a:pt x="444341" y="853916"/>
                  </a:moveTo>
                  <a:cubicBezTo>
                    <a:pt x="380524" y="803434"/>
                    <a:pt x="360521" y="722471"/>
                    <a:pt x="399574" y="672941"/>
                  </a:cubicBezTo>
                  <a:cubicBezTo>
                    <a:pt x="438626" y="624364"/>
                    <a:pt x="522446" y="625316"/>
                    <a:pt x="585311" y="676751"/>
                  </a:cubicBezTo>
                  <a:cubicBezTo>
                    <a:pt x="649129" y="727234"/>
                    <a:pt x="669131" y="808196"/>
                    <a:pt x="630079" y="857726"/>
                  </a:cubicBezTo>
                  <a:cubicBezTo>
                    <a:pt x="591026" y="906304"/>
                    <a:pt x="507206" y="904399"/>
                    <a:pt x="444341" y="853916"/>
                  </a:cubicBezTo>
                  <a:close/>
                </a:path>
              </a:pathLst>
            </a:custGeom>
            <a:grpFill/>
            <a:ln w="9525" cap="flat">
              <a:noFill/>
              <a:prstDash val="solid"/>
              <a:miter/>
            </a:ln>
          </p:spPr>
          <p:txBody>
            <a:bodyPr rtlCol="0" anchor="ctr"/>
            <a:lstStyle/>
            <a:p>
              <a:endParaRPr lang="en-US"/>
            </a:p>
          </p:txBody>
        </p:sp>
      </p:grpSp>
      <p:sp>
        <p:nvSpPr>
          <p:cNvPr id="260" name="Freeform: Shape 259">
            <a:extLst>
              <a:ext uri="{FF2B5EF4-FFF2-40B4-BE49-F238E27FC236}">
                <a16:creationId xmlns:a16="http://schemas.microsoft.com/office/drawing/2014/main" id="{82ADC5E9-517B-4828-93AD-0BABD8AA85CA}"/>
              </a:ext>
            </a:extLst>
          </p:cNvPr>
          <p:cNvSpPr/>
          <p:nvPr/>
        </p:nvSpPr>
        <p:spPr>
          <a:xfrm rot="18241456">
            <a:off x="9198057" y="4316090"/>
            <a:ext cx="2202095" cy="3179856"/>
          </a:xfrm>
          <a:custGeom>
            <a:avLst/>
            <a:gdLst>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504952 w 2260859"/>
              <a:gd name="connsiteY29" fmla="*/ 1232932 h 3179856"/>
              <a:gd name="connsiteX30" fmla="*/ 1947583 w 2260859"/>
              <a:gd name="connsiteY30" fmla="*/ 934101 h 3179856"/>
              <a:gd name="connsiteX31" fmla="*/ 2226451 w 2260859"/>
              <a:gd name="connsiteY31"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60 w 2260859"/>
              <a:gd name="connsiteY7" fmla="*/ 1404709 h 3179856"/>
              <a:gd name="connsiteX8" fmla="*/ 60140 w 2260859"/>
              <a:gd name="connsiteY8" fmla="*/ 1391070 h 3179856"/>
              <a:gd name="connsiteX9" fmla="*/ 769 w 2260859"/>
              <a:gd name="connsiteY9" fmla="*/ 1230316 h 3179856"/>
              <a:gd name="connsiteX10" fmla="*/ 75339 w 2260859"/>
              <a:gd name="connsiteY10" fmla="*/ 374146 h 3179856"/>
              <a:gd name="connsiteX11" fmla="*/ 292874 w 2260859"/>
              <a:gd name="connsiteY11" fmla="*/ 191468 h 3179856"/>
              <a:gd name="connsiteX12" fmla="*/ 369395 w 2260859"/>
              <a:gd name="connsiteY12" fmla="*/ 213978 h 3179856"/>
              <a:gd name="connsiteX13" fmla="*/ 391906 w 2260859"/>
              <a:gd name="connsiteY13" fmla="*/ 232185 h 3179856"/>
              <a:gd name="connsiteX14" fmla="*/ 412617 w 2260859"/>
              <a:gd name="connsiteY14" fmla="*/ 161779 h 3179856"/>
              <a:gd name="connsiteX15" fmla="*/ 607642 w 2260859"/>
              <a:gd name="connsiteY15" fmla="*/ 55622 h 3179856"/>
              <a:gd name="connsiteX16" fmla="*/ 684163 w 2260859"/>
              <a:gd name="connsiteY16" fmla="*/ 78131 h 3179856"/>
              <a:gd name="connsiteX17" fmla="*/ 743163 w 2260859"/>
              <a:gd name="connsiteY17" fmla="*/ 125851 h 3179856"/>
              <a:gd name="connsiteX18" fmla="*/ 748729 w 2260859"/>
              <a:gd name="connsiteY18" fmla="*/ 106926 h 3179856"/>
              <a:gd name="connsiteX19" fmla="*/ 943755 w 2260859"/>
              <a:gd name="connsiteY19" fmla="*/ 769 h 3179856"/>
              <a:gd name="connsiteX20" fmla="*/ 1080147 w 2260859"/>
              <a:gd name="connsiteY20" fmla="*/ 71703 h 3179856"/>
              <a:gd name="connsiteX21" fmla="*/ 1112874 w 2260859"/>
              <a:gd name="connsiteY21" fmla="*/ 130717 h 3179856"/>
              <a:gd name="connsiteX22" fmla="*/ 1113448 w 2260859"/>
              <a:gd name="connsiteY22" fmla="*/ 128764 h 3179856"/>
              <a:gd name="connsiteX23" fmla="*/ 1308474 w 2260859"/>
              <a:gd name="connsiteY23" fmla="*/ 22607 h 3179856"/>
              <a:gd name="connsiteX24" fmla="*/ 1444866 w 2260859"/>
              <a:gd name="connsiteY24" fmla="*/ 93541 h 3179856"/>
              <a:gd name="connsiteX25" fmla="*/ 1491152 w 2260859"/>
              <a:gd name="connsiteY25" fmla="*/ 240142 h 3179856"/>
              <a:gd name="connsiteX26" fmla="*/ 1416581 w 2260859"/>
              <a:gd name="connsiteY26" fmla="*/ 1096313 h 3179856"/>
              <a:gd name="connsiteX27" fmla="*/ 1415408 w 2260859"/>
              <a:gd name="connsiteY27" fmla="*/ 1100299 h 3179856"/>
              <a:gd name="connsiteX28" fmla="*/ 1947583 w 2260859"/>
              <a:gd name="connsiteY28" fmla="*/ 934101 h 3179856"/>
              <a:gd name="connsiteX29" fmla="*/ 2226451 w 2260859"/>
              <a:gd name="connsiteY29"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77991 w 2260090"/>
              <a:gd name="connsiteY7" fmla="*/ 1404709 h 3179856"/>
              <a:gd name="connsiteX8" fmla="*/ 0 w 2260090"/>
              <a:gd name="connsiteY8" fmla="*/ 1230316 h 3179856"/>
              <a:gd name="connsiteX9" fmla="*/ 74570 w 2260090"/>
              <a:gd name="connsiteY9" fmla="*/ 374146 h 3179856"/>
              <a:gd name="connsiteX10" fmla="*/ 292105 w 2260090"/>
              <a:gd name="connsiteY10" fmla="*/ 191468 h 3179856"/>
              <a:gd name="connsiteX11" fmla="*/ 368626 w 2260090"/>
              <a:gd name="connsiteY11" fmla="*/ 213978 h 3179856"/>
              <a:gd name="connsiteX12" fmla="*/ 391137 w 2260090"/>
              <a:gd name="connsiteY12" fmla="*/ 232185 h 3179856"/>
              <a:gd name="connsiteX13" fmla="*/ 411848 w 2260090"/>
              <a:gd name="connsiteY13" fmla="*/ 161779 h 3179856"/>
              <a:gd name="connsiteX14" fmla="*/ 606873 w 2260090"/>
              <a:gd name="connsiteY14" fmla="*/ 55622 h 3179856"/>
              <a:gd name="connsiteX15" fmla="*/ 683394 w 2260090"/>
              <a:gd name="connsiteY15" fmla="*/ 78131 h 3179856"/>
              <a:gd name="connsiteX16" fmla="*/ 742394 w 2260090"/>
              <a:gd name="connsiteY16" fmla="*/ 125851 h 3179856"/>
              <a:gd name="connsiteX17" fmla="*/ 747960 w 2260090"/>
              <a:gd name="connsiteY17" fmla="*/ 106926 h 3179856"/>
              <a:gd name="connsiteX18" fmla="*/ 942986 w 2260090"/>
              <a:gd name="connsiteY18" fmla="*/ 769 h 3179856"/>
              <a:gd name="connsiteX19" fmla="*/ 1079378 w 2260090"/>
              <a:gd name="connsiteY19" fmla="*/ 71703 h 3179856"/>
              <a:gd name="connsiteX20" fmla="*/ 1112105 w 2260090"/>
              <a:gd name="connsiteY20" fmla="*/ 130717 h 3179856"/>
              <a:gd name="connsiteX21" fmla="*/ 1112679 w 2260090"/>
              <a:gd name="connsiteY21" fmla="*/ 128764 h 3179856"/>
              <a:gd name="connsiteX22" fmla="*/ 1307705 w 2260090"/>
              <a:gd name="connsiteY22" fmla="*/ 22607 h 3179856"/>
              <a:gd name="connsiteX23" fmla="*/ 1444097 w 2260090"/>
              <a:gd name="connsiteY23" fmla="*/ 93541 h 3179856"/>
              <a:gd name="connsiteX24" fmla="*/ 1490383 w 2260090"/>
              <a:gd name="connsiteY24" fmla="*/ 240142 h 3179856"/>
              <a:gd name="connsiteX25" fmla="*/ 1415812 w 2260090"/>
              <a:gd name="connsiteY25" fmla="*/ 1096313 h 3179856"/>
              <a:gd name="connsiteX26" fmla="*/ 1414639 w 2260090"/>
              <a:gd name="connsiteY26" fmla="*/ 1100299 h 3179856"/>
              <a:gd name="connsiteX27" fmla="*/ 1946814 w 2260090"/>
              <a:gd name="connsiteY27" fmla="*/ 934101 h 3179856"/>
              <a:gd name="connsiteX28" fmla="*/ 2225682 w 2260090"/>
              <a:gd name="connsiteY28"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0 w 2260090"/>
              <a:gd name="connsiteY7" fmla="*/ 1230316 h 3179856"/>
              <a:gd name="connsiteX8" fmla="*/ 74570 w 2260090"/>
              <a:gd name="connsiteY8" fmla="*/ 374146 h 3179856"/>
              <a:gd name="connsiteX9" fmla="*/ 292105 w 2260090"/>
              <a:gd name="connsiteY9" fmla="*/ 191468 h 3179856"/>
              <a:gd name="connsiteX10" fmla="*/ 368626 w 2260090"/>
              <a:gd name="connsiteY10" fmla="*/ 213978 h 3179856"/>
              <a:gd name="connsiteX11" fmla="*/ 391137 w 2260090"/>
              <a:gd name="connsiteY11" fmla="*/ 232185 h 3179856"/>
              <a:gd name="connsiteX12" fmla="*/ 411848 w 2260090"/>
              <a:gd name="connsiteY12" fmla="*/ 161779 h 3179856"/>
              <a:gd name="connsiteX13" fmla="*/ 606873 w 2260090"/>
              <a:gd name="connsiteY13" fmla="*/ 55622 h 3179856"/>
              <a:gd name="connsiteX14" fmla="*/ 683394 w 2260090"/>
              <a:gd name="connsiteY14" fmla="*/ 78131 h 3179856"/>
              <a:gd name="connsiteX15" fmla="*/ 742394 w 2260090"/>
              <a:gd name="connsiteY15" fmla="*/ 125851 h 3179856"/>
              <a:gd name="connsiteX16" fmla="*/ 747960 w 2260090"/>
              <a:gd name="connsiteY16" fmla="*/ 106926 h 3179856"/>
              <a:gd name="connsiteX17" fmla="*/ 942986 w 2260090"/>
              <a:gd name="connsiteY17" fmla="*/ 769 h 3179856"/>
              <a:gd name="connsiteX18" fmla="*/ 1079378 w 2260090"/>
              <a:gd name="connsiteY18" fmla="*/ 71703 h 3179856"/>
              <a:gd name="connsiteX19" fmla="*/ 1112105 w 2260090"/>
              <a:gd name="connsiteY19" fmla="*/ 130717 h 3179856"/>
              <a:gd name="connsiteX20" fmla="*/ 1112679 w 2260090"/>
              <a:gd name="connsiteY20" fmla="*/ 128764 h 3179856"/>
              <a:gd name="connsiteX21" fmla="*/ 1307705 w 2260090"/>
              <a:gd name="connsiteY21" fmla="*/ 22607 h 3179856"/>
              <a:gd name="connsiteX22" fmla="*/ 1444097 w 2260090"/>
              <a:gd name="connsiteY22" fmla="*/ 93541 h 3179856"/>
              <a:gd name="connsiteX23" fmla="*/ 1490383 w 2260090"/>
              <a:gd name="connsiteY23" fmla="*/ 240142 h 3179856"/>
              <a:gd name="connsiteX24" fmla="*/ 1415812 w 2260090"/>
              <a:gd name="connsiteY24" fmla="*/ 1096313 h 3179856"/>
              <a:gd name="connsiteX25" fmla="*/ 1414639 w 2260090"/>
              <a:gd name="connsiteY25" fmla="*/ 1100299 h 3179856"/>
              <a:gd name="connsiteX26" fmla="*/ 1946814 w 2260090"/>
              <a:gd name="connsiteY26" fmla="*/ 934101 h 3179856"/>
              <a:gd name="connsiteX27" fmla="*/ 2225682 w 2260090"/>
              <a:gd name="connsiteY27"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0 w 2260090"/>
              <a:gd name="connsiteY6" fmla="*/ 1230316 h 3179856"/>
              <a:gd name="connsiteX7" fmla="*/ 74570 w 2260090"/>
              <a:gd name="connsiteY7" fmla="*/ 374146 h 3179856"/>
              <a:gd name="connsiteX8" fmla="*/ 292105 w 2260090"/>
              <a:gd name="connsiteY8" fmla="*/ 191468 h 3179856"/>
              <a:gd name="connsiteX9" fmla="*/ 368626 w 2260090"/>
              <a:gd name="connsiteY9" fmla="*/ 213978 h 3179856"/>
              <a:gd name="connsiteX10" fmla="*/ 391137 w 2260090"/>
              <a:gd name="connsiteY10" fmla="*/ 232185 h 3179856"/>
              <a:gd name="connsiteX11" fmla="*/ 411848 w 2260090"/>
              <a:gd name="connsiteY11" fmla="*/ 161779 h 3179856"/>
              <a:gd name="connsiteX12" fmla="*/ 606873 w 2260090"/>
              <a:gd name="connsiteY12" fmla="*/ 55622 h 3179856"/>
              <a:gd name="connsiteX13" fmla="*/ 683394 w 2260090"/>
              <a:gd name="connsiteY13" fmla="*/ 78131 h 3179856"/>
              <a:gd name="connsiteX14" fmla="*/ 742394 w 2260090"/>
              <a:gd name="connsiteY14" fmla="*/ 125851 h 3179856"/>
              <a:gd name="connsiteX15" fmla="*/ 747960 w 2260090"/>
              <a:gd name="connsiteY15" fmla="*/ 106926 h 3179856"/>
              <a:gd name="connsiteX16" fmla="*/ 942986 w 2260090"/>
              <a:gd name="connsiteY16" fmla="*/ 769 h 3179856"/>
              <a:gd name="connsiteX17" fmla="*/ 1079378 w 2260090"/>
              <a:gd name="connsiteY17" fmla="*/ 71703 h 3179856"/>
              <a:gd name="connsiteX18" fmla="*/ 1112105 w 2260090"/>
              <a:gd name="connsiteY18" fmla="*/ 130717 h 3179856"/>
              <a:gd name="connsiteX19" fmla="*/ 1112679 w 2260090"/>
              <a:gd name="connsiteY19" fmla="*/ 128764 h 3179856"/>
              <a:gd name="connsiteX20" fmla="*/ 1307705 w 2260090"/>
              <a:gd name="connsiteY20" fmla="*/ 22607 h 3179856"/>
              <a:gd name="connsiteX21" fmla="*/ 1444097 w 2260090"/>
              <a:gd name="connsiteY21" fmla="*/ 93541 h 3179856"/>
              <a:gd name="connsiteX22" fmla="*/ 1490383 w 2260090"/>
              <a:gd name="connsiteY22" fmla="*/ 240142 h 3179856"/>
              <a:gd name="connsiteX23" fmla="*/ 1415812 w 2260090"/>
              <a:gd name="connsiteY23" fmla="*/ 1096313 h 3179856"/>
              <a:gd name="connsiteX24" fmla="*/ 1414639 w 2260090"/>
              <a:gd name="connsiteY24" fmla="*/ 1100299 h 3179856"/>
              <a:gd name="connsiteX25" fmla="*/ 1946814 w 2260090"/>
              <a:gd name="connsiteY25" fmla="*/ 934101 h 3179856"/>
              <a:gd name="connsiteX26" fmla="*/ 2225682 w 2260090"/>
              <a:gd name="connsiteY26"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0 w 2260090"/>
              <a:gd name="connsiteY5" fmla="*/ 1230316 h 3179856"/>
              <a:gd name="connsiteX6" fmla="*/ 74570 w 2260090"/>
              <a:gd name="connsiteY6" fmla="*/ 374146 h 3179856"/>
              <a:gd name="connsiteX7" fmla="*/ 292105 w 2260090"/>
              <a:gd name="connsiteY7" fmla="*/ 191468 h 3179856"/>
              <a:gd name="connsiteX8" fmla="*/ 368626 w 2260090"/>
              <a:gd name="connsiteY8" fmla="*/ 213978 h 3179856"/>
              <a:gd name="connsiteX9" fmla="*/ 391137 w 2260090"/>
              <a:gd name="connsiteY9" fmla="*/ 232185 h 3179856"/>
              <a:gd name="connsiteX10" fmla="*/ 411848 w 2260090"/>
              <a:gd name="connsiteY10" fmla="*/ 161779 h 3179856"/>
              <a:gd name="connsiteX11" fmla="*/ 606873 w 2260090"/>
              <a:gd name="connsiteY11" fmla="*/ 55622 h 3179856"/>
              <a:gd name="connsiteX12" fmla="*/ 683394 w 2260090"/>
              <a:gd name="connsiteY12" fmla="*/ 78131 h 3179856"/>
              <a:gd name="connsiteX13" fmla="*/ 742394 w 2260090"/>
              <a:gd name="connsiteY13" fmla="*/ 125851 h 3179856"/>
              <a:gd name="connsiteX14" fmla="*/ 747960 w 2260090"/>
              <a:gd name="connsiteY14" fmla="*/ 106926 h 3179856"/>
              <a:gd name="connsiteX15" fmla="*/ 942986 w 2260090"/>
              <a:gd name="connsiteY15" fmla="*/ 769 h 3179856"/>
              <a:gd name="connsiteX16" fmla="*/ 1079378 w 2260090"/>
              <a:gd name="connsiteY16" fmla="*/ 71703 h 3179856"/>
              <a:gd name="connsiteX17" fmla="*/ 1112105 w 2260090"/>
              <a:gd name="connsiteY17" fmla="*/ 130717 h 3179856"/>
              <a:gd name="connsiteX18" fmla="*/ 1112679 w 2260090"/>
              <a:gd name="connsiteY18" fmla="*/ 128764 h 3179856"/>
              <a:gd name="connsiteX19" fmla="*/ 1307705 w 2260090"/>
              <a:gd name="connsiteY19" fmla="*/ 22607 h 3179856"/>
              <a:gd name="connsiteX20" fmla="*/ 1444097 w 2260090"/>
              <a:gd name="connsiteY20" fmla="*/ 93541 h 3179856"/>
              <a:gd name="connsiteX21" fmla="*/ 1490383 w 2260090"/>
              <a:gd name="connsiteY21" fmla="*/ 240142 h 3179856"/>
              <a:gd name="connsiteX22" fmla="*/ 1415812 w 2260090"/>
              <a:gd name="connsiteY22" fmla="*/ 1096313 h 3179856"/>
              <a:gd name="connsiteX23" fmla="*/ 1414639 w 2260090"/>
              <a:gd name="connsiteY23" fmla="*/ 1100299 h 3179856"/>
              <a:gd name="connsiteX24" fmla="*/ 1946814 w 2260090"/>
              <a:gd name="connsiteY24" fmla="*/ 934101 h 3179856"/>
              <a:gd name="connsiteX25" fmla="*/ 2225682 w 2260090"/>
              <a:gd name="connsiteY25" fmla="*/ 988185 h 3179856"/>
              <a:gd name="connsiteX0" fmla="*/ 2166297 w 2200705"/>
              <a:gd name="connsiteY0" fmla="*/ 988185 h 3179856"/>
              <a:gd name="connsiteX1" fmla="*/ 2112213 w 2200705"/>
              <a:gd name="connsiteY1" fmla="*/ 1267054 h 3179856"/>
              <a:gd name="connsiteX2" fmla="*/ 1032757 w 2200705"/>
              <a:gd name="connsiteY2" fmla="*/ 1995820 h 3179856"/>
              <a:gd name="connsiteX3" fmla="*/ 1032757 w 2200705"/>
              <a:gd name="connsiteY3" fmla="*/ 3179856 h 3179856"/>
              <a:gd name="connsiteX4" fmla="*/ 30744 w 2200705"/>
              <a:gd name="connsiteY4" fmla="*/ 1695666 h 3179856"/>
              <a:gd name="connsiteX5" fmla="*/ 0 w 2200705"/>
              <a:gd name="connsiteY5" fmla="*/ 1306767 h 3179856"/>
              <a:gd name="connsiteX6" fmla="*/ 15185 w 2200705"/>
              <a:gd name="connsiteY6" fmla="*/ 374146 h 3179856"/>
              <a:gd name="connsiteX7" fmla="*/ 232720 w 2200705"/>
              <a:gd name="connsiteY7" fmla="*/ 191468 h 3179856"/>
              <a:gd name="connsiteX8" fmla="*/ 309241 w 2200705"/>
              <a:gd name="connsiteY8" fmla="*/ 213978 h 3179856"/>
              <a:gd name="connsiteX9" fmla="*/ 331752 w 2200705"/>
              <a:gd name="connsiteY9" fmla="*/ 232185 h 3179856"/>
              <a:gd name="connsiteX10" fmla="*/ 352463 w 2200705"/>
              <a:gd name="connsiteY10" fmla="*/ 161779 h 3179856"/>
              <a:gd name="connsiteX11" fmla="*/ 547488 w 2200705"/>
              <a:gd name="connsiteY11" fmla="*/ 55622 h 3179856"/>
              <a:gd name="connsiteX12" fmla="*/ 624009 w 2200705"/>
              <a:gd name="connsiteY12" fmla="*/ 78131 h 3179856"/>
              <a:gd name="connsiteX13" fmla="*/ 683009 w 2200705"/>
              <a:gd name="connsiteY13" fmla="*/ 125851 h 3179856"/>
              <a:gd name="connsiteX14" fmla="*/ 688575 w 2200705"/>
              <a:gd name="connsiteY14" fmla="*/ 106926 h 3179856"/>
              <a:gd name="connsiteX15" fmla="*/ 883601 w 2200705"/>
              <a:gd name="connsiteY15" fmla="*/ 769 h 3179856"/>
              <a:gd name="connsiteX16" fmla="*/ 1019993 w 2200705"/>
              <a:gd name="connsiteY16" fmla="*/ 71703 h 3179856"/>
              <a:gd name="connsiteX17" fmla="*/ 1052720 w 2200705"/>
              <a:gd name="connsiteY17" fmla="*/ 130717 h 3179856"/>
              <a:gd name="connsiteX18" fmla="*/ 1053294 w 2200705"/>
              <a:gd name="connsiteY18" fmla="*/ 128764 h 3179856"/>
              <a:gd name="connsiteX19" fmla="*/ 1248320 w 2200705"/>
              <a:gd name="connsiteY19" fmla="*/ 22607 h 3179856"/>
              <a:gd name="connsiteX20" fmla="*/ 1384712 w 2200705"/>
              <a:gd name="connsiteY20" fmla="*/ 93541 h 3179856"/>
              <a:gd name="connsiteX21" fmla="*/ 1430998 w 2200705"/>
              <a:gd name="connsiteY21" fmla="*/ 240142 h 3179856"/>
              <a:gd name="connsiteX22" fmla="*/ 1356427 w 2200705"/>
              <a:gd name="connsiteY22" fmla="*/ 1096313 h 3179856"/>
              <a:gd name="connsiteX23" fmla="*/ 1355254 w 2200705"/>
              <a:gd name="connsiteY23" fmla="*/ 1100299 h 3179856"/>
              <a:gd name="connsiteX24" fmla="*/ 1887429 w 2200705"/>
              <a:gd name="connsiteY24" fmla="*/ 934101 h 3179856"/>
              <a:gd name="connsiteX25" fmla="*/ 2166297 w 2200705"/>
              <a:gd name="connsiteY25" fmla="*/ 988185 h 3179856"/>
              <a:gd name="connsiteX0" fmla="*/ 2169196 w 2203604"/>
              <a:gd name="connsiteY0" fmla="*/ 988185 h 3179856"/>
              <a:gd name="connsiteX1" fmla="*/ 2115112 w 2203604"/>
              <a:gd name="connsiteY1" fmla="*/ 1267054 h 3179856"/>
              <a:gd name="connsiteX2" fmla="*/ 1035656 w 2203604"/>
              <a:gd name="connsiteY2" fmla="*/ 1995820 h 3179856"/>
              <a:gd name="connsiteX3" fmla="*/ 1035656 w 2203604"/>
              <a:gd name="connsiteY3" fmla="*/ 3179856 h 3179856"/>
              <a:gd name="connsiteX4" fmla="*/ 33643 w 2203604"/>
              <a:gd name="connsiteY4" fmla="*/ 1695666 h 3179856"/>
              <a:gd name="connsiteX5" fmla="*/ 2899 w 2203604"/>
              <a:gd name="connsiteY5" fmla="*/ 1306767 h 3179856"/>
              <a:gd name="connsiteX6" fmla="*/ 18084 w 2203604"/>
              <a:gd name="connsiteY6" fmla="*/ 374146 h 3179856"/>
              <a:gd name="connsiteX7" fmla="*/ 235619 w 2203604"/>
              <a:gd name="connsiteY7" fmla="*/ 191468 h 3179856"/>
              <a:gd name="connsiteX8" fmla="*/ 312140 w 2203604"/>
              <a:gd name="connsiteY8" fmla="*/ 213978 h 3179856"/>
              <a:gd name="connsiteX9" fmla="*/ 334651 w 2203604"/>
              <a:gd name="connsiteY9" fmla="*/ 232185 h 3179856"/>
              <a:gd name="connsiteX10" fmla="*/ 355362 w 2203604"/>
              <a:gd name="connsiteY10" fmla="*/ 161779 h 3179856"/>
              <a:gd name="connsiteX11" fmla="*/ 550387 w 2203604"/>
              <a:gd name="connsiteY11" fmla="*/ 55622 h 3179856"/>
              <a:gd name="connsiteX12" fmla="*/ 626908 w 2203604"/>
              <a:gd name="connsiteY12" fmla="*/ 78131 h 3179856"/>
              <a:gd name="connsiteX13" fmla="*/ 685908 w 2203604"/>
              <a:gd name="connsiteY13" fmla="*/ 125851 h 3179856"/>
              <a:gd name="connsiteX14" fmla="*/ 691474 w 2203604"/>
              <a:gd name="connsiteY14" fmla="*/ 106926 h 3179856"/>
              <a:gd name="connsiteX15" fmla="*/ 886500 w 2203604"/>
              <a:gd name="connsiteY15" fmla="*/ 769 h 3179856"/>
              <a:gd name="connsiteX16" fmla="*/ 1022892 w 2203604"/>
              <a:gd name="connsiteY16" fmla="*/ 71703 h 3179856"/>
              <a:gd name="connsiteX17" fmla="*/ 1055619 w 2203604"/>
              <a:gd name="connsiteY17" fmla="*/ 130717 h 3179856"/>
              <a:gd name="connsiteX18" fmla="*/ 1056193 w 2203604"/>
              <a:gd name="connsiteY18" fmla="*/ 128764 h 3179856"/>
              <a:gd name="connsiteX19" fmla="*/ 1251219 w 2203604"/>
              <a:gd name="connsiteY19" fmla="*/ 22607 h 3179856"/>
              <a:gd name="connsiteX20" fmla="*/ 1387611 w 2203604"/>
              <a:gd name="connsiteY20" fmla="*/ 93541 h 3179856"/>
              <a:gd name="connsiteX21" fmla="*/ 1433897 w 2203604"/>
              <a:gd name="connsiteY21" fmla="*/ 240142 h 3179856"/>
              <a:gd name="connsiteX22" fmla="*/ 1359326 w 2203604"/>
              <a:gd name="connsiteY22" fmla="*/ 1096313 h 3179856"/>
              <a:gd name="connsiteX23" fmla="*/ 1358153 w 2203604"/>
              <a:gd name="connsiteY23" fmla="*/ 1100299 h 3179856"/>
              <a:gd name="connsiteX24" fmla="*/ 1890328 w 2203604"/>
              <a:gd name="connsiteY24" fmla="*/ 934101 h 3179856"/>
              <a:gd name="connsiteX25" fmla="*/ 2169196 w 2203604"/>
              <a:gd name="connsiteY25" fmla="*/ 988185 h 3179856"/>
              <a:gd name="connsiteX0" fmla="*/ 2167397 w 2201805"/>
              <a:gd name="connsiteY0" fmla="*/ 988185 h 3179856"/>
              <a:gd name="connsiteX1" fmla="*/ 2113313 w 2201805"/>
              <a:gd name="connsiteY1" fmla="*/ 1267054 h 3179856"/>
              <a:gd name="connsiteX2" fmla="*/ 1033857 w 2201805"/>
              <a:gd name="connsiteY2" fmla="*/ 1995820 h 3179856"/>
              <a:gd name="connsiteX3" fmla="*/ 1033857 w 2201805"/>
              <a:gd name="connsiteY3" fmla="*/ 3179856 h 3179856"/>
              <a:gd name="connsiteX4" fmla="*/ 102038 w 2201805"/>
              <a:gd name="connsiteY4" fmla="*/ 1788128 h 3179856"/>
              <a:gd name="connsiteX5" fmla="*/ 1100 w 2201805"/>
              <a:gd name="connsiteY5" fmla="*/ 1306767 h 3179856"/>
              <a:gd name="connsiteX6" fmla="*/ 16285 w 2201805"/>
              <a:gd name="connsiteY6" fmla="*/ 374146 h 3179856"/>
              <a:gd name="connsiteX7" fmla="*/ 233820 w 2201805"/>
              <a:gd name="connsiteY7" fmla="*/ 191468 h 3179856"/>
              <a:gd name="connsiteX8" fmla="*/ 310341 w 2201805"/>
              <a:gd name="connsiteY8" fmla="*/ 213978 h 3179856"/>
              <a:gd name="connsiteX9" fmla="*/ 332852 w 2201805"/>
              <a:gd name="connsiteY9" fmla="*/ 232185 h 3179856"/>
              <a:gd name="connsiteX10" fmla="*/ 353563 w 2201805"/>
              <a:gd name="connsiteY10" fmla="*/ 161779 h 3179856"/>
              <a:gd name="connsiteX11" fmla="*/ 548588 w 2201805"/>
              <a:gd name="connsiteY11" fmla="*/ 55622 h 3179856"/>
              <a:gd name="connsiteX12" fmla="*/ 625109 w 2201805"/>
              <a:gd name="connsiteY12" fmla="*/ 78131 h 3179856"/>
              <a:gd name="connsiteX13" fmla="*/ 684109 w 2201805"/>
              <a:gd name="connsiteY13" fmla="*/ 125851 h 3179856"/>
              <a:gd name="connsiteX14" fmla="*/ 689675 w 2201805"/>
              <a:gd name="connsiteY14" fmla="*/ 106926 h 3179856"/>
              <a:gd name="connsiteX15" fmla="*/ 884701 w 2201805"/>
              <a:gd name="connsiteY15" fmla="*/ 769 h 3179856"/>
              <a:gd name="connsiteX16" fmla="*/ 1021093 w 2201805"/>
              <a:gd name="connsiteY16" fmla="*/ 71703 h 3179856"/>
              <a:gd name="connsiteX17" fmla="*/ 1053820 w 2201805"/>
              <a:gd name="connsiteY17" fmla="*/ 130717 h 3179856"/>
              <a:gd name="connsiteX18" fmla="*/ 1054394 w 2201805"/>
              <a:gd name="connsiteY18" fmla="*/ 128764 h 3179856"/>
              <a:gd name="connsiteX19" fmla="*/ 1249420 w 2201805"/>
              <a:gd name="connsiteY19" fmla="*/ 22607 h 3179856"/>
              <a:gd name="connsiteX20" fmla="*/ 1385812 w 2201805"/>
              <a:gd name="connsiteY20" fmla="*/ 93541 h 3179856"/>
              <a:gd name="connsiteX21" fmla="*/ 1432098 w 2201805"/>
              <a:gd name="connsiteY21" fmla="*/ 240142 h 3179856"/>
              <a:gd name="connsiteX22" fmla="*/ 1357527 w 2201805"/>
              <a:gd name="connsiteY22" fmla="*/ 1096313 h 3179856"/>
              <a:gd name="connsiteX23" fmla="*/ 1356354 w 2201805"/>
              <a:gd name="connsiteY23" fmla="*/ 1100299 h 3179856"/>
              <a:gd name="connsiteX24" fmla="*/ 1888529 w 2201805"/>
              <a:gd name="connsiteY24" fmla="*/ 934101 h 3179856"/>
              <a:gd name="connsiteX25" fmla="*/ 2167397 w 220180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02095" h="3179856">
                <a:moveTo>
                  <a:pt x="2167687" y="988185"/>
                </a:moveTo>
                <a:cubicBezTo>
                  <a:pt x="2229760" y="1080127"/>
                  <a:pt x="2205545" y="1204981"/>
                  <a:pt x="2113603" y="1267054"/>
                </a:cubicBezTo>
                <a:cubicBezTo>
                  <a:pt x="1753784" y="1509976"/>
                  <a:pt x="1421598" y="1897404"/>
                  <a:pt x="1034147" y="1995820"/>
                </a:cubicBezTo>
                <a:cubicBezTo>
                  <a:pt x="867996" y="2075345"/>
                  <a:pt x="980099" y="2705122"/>
                  <a:pt x="1034147" y="3179856"/>
                </a:cubicBezTo>
                <a:lnTo>
                  <a:pt x="102328" y="1788128"/>
                </a:lnTo>
                <a:cubicBezTo>
                  <a:pt x="67914" y="1496109"/>
                  <a:pt x="-11444" y="1459753"/>
                  <a:pt x="1390" y="1306767"/>
                </a:cubicBezTo>
                <a:lnTo>
                  <a:pt x="16575" y="374146"/>
                </a:lnTo>
                <a:cubicBezTo>
                  <a:pt x="26201" y="263630"/>
                  <a:pt x="123595" y="181843"/>
                  <a:pt x="234110" y="191468"/>
                </a:cubicBezTo>
                <a:cubicBezTo>
                  <a:pt x="261739" y="193874"/>
                  <a:pt x="287573" y="201767"/>
                  <a:pt x="310631" y="213978"/>
                </a:cubicBezTo>
                <a:lnTo>
                  <a:pt x="333142" y="232185"/>
                </a:lnTo>
                <a:lnTo>
                  <a:pt x="353853" y="161779"/>
                </a:lnTo>
                <a:cubicBezTo>
                  <a:pt x="390486" y="92603"/>
                  <a:pt x="465992" y="48402"/>
                  <a:pt x="548878" y="55622"/>
                </a:cubicBezTo>
                <a:cubicBezTo>
                  <a:pt x="576507" y="58028"/>
                  <a:pt x="602341" y="65920"/>
                  <a:pt x="625399" y="78131"/>
                </a:cubicBezTo>
                <a:lnTo>
                  <a:pt x="684399" y="125851"/>
                </a:lnTo>
                <a:lnTo>
                  <a:pt x="689965" y="106926"/>
                </a:lnTo>
                <a:cubicBezTo>
                  <a:pt x="726599" y="37751"/>
                  <a:pt x="802105" y="-6450"/>
                  <a:pt x="884991" y="769"/>
                </a:cubicBezTo>
                <a:cubicBezTo>
                  <a:pt x="940249" y="5582"/>
                  <a:pt x="988325" y="32337"/>
                  <a:pt x="1021383" y="71703"/>
                </a:cubicBezTo>
                <a:lnTo>
                  <a:pt x="1054110" y="130717"/>
                </a:lnTo>
                <a:lnTo>
                  <a:pt x="1054684" y="128764"/>
                </a:lnTo>
                <a:cubicBezTo>
                  <a:pt x="1091318" y="59588"/>
                  <a:pt x="1166823" y="15387"/>
                  <a:pt x="1249710" y="22607"/>
                </a:cubicBezTo>
                <a:cubicBezTo>
                  <a:pt x="1304968" y="27420"/>
                  <a:pt x="1353044" y="54175"/>
                  <a:pt x="1386102" y="93541"/>
                </a:cubicBezTo>
                <a:cubicBezTo>
                  <a:pt x="1419160" y="132907"/>
                  <a:pt x="1437201" y="184884"/>
                  <a:pt x="1432388" y="240142"/>
                </a:cubicBezTo>
                <a:lnTo>
                  <a:pt x="1357817" y="1096313"/>
                </a:lnTo>
                <a:lnTo>
                  <a:pt x="1356644" y="1100299"/>
                </a:lnTo>
                <a:cubicBezTo>
                  <a:pt x="1494490" y="1298743"/>
                  <a:pt x="1711427" y="989500"/>
                  <a:pt x="1888819" y="934101"/>
                </a:cubicBezTo>
                <a:cubicBezTo>
                  <a:pt x="1980761" y="872029"/>
                  <a:pt x="2105615" y="896243"/>
                  <a:pt x="2167687" y="98818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TextBox 262">
            <a:extLst>
              <a:ext uri="{FF2B5EF4-FFF2-40B4-BE49-F238E27FC236}">
                <a16:creationId xmlns:a16="http://schemas.microsoft.com/office/drawing/2014/main" id="{64162B53-D7D3-4361-BE6E-7B19211BE2DE}"/>
              </a:ext>
            </a:extLst>
          </p:cNvPr>
          <p:cNvSpPr txBox="1"/>
          <p:nvPr/>
        </p:nvSpPr>
        <p:spPr>
          <a:xfrm>
            <a:off x="789996" y="3106180"/>
            <a:ext cx="3528392" cy="830997"/>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Simple </a:t>
            </a:r>
            <a:r>
              <a:rPr lang="en-US" altLang="ko-KR" sz="2400" b="1" dirty="0">
                <a:solidFill>
                  <a:schemeClr val="accent5"/>
                </a:solidFill>
                <a:cs typeface="Arial" pitchFamily="34" charset="0"/>
              </a:rPr>
              <a:t>PowerPoint </a:t>
            </a:r>
            <a:r>
              <a:rPr lang="en-US" altLang="ko-KR" sz="2400" b="1" dirty="0">
                <a:solidFill>
                  <a:schemeClr val="tx1">
                    <a:lumMod val="75000"/>
                    <a:lumOff val="25000"/>
                  </a:schemeClr>
                </a:solidFill>
                <a:cs typeface="Arial" pitchFamily="34" charset="0"/>
              </a:rPr>
              <a:t>Presentation</a:t>
            </a:r>
            <a:endParaRPr lang="ko-KR" altLang="en-US" sz="2400" b="1" dirty="0">
              <a:solidFill>
                <a:schemeClr val="tx1">
                  <a:lumMod val="75000"/>
                  <a:lumOff val="25000"/>
                </a:schemeClr>
              </a:solidFill>
              <a:cs typeface="Arial" pitchFamily="34" charset="0"/>
            </a:endParaRPr>
          </a:p>
        </p:txBody>
      </p:sp>
      <p:sp>
        <p:nvSpPr>
          <p:cNvPr id="264" name="TextBox 263">
            <a:extLst>
              <a:ext uri="{FF2B5EF4-FFF2-40B4-BE49-F238E27FC236}">
                <a16:creationId xmlns:a16="http://schemas.microsoft.com/office/drawing/2014/main" id="{7A01353B-CB32-47FE-93D8-46D95924C67B}"/>
              </a:ext>
            </a:extLst>
          </p:cNvPr>
          <p:cNvSpPr txBox="1"/>
          <p:nvPr/>
        </p:nvSpPr>
        <p:spPr>
          <a:xfrm>
            <a:off x="799700" y="4000066"/>
            <a:ext cx="662473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65" name="Rounded Rectangle 13">
            <a:extLst>
              <a:ext uri="{FF2B5EF4-FFF2-40B4-BE49-F238E27FC236}">
                <a16:creationId xmlns:a16="http://schemas.microsoft.com/office/drawing/2014/main" id="{FD10DDFD-D5FE-43E9-8930-FDAB767086A8}"/>
              </a:ext>
            </a:extLst>
          </p:cNvPr>
          <p:cNvSpPr/>
          <p:nvPr/>
        </p:nvSpPr>
        <p:spPr>
          <a:xfrm>
            <a:off x="4382578" y="4859258"/>
            <a:ext cx="3135501" cy="1196520"/>
          </a:xfrm>
          <a:prstGeom prst="roundRect">
            <a:avLst>
              <a:gd name="adj" fmla="val 12448"/>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6" name="Rounded Rectangle 14">
            <a:extLst>
              <a:ext uri="{FF2B5EF4-FFF2-40B4-BE49-F238E27FC236}">
                <a16:creationId xmlns:a16="http://schemas.microsoft.com/office/drawing/2014/main" id="{DD8BD7BA-D769-49A5-BE17-26F0AC2AA09F}"/>
              </a:ext>
            </a:extLst>
          </p:cNvPr>
          <p:cNvSpPr/>
          <p:nvPr/>
        </p:nvSpPr>
        <p:spPr>
          <a:xfrm>
            <a:off x="900034" y="4847330"/>
            <a:ext cx="3135501" cy="1196520"/>
          </a:xfrm>
          <a:prstGeom prst="roundRect">
            <a:avLst>
              <a:gd name="adj" fmla="val 12448"/>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7" name="TextBox 266">
            <a:extLst>
              <a:ext uri="{FF2B5EF4-FFF2-40B4-BE49-F238E27FC236}">
                <a16:creationId xmlns:a16="http://schemas.microsoft.com/office/drawing/2014/main" id="{77215EA0-15AB-4980-966B-444CC36116FC}"/>
              </a:ext>
            </a:extLst>
          </p:cNvPr>
          <p:cNvSpPr txBox="1"/>
          <p:nvPr/>
        </p:nvSpPr>
        <p:spPr>
          <a:xfrm>
            <a:off x="5817411" y="4863085"/>
            <a:ext cx="1107996" cy="646331"/>
          </a:xfrm>
          <a:prstGeom prst="rect">
            <a:avLst/>
          </a:prstGeom>
          <a:noFill/>
        </p:spPr>
        <p:txBody>
          <a:bodyPr wrap="none" rtlCol="0">
            <a:spAutoFit/>
          </a:bodyPr>
          <a:lstStyle/>
          <a:p>
            <a:r>
              <a:rPr lang="en-US" altLang="ko-KR" sz="3600" b="1" dirty="0">
                <a:solidFill>
                  <a:schemeClr val="accent2"/>
                </a:solidFill>
                <a:cs typeface="Arial" pitchFamily="34" charset="0"/>
              </a:rPr>
              <a:t>30%</a:t>
            </a:r>
            <a:endParaRPr lang="ko-KR" altLang="en-US" sz="3600" b="1" dirty="0">
              <a:solidFill>
                <a:schemeClr val="accent2"/>
              </a:solidFill>
              <a:cs typeface="Arial" pitchFamily="34" charset="0"/>
            </a:endParaRPr>
          </a:p>
        </p:txBody>
      </p:sp>
      <p:sp>
        <p:nvSpPr>
          <p:cNvPr id="268" name="TextBox 267">
            <a:extLst>
              <a:ext uri="{FF2B5EF4-FFF2-40B4-BE49-F238E27FC236}">
                <a16:creationId xmlns:a16="http://schemas.microsoft.com/office/drawing/2014/main" id="{1AA412B6-09FB-4757-BBB1-8B8129188BCB}"/>
              </a:ext>
            </a:extLst>
          </p:cNvPr>
          <p:cNvSpPr txBox="1"/>
          <p:nvPr/>
        </p:nvSpPr>
        <p:spPr>
          <a:xfrm>
            <a:off x="2334867" y="4832449"/>
            <a:ext cx="1107996" cy="646331"/>
          </a:xfrm>
          <a:prstGeom prst="rect">
            <a:avLst/>
          </a:prstGeom>
          <a:noFill/>
        </p:spPr>
        <p:txBody>
          <a:bodyPr wrap="none" rtlCol="0">
            <a:spAutoFit/>
          </a:bodyPr>
          <a:lstStyle/>
          <a:p>
            <a:r>
              <a:rPr lang="en-US" altLang="ko-KR" sz="3600" b="1" dirty="0">
                <a:solidFill>
                  <a:schemeClr val="accent5"/>
                </a:solidFill>
                <a:cs typeface="Arial" pitchFamily="34" charset="0"/>
              </a:rPr>
              <a:t>30%</a:t>
            </a:r>
            <a:endParaRPr lang="ko-KR" altLang="en-US" sz="3600" b="1" dirty="0">
              <a:solidFill>
                <a:schemeClr val="accent5"/>
              </a:solidFill>
              <a:cs typeface="Arial" pitchFamily="34" charset="0"/>
            </a:endParaRPr>
          </a:p>
        </p:txBody>
      </p:sp>
      <p:sp>
        <p:nvSpPr>
          <p:cNvPr id="269" name="TextBox 268">
            <a:extLst>
              <a:ext uri="{FF2B5EF4-FFF2-40B4-BE49-F238E27FC236}">
                <a16:creationId xmlns:a16="http://schemas.microsoft.com/office/drawing/2014/main" id="{917AF311-63F6-42AA-95B4-6E4377A6DCDD}"/>
              </a:ext>
            </a:extLst>
          </p:cNvPr>
          <p:cNvSpPr txBox="1"/>
          <p:nvPr/>
        </p:nvSpPr>
        <p:spPr>
          <a:xfrm>
            <a:off x="4498042" y="5474316"/>
            <a:ext cx="290456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70" name="TextBox 269">
            <a:extLst>
              <a:ext uri="{FF2B5EF4-FFF2-40B4-BE49-F238E27FC236}">
                <a16:creationId xmlns:a16="http://schemas.microsoft.com/office/drawing/2014/main" id="{ED763C93-E379-4C04-8A29-F2330A7EDDA0}"/>
              </a:ext>
            </a:extLst>
          </p:cNvPr>
          <p:cNvSpPr txBox="1"/>
          <p:nvPr/>
        </p:nvSpPr>
        <p:spPr>
          <a:xfrm>
            <a:off x="1015498" y="5507051"/>
            <a:ext cx="290456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71" name="Freeform 9">
            <a:extLst>
              <a:ext uri="{FF2B5EF4-FFF2-40B4-BE49-F238E27FC236}">
                <a16:creationId xmlns:a16="http://schemas.microsoft.com/office/drawing/2014/main" id="{3FF0F4B6-59D8-48AC-BD0E-A18FD60D6EF0}"/>
              </a:ext>
            </a:extLst>
          </p:cNvPr>
          <p:cNvSpPr>
            <a:spLocks noEditPoints="1"/>
          </p:cNvSpPr>
          <p:nvPr/>
        </p:nvSpPr>
        <p:spPr bwMode="auto">
          <a:xfrm>
            <a:off x="4973944" y="4981124"/>
            <a:ext cx="291616" cy="410253"/>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72" name="Freeform 9">
            <a:extLst>
              <a:ext uri="{FF2B5EF4-FFF2-40B4-BE49-F238E27FC236}">
                <a16:creationId xmlns:a16="http://schemas.microsoft.com/office/drawing/2014/main" id="{FF23835A-0FAA-47CB-8070-6104C70B261C}"/>
              </a:ext>
            </a:extLst>
          </p:cNvPr>
          <p:cNvSpPr>
            <a:spLocks noEditPoints="1"/>
          </p:cNvSpPr>
          <p:nvPr/>
        </p:nvSpPr>
        <p:spPr bwMode="auto">
          <a:xfrm>
            <a:off x="1423292" y="4967850"/>
            <a:ext cx="541310" cy="379626"/>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1"/>
          </a:p>
        </p:txBody>
      </p:sp>
    </p:spTree>
    <p:extLst>
      <p:ext uri="{BB962C8B-B14F-4D97-AF65-F5344CB8AC3E}">
        <p14:creationId xmlns:p14="http://schemas.microsoft.com/office/powerpoint/2010/main" val="2973053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ircle: Hollow 41">
            <a:extLst>
              <a:ext uri="{FF2B5EF4-FFF2-40B4-BE49-F238E27FC236}">
                <a16:creationId xmlns:a16="http://schemas.microsoft.com/office/drawing/2014/main" id="{33755061-9FB5-4670-8245-C96B4CEBC54F}"/>
              </a:ext>
            </a:extLst>
          </p:cNvPr>
          <p:cNvSpPr>
            <a:spLocks noChangeAspect="1"/>
          </p:cNvSpPr>
          <p:nvPr/>
        </p:nvSpPr>
        <p:spPr>
          <a:xfrm>
            <a:off x="7294876" y="1762753"/>
            <a:ext cx="3657600" cy="3657600"/>
          </a:xfrm>
          <a:prstGeom prst="donut">
            <a:avLst>
              <a:gd name="adj" fmla="val 18423"/>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4E5683F3-968F-481B-858C-54DAD3BF52B6}"/>
              </a:ext>
            </a:extLst>
          </p:cNvPr>
          <p:cNvSpPr/>
          <p:nvPr/>
        </p:nvSpPr>
        <p:spPr>
          <a:xfrm>
            <a:off x="8209276" y="2677153"/>
            <a:ext cx="1828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6A50998D-AEF2-42B7-BBFE-E04B221670B3}"/>
              </a:ext>
            </a:extLst>
          </p:cNvPr>
          <p:cNvSpPr>
            <a:spLocks noChangeAspect="1"/>
          </p:cNvSpPr>
          <p:nvPr/>
        </p:nvSpPr>
        <p:spPr>
          <a:xfrm>
            <a:off x="5237476" y="-294647"/>
            <a:ext cx="7772400" cy="7772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678CF3EA-5088-4082-B18E-3B001E768FD9}"/>
              </a:ext>
            </a:extLst>
          </p:cNvPr>
          <p:cNvSpPr>
            <a:spLocks noChangeAspect="1"/>
          </p:cNvSpPr>
          <p:nvPr/>
        </p:nvSpPr>
        <p:spPr>
          <a:xfrm>
            <a:off x="6609076" y="1076953"/>
            <a:ext cx="5029200" cy="502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710C9B9D-E4D2-40C7-97EF-383E8007F58D}"/>
              </a:ext>
            </a:extLst>
          </p:cNvPr>
          <p:cNvSpPr>
            <a:spLocks noChangeAspect="1"/>
          </p:cNvSpPr>
          <p:nvPr/>
        </p:nvSpPr>
        <p:spPr>
          <a:xfrm>
            <a:off x="5923276" y="391153"/>
            <a:ext cx="6400800" cy="6400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7EED72CB-60B4-41E5-AA8D-3F5935257F80}"/>
              </a:ext>
            </a:extLst>
          </p:cNvPr>
          <p:cNvSpPr/>
          <p:nvPr/>
        </p:nvSpPr>
        <p:spPr>
          <a:xfrm>
            <a:off x="9054271" y="2602894"/>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C6FD4A77-F380-4E0E-86AE-E7E1E84D75DD}"/>
              </a:ext>
            </a:extLst>
          </p:cNvPr>
          <p:cNvSpPr/>
          <p:nvPr/>
        </p:nvSpPr>
        <p:spPr>
          <a:xfrm>
            <a:off x="9823892"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4856724-A066-40EC-823E-82E0373DA2D1}"/>
              </a:ext>
            </a:extLst>
          </p:cNvPr>
          <p:cNvSpPr/>
          <p:nvPr/>
        </p:nvSpPr>
        <p:spPr>
          <a:xfrm>
            <a:off x="8237564"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8B6D436A-747B-4553-90F5-D221C9BE4B87}"/>
              </a:ext>
            </a:extLst>
          </p:cNvPr>
          <p:cNvSpPr/>
          <p:nvPr/>
        </p:nvSpPr>
        <p:spPr>
          <a:xfrm>
            <a:off x="9823892"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7E0FD2D2-9DA7-4E25-B3B1-6E1BAC8E8499}"/>
              </a:ext>
            </a:extLst>
          </p:cNvPr>
          <p:cNvSpPr/>
          <p:nvPr/>
        </p:nvSpPr>
        <p:spPr>
          <a:xfrm>
            <a:off x="8237564"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190BAEC3-53DE-4F5E-9425-AF1E431B5AFA}"/>
              </a:ext>
            </a:extLst>
          </p:cNvPr>
          <p:cNvSpPr/>
          <p:nvPr/>
        </p:nvSpPr>
        <p:spPr>
          <a:xfrm>
            <a:off x="9054271" y="4411540"/>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E158EA22-E334-4FC4-B9F7-2603AC914904}"/>
              </a:ext>
            </a:extLst>
          </p:cNvPr>
          <p:cNvSpPr/>
          <p:nvPr/>
        </p:nvSpPr>
        <p:spPr>
          <a:xfrm>
            <a:off x="8694435" y="486842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9FCC4FC-6FD7-428A-9A79-23393337DA13}"/>
              </a:ext>
            </a:extLst>
          </p:cNvPr>
          <p:cNvSpPr/>
          <p:nvPr/>
        </p:nvSpPr>
        <p:spPr>
          <a:xfrm>
            <a:off x="7199204" y="2548040"/>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id="{2235D47C-C832-4781-9878-86BF7E9F17F1}"/>
              </a:ext>
            </a:extLst>
          </p:cNvPr>
          <p:cNvSpPr/>
          <p:nvPr/>
        </p:nvSpPr>
        <p:spPr>
          <a:xfrm>
            <a:off x="10193585" y="383554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5162C30-5ADD-4E23-A82E-57B98AB303E6}"/>
              </a:ext>
            </a:extLst>
          </p:cNvPr>
          <p:cNvSpPr/>
          <p:nvPr/>
        </p:nvSpPr>
        <p:spPr>
          <a:xfrm>
            <a:off x="8694435" y="1555572"/>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A72FCB6D-B024-4244-A7E7-C3FB3CCFC82A}"/>
              </a:ext>
            </a:extLst>
          </p:cNvPr>
          <p:cNvSpPr/>
          <p:nvPr/>
        </p:nvSpPr>
        <p:spPr>
          <a:xfrm>
            <a:off x="7199204" y="383554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id="{B8112EB4-9BDA-4C7F-BE94-7E7D40C72DEB}"/>
              </a:ext>
            </a:extLst>
          </p:cNvPr>
          <p:cNvSpPr/>
          <p:nvPr/>
        </p:nvSpPr>
        <p:spPr>
          <a:xfrm>
            <a:off x="10193585" y="2548040"/>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Isosceles Triangle 51">
            <a:extLst>
              <a:ext uri="{FF2B5EF4-FFF2-40B4-BE49-F238E27FC236}">
                <a16:creationId xmlns:a16="http://schemas.microsoft.com/office/drawing/2014/main" id="{20CAFDF0-D8A3-4399-B98C-9C2BA886A6DB}"/>
              </a:ext>
            </a:extLst>
          </p:cNvPr>
          <p:cNvSpPr/>
          <p:nvPr/>
        </p:nvSpPr>
        <p:spPr>
          <a:xfrm>
            <a:off x="7451798" y="4128801"/>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2" name="Oval 7">
            <a:extLst>
              <a:ext uri="{FF2B5EF4-FFF2-40B4-BE49-F238E27FC236}">
                <a16:creationId xmlns:a16="http://schemas.microsoft.com/office/drawing/2014/main" id="{28BE78CD-0965-4024-9E7D-FFE3D0FF96B6}"/>
              </a:ext>
            </a:extLst>
          </p:cNvPr>
          <p:cNvSpPr/>
          <p:nvPr/>
        </p:nvSpPr>
        <p:spPr>
          <a:xfrm>
            <a:off x="8934102" y="5108094"/>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3" name="Rounded Rectangle 27">
            <a:extLst>
              <a:ext uri="{FF2B5EF4-FFF2-40B4-BE49-F238E27FC236}">
                <a16:creationId xmlns:a16="http://schemas.microsoft.com/office/drawing/2014/main" id="{CB71DDD9-A50B-452D-84D5-CC25CCBCF754}"/>
              </a:ext>
            </a:extLst>
          </p:cNvPr>
          <p:cNvSpPr/>
          <p:nvPr/>
        </p:nvSpPr>
        <p:spPr>
          <a:xfrm>
            <a:off x="7445684" y="2831286"/>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4" name="Rounded Rectangle 7">
            <a:extLst>
              <a:ext uri="{FF2B5EF4-FFF2-40B4-BE49-F238E27FC236}">
                <a16:creationId xmlns:a16="http://schemas.microsoft.com/office/drawing/2014/main" id="{C45B4426-C245-4C77-B25C-C051C61EC2B3}"/>
              </a:ext>
            </a:extLst>
          </p:cNvPr>
          <p:cNvSpPr/>
          <p:nvPr/>
        </p:nvSpPr>
        <p:spPr>
          <a:xfrm>
            <a:off x="8938269" y="1821495"/>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5" name="Round Same Side Corner Rectangle 36">
            <a:extLst>
              <a:ext uri="{FF2B5EF4-FFF2-40B4-BE49-F238E27FC236}">
                <a16:creationId xmlns:a16="http://schemas.microsoft.com/office/drawing/2014/main" id="{23C3A316-76D7-4EA3-A34F-11E710AFAECF}"/>
              </a:ext>
            </a:extLst>
          </p:cNvPr>
          <p:cNvSpPr/>
          <p:nvPr/>
        </p:nvSpPr>
        <p:spPr>
          <a:xfrm>
            <a:off x="10434826" y="2823580"/>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6" name="자유형 176">
            <a:extLst>
              <a:ext uri="{FF2B5EF4-FFF2-40B4-BE49-F238E27FC236}">
                <a16:creationId xmlns:a16="http://schemas.microsoft.com/office/drawing/2014/main" id="{F760D23E-437A-4DD7-B830-B7888250CD64}"/>
              </a:ext>
            </a:extLst>
          </p:cNvPr>
          <p:cNvSpPr/>
          <p:nvPr/>
        </p:nvSpPr>
        <p:spPr>
          <a:xfrm>
            <a:off x="10412624" y="4045365"/>
            <a:ext cx="372027" cy="390469"/>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oup 26">
            <a:extLst>
              <a:ext uri="{FF2B5EF4-FFF2-40B4-BE49-F238E27FC236}">
                <a16:creationId xmlns:a16="http://schemas.microsoft.com/office/drawing/2014/main" id="{9254AE37-C54D-4468-AD86-41E52ED8C0A7}"/>
              </a:ext>
            </a:extLst>
          </p:cNvPr>
          <p:cNvGrpSpPr/>
          <p:nvPr/>
        </p:nvGrpSpPr>
        <p:grpSpPr>
          <a:xfrm>
            <a:off x="8504693" y="2930102"/>
            <a:ext cx="1206342" cy="1356714"/>
            <a:chOff x="7322277" y="4321169"/>
            <a:chExt cx="1919053" cy="2158265"/>
          </a:xfrm>
          <a:solidFill>
            <a:schemeClr val="bg1"/>
          </a:solidFill>
        </p:grpSpPr>
        <p:sp>
          <p:nvSpPr>
            <p:cNvPr id="28" name="Freeform: Shape 27">
              <a:extLst>
                <a:ext uri="{FF2B5EF4-FFF2-40B4-BE49-F238E27FC236}">
                  <a16:creationId xmlns:a16="http://schemas.microsoft.com/office/drawing/2014/main" id="{A73B72CA-9FA6-46CE-9A8B-4AF6BA9840F9}"/>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3844B88-1FA9-4B7E-A73E-3412A7768480}"/>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85B57B-6F82-4C1F-B335-5ED43B52D4DD}"/>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CE94A4D-4B0B-47A5-80CB-2E84AEF19F85}"/>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DBF52CA-37FF-4120-85F2-910C32E6355A}"/>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C315F7-931F-42E6-9190-D5335A36B07D}"/>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BE60686-DC01-47B5-B2F0-B864B79CF4D8}"/>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4C28920-D4C2-4DF4-BE38-C0888D4A5089}"/>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C442DD-374F-465A-9E2D-F0BCDC8E8064}"/>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CB1B9FF-505B-4AC3-8786-8AE97C0E0E73}"/>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
        <p:nvSpPr>
          <p:cNvPr id="46" name="Freeform 9">
            <a:extLst>
              <a:ext uri="{FF2B5EF4-FFF2-40B4-BE49-F238E27FC236}">
                <a16:creationId xmlns:a16="http://schemas.microsoft.com/office/drawing/2014/main" id="{E471377D-27F3-444E-B20E-D25406029634}"/>
              </a:ext>
            </a:extLst>
          </p:cNvPr>
          <p:cNvSpPr>
            <a:spLocks noEditPoints="1"/>
          </p:cNvSpPr>
          <p:nvPr/>
        </p:nvSpPr>
        <p:spPr bwMode="auto">
          <a:xfrm>
            <a:off x="8899676" y="154688"/>
            <a:ext cx="399621" cy="295406"/>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Freeform 18">
            <a:extLst>
              <a:ext uri="{FF2B5EF4-FFF2-40B4-BE49-F238E27FC236}">
                <a16:creationId xmlns:a16="http://schemas.microsoft.com/office/drawing/2014/main" id="{7FEE4E64-38F2-4F73-8AB7-378BA1D6D5F2}"/>
              </a:ext>
            </a:extLst>
          </p:cNvPr>
          <p:cNvSpPr>
            <a:spLocks/>
          </p:cNvSpPr>
          <p:nvPr/>
        </p:nvSpPr>
        <p:spPr bwMode="auto">
          <a:xfrm>
            <a:off x="6010685" y="3483031"/>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9" name="Freeform 9">
            <a:extLst>
              <a:ext uri="{FF2B5EF4-FFF2-40B4-BE49-F238E27FC236}">
                <a16:creationId xmlns:a16="http://schemas.microsoft.com/office/drawing/2014/main" id="{34561D14-AB3A-4E00-A41D-17E0F9C66493}"/>
              </a:ext>
            </a:extLst>
          </p:cNvPr>
          <p:cNvSpPr>
            <a:spLocks noEditPoints="1"/>
          </p:cNvSpPr>
          <p:nvPr/>
        </p:nvSpPr>
        <p:spPr bwMode="auto">
          <a:xfrm>
            <a:off x="7578703" y="1003271"/>
            <a:ext cx="246319" cy="346529"/>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Freeform 9">
            <a:extLst>
              <a:ext uri="{FF2B5EF4-FFF2-40B4-BE49-F238E27FC236}">
                <a16:creationId xmlns:a16="http://schemas.microsoft.com/office/drawing/2014/main" id="{509F100C-EFE4-4EF2-A54B-DC83CAD44DC8}"/>
              </a:ext>
            </a:extLst>
          </p:cNvPr>
          <p:cNvSpPr>
            <a:spLocks noEditPoints="1"/>
          </p:cNvSpPr>
          <p:nvPr/>
        </p:nvSpPr>
        <p:spPr bwMode="auto">
          <a:xfrm>
            <a:off x="6656837" y="3424941"/>
            <a:ext cx="447644" cy="313936"/>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1" name="Freeform 18">
            <a:extLst>
              <a:ext uri="{FF2B5EF4-FFF2-40B4-BE49-F238E27FC236}">
                <a16:creationId xmlns:a16="http://schemas.microsoft.com/office/drawing/2014/main" id="{ECBD2D25-8AE6-448D-A771-0F6FF44FBC05}"/>
              </a:ext>
            </a:extLst>
          </p:cNvPr>
          <p:cNvSpPr>
            <a:spLocks noEditPoints="1"/>
          </p:cNvSpPr>
          <p:nvPr/>
        </p:nvSpPr>
        <p:spPr bwMode="auto">
          <a:xfrm>
            <a:off x="9540625" y="691038"/>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2" name="Freeform 9">
            <a:extLst>
              <a:ext uri="{FF2B5EF4-FFF2-40B4-BE49-F238E27FC236}">
                <a16:creationId xmlns:a16="http://schemas.microsoft.com/office/drawing/2014/main" id="{72175490-F48F-40F2-9F57-6F96F492CEA0}"/>
              </a:ext>
            </a:extLst>
          </p:cNvPr>
          <p:cNvSpPr>
            <a:spLocks noEditPoints="1"/>
          </p:cNvSpPr>
          <p:nvPr/>
        </p:nvSpPr>
        <p:spPr bwMode="auto">
          <a:xfrm>
            <a:off x="11300427" y="3848979"/>
            <a:ext cx="323301" cy="361227"/>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3" name="Oval 1">
            <a:extLst>
              <a:ext uri="{FF2B5EF4-FFF2-40B4-BE49-F238E27FC236}">
                <a16:creationId xmlns:a16="http://schemas.microsoft.com/office/drawing/2014/main" id="{E7C61B54-BDE3-4B93-B413-FEEA0066F3BE}"/>
              </a:ext>
            </a:extLst>
          </p:cNvPr>
          <p:cNvSpPr/>
          <p:nvPr/>
        </p:nvSpPr>
        <p:spPr>
          <a:xfrm>
            <a:off x="10609797" y="5398062"/>
            <a:ext cx="328264" cy="352994"/>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6">
            <a:extLst>
              <a:ext uri="{FF2B5EF4-FFF2-40B4-BE49-F238E27FC236}">
                <a16:creationId xmlns:a16="http://schemas.microsoft.com/office/drawing/2014/main" id="{4BDB2CCB-3183-49C6-A19B-B74CCF98C1EF}"/>
              </a:ext>
            </a:extLst>
          </p:cNvPr>
          <p:cNvSpPr/>
          <p:nvPr/>
        </p:nvSpPr>
        <p:spPr>
          <a:xfrm>
            <a:off x="5774977" y="5368331"/>
            <a:ext cx="306515" cy="337505"/>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Freeform 9">
            <a:extLst>
              <a:ext uri="{FF2B5EF4-FFF2-40B4-BE49-F238E27FC236}">
                <a16:creationId xmlns:a16="http://schemas.microsoft.com/office/drawing/2014/main" id="{D23F4135-3F40-430B-AF57-5E389BED1D36}"/>
              </a:ext>
            </a:extLst>
          </p:cNvPr>
          <p:cNvSpPr>
            <a:spLocks/>
          </p:cNvSpPr>
          <p:nvPr/>
        </p:nvSpPr>
        <p:spPr bwMode="auto">
          <a:xfrm>
            <a:off x="5571641" y="2402084"/>
            <a:ext cx="250608" cy="325258"/>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56" name="Freeform 9">
            <a:extLst>
              <a:ext uri="{FF2B5EF4-FFF2-40B4-BE49-F238E27FC236}">
                <a16:creationId xmlns:a16="http://schemas.microsoft.com/office/drawing/2014/main" id="{86AA8F18-18D1-4D02-89C0-F3604F5A686C}"/>
              </a:ext>
            </a:extLst>
          </p:cNvPr>
          <p:cNvSpPr>
            <a:spLocks/>
          </p:cNvSpPr>
          <p:nvPr/>
        </p:nvSpPr>
        <p:spPr bwMode="auto">
          <a:xfrm>
            <a:off x="8517126" y="6125569"/>
            <a:ext cx="356453" cy="365022"/>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7" name="Rectangle 1">
            <a:extLst>
              <a:ext uri="{FF2B5EF4-FFF2-40B4-BE49-F238E27FC236}">
                <a16:creationId xmlns:a16="http://schemas.microsoft.com/office/drawing/2014/main" id="{4170D966-4FFA-4164-A527-0A878CA52E9A}"/>
              </a:ext>
            </a:extLst>
          </p:cNvPr>
          <p:cNvSpPr/>
          <p:nvPr/>
        </p:nvSpPr>
        <p:spPr>
          <a:xfrm>
            <a:off x="11783563" y="3198294"/>
            <a:ext cx="321662" cy="319701"/>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ound Same Side Corner Rectangle 41">
            <a:extLst>
              <a:ext uri="{FF2B5EF4-FFF2-40B4-BE49-F238E27FC236}">
                <a16:creationId xmlns:a16="http://schemas.microsoft.com/office/drawing/2014/main" id="{75BA2FF6-F94C-424F-B908-42E0D429A299}"/>
              </a:ext>
            </a:extLst>
          </p:cNvPr>
          <p:cNvSpPr/>
          <p:nvPr/>
        </p:nvSpPr>
        <p:spPr>
          <a:xfrm rot="18900000">
            <a:off x="10307175" y="1017805"/>
            <a:ext cx="376907" cy="374976"/>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1">
            <a:extLst>
              <a:ext uri="{FF2B5EF4-FFF2-40B4-BE49-F238E27FC236}">
                <a16:creationId xmlns:a16="http://schemas.microsoft.com/office/drawing/2014/main" id="{E7615A79-78FD-47AE-B343-93D58B76B98F}"/>
              </a:ext>
            </a:extLst>
          </p:cNvPr>
          <p:cNvSpPr/>
          <p:nvPr/>
        </p:nvSpPr>
        <p:spPr>
          <a:xfrm>
            <a:off x="6457504" y="4564903"/>
            <a:ext cx="303144" cy="295506"/>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3" name="Rounded Rectangle 3">
            <a:extLst>
              <a:ext uri="{FF2B5EF4-FFF2-40B4-BE49-F238E27FC236}">
                <a16:creationId xmlns:a16="http://schemas.microsoft.com/office/drawing/2014/main" id="{888FB354-E3A7-4C35-8599-697083F7517F}"/>
              </a:ext>
            </a:extLst>
          </p:cNvPr>
          <p:cNvSpPr/>
          <p:nvPr/>
        </p:nvSpPr>
        <p:spPr>
          <a:xfrm>
            <a:off x="7048615" y="1311028"/>
            <a:ext cx="203339" cy="320191"/>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3">
            <a:extLst>
              <a:ext uri="{FF2B5EF4-FFF2-40B4-BE49-F238E27FC236}">
                <a16:creationId xmlns:a16="http://schemas.microsoft.com/office/drawing/2014/main" id="{1D38BFC0-C25C-48FA-AAAD-9C502FA85732}"/>
              </a:ext>
            </a:extLst>
          </p:cNvPr>
          <p:cNvSpPr/>
          <p:nvPr/>
        </p:nvSpPr>
        <p:spPr>
          <a:xfrm>
            <a:off x="10758640" y="1904136"/>
            <a:ext cx="352275" cy="352275"/>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5" name="Group 64">
            <a:extLst>
              <a:ext uri="{FF2B5EF4-FFF2-40B4-BE49-F238E27FC236}">
                <a16:creationId xmlns:a16="http://schemas.microsoft.com/office/drawing/2014/main" id="{A229294D-5EEE-405D-AAAF-FA5FE1BF0596}"/>
              </a:ext>
            </a:extLst>
          </p:cNvPr>
          <p:cNvGrpSpPr/>
          <p:nvPr/>
        </p:nvGrpSpPr>
        <p:grpSpPr>
          <a:xfrm>
            <a:off x="5748414" y="4577914"/>
            <a:ext cx="401429" cy="232241"/>
            <a:chOff x="2574555" y="3959226"/>
            <a:chExt cx="3941661" cy="2280393"/>
          </a:xfrm>
          <a:solidFill>
            <a:schemeClr val="bg1">
              <a:alpha val="40000"/>
            </a:schemeClr>
          </a:solidFill>
        </p:grpSpPr>
        <p:sp>
          <p:nvSpPr>
            <p:cNvPr id="111" name="Donut 81">
              <a:extLst>
                <a:ext uri="{FF2B5EF4-FFF2-40B4-BE49-F238E27FC236}">
                  <a16:creationId xmlns:a16="http://schemas.microsoft.com/office/drawing/2014/main" id="{17CE0086-F66F-4C14-96F4-AA318805B0FF}"/>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2" name="Donut 82">
              <a:extLst>
                <a:ext uri="{FF2B5EF4-FFF2-40B4-BE49-F238E27FC236}">
                  <a16:creationId xmlns:a16="http://schemas.microsoft.com/office/drawing/2014/main" id="{0A47C995-BF75-40D0-B2C9-6D28A08EEEEB}"/>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3" name="Rounded Rectangle 83">
              <a:extLst>
                <a:ext uri="{FF2B5EF4-FFF2-40B4-BE49-F238E27FC236}">
                  <a16:creationId xmlns:a16="http://schemas.microsoft.com/office/drawing/2014/main" id="{F5BCFFD6-6380-4F3F-A67C-EB53B350A8E5}"/>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ounded Rectangle 84">
              <a:extLst>
                <a:ext uri="{FF2B5EF4-FFF2-40B4-BE49-F238E27FC236}">
                  <a16:creationId xmlns:a16="http://schemas.microsoft.com/office/drawing/2014/main" id="{EBE97F11-B486-4D84-AB9F-56B547B8F983}"/>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ounded Rectangle 85">
              <a:extLst>
                <a:ext uri="{FF2B5EF4-FFF2-40B4-BE49-F238E27FC236}">
                  <a16:creationId xmlns:a16="http://schemas.microsoft.com/office/drawing/2014/main" id="{3CF98D7D-43C7-4EFC-BABA-23E4C6DBF8EC}"/>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ounded Rectangle 86">
              <a:extLst>
                <a:ext uri="{FF2B5EF4-FFF2-40B4-BE49-F238E27FC236}">
                  <a16:creationId xmlns:a16="http://schemas.microsoft.com/office/drawing/2014/main" id="{149DC0B1-2562-4FAB-B2A6-61DD4B26168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Rounded Rectangle 87">
              <a:extLst>
                <a:ext uri="{FF2B5EF4-FFF2-40B4-BE49-F238E27FC236}">
                  <a16:creationId xmlns:a16="http://schemas.microsoft.com/office/drawing/2014/main" id="{F4EC1FBC-2D68-489E-9163-3F3AC3E64BD9}"/>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ounded Rectangle 16">
              <a:extLst>
                <a:ext uri="{FF2B5EF4-FFF2-40B4-BE49-F238E27FC236}">
                  <a16:creationId xmlns:a16="http://schemas.microsoft.com/office/drawing/2014/main" id="{2B2518BA-87D2-41CA-859E-B063C4D61AAC}"/>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9" name="Oval 118">
              <a:extLst>
                <a:ext uri="{FF2B5EF4-FFF2-40B4-BE49-F238E27FC236}">
                  <a16:creationId xmlns:a16="http://schemas.microsoft.com/office/drawing/2014/main" id="{A82C42EE-AC35-45CF-917C-C9E019A83D0F}"/>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Rounded Rectangle 19">
              <a:extLst>
                <a:ext uri="{FF2B5EF4-FFF2-40B4-BE49-F238E27FC236}">
                  <a16:creationId xmlns:a16="http://schemas.microsoft.com/office/drawing/2014/main" id="{9F25B061-9A0A-4151-B4F9-E6EADE333D84}"/>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6" name="Freeform 9">
            <a:extLst>
              <a:ext uri="{FF2B5EF4-FFF2-40B4-BE49-F238E27FC236}">
                <a16:creationId xmlns:a16="http://schemas.microsoft.com/office/drawing/2014/main" id="{FBE13BCA-3847-4EB5-98A2-E9378746655E}"/>
              </a:ext>
            </a:extLst>
          </p:cNvPr>
          <p:cNvSpPr>
            <a:spLocks noEditPoints="1"/>
          </p:cNvSpPr>
          <p:nvPr/>
        </p:nvSpPr>
        <p:spPr bwMode="auto">
          <a:xfrm>
            <a:off x="9794934" y="1525673"/>
            <a:ext cx="258056" cy="35282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7" name="Oval 1">
            <a:extLst>
              <a:ext uri="{FF2B5EF4-FFF2-40B4-BE49-F238E27FC236}">
                <a16:creationId xmlns:a16="http://schemas.microsoft.com/office/drawing/2014/main" id="{9E7398FE-B433-4107-A7F2-E972556D11F3}"/>
              </a:ext>
            </a:extLst>
          </p:cNvPr>
          <p:cNvSpPr/>
          <p:nvPr/>
        </p:nvSpPr>
        <p:spPr>
          <a:xfrm>
            <a:off x="8373665" y="602219"/>
            <a:ext cx="342296" cy="342295"/>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Donut 3">
            <a:extLst>
              <a:ext uri="{FF2B5EF4-FFF2-40B4-BE49-F238E27FC236}">
                <a16:creationId xmlns:a16="http://schemas.microsoft.com/office/drawing/2014/main" id="{578B931D-464E-478C-A591-14E47C50F8D9}"/>
              </a:ext>
            </a:extLst>
          </p:cNvPr>
          <p:cNvSpPr/>
          <p:nvPr/>
        </p:nvSpPr>
        <p:spPr>
          <a:xfrm rot="2542585">
            <a:off x="10085046" y="6173868"/>
            <a:ext cx="214889" cy="409323"/>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70" name="Rounded Rectangle 8">
            <a:extLst>
              <a:ext uri="{FF2B5EF4-FFF2-40B4-BE49-F238E27FC236}">
                <a16:creationId xmlns:a16="http://schemas.microsoft.com/office/drawing/2014/main" id="{50D3B854-3EE4-412D-B130-9F9BD2DD6222}"/>
              </a:ext>
            </a:extLst>
          </p:cNvPr>
          <p:cNvSpPr/>
          <p:nvPr/>
        </p:nvSpPr>
        <p:spPr>
          <a:xfrm>
            <a:off x="5318933" y="3416531"/>
            <a:ext cx="302313" cy="228108"/>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71" name="Heart 3">
            <a:extLst>
              <a:ext uri="{FF2B5EF4-FFF2-40B4-BE49-F238E27FC236}">
                <a16:creationId xmlns:a16="http://schemas.microsoft.com/office/drawing/2014/main" id="{A91AA6E8-9997-4D25-BE4D-63E9C9D852E0}"/>
              </a:ext>
            </a:extLst>
          </p:cNvPr>
          <p:cNvSpPr>
            <a:spLocks noChangeAspect="1"/>
          </p:cNvSpPr>
          <p:nvPr/>
        </p:nvSpPr>
        <p:spPr>
          <a:xfrm>
            <a:off x="11506328" y="936972"/>
            <a:ext cx="302279" cy="27355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78" name="Round Same Side Corner Rectangle 5">
            <a:extLst>
              <a:ext uri="{FF2B5EF4-FFF2-40B4-BE49-F238E27FC236}">
                <a16:creationId xmlns:a16="http://schemas.microsoft.com/office/drawing/2014/main" id="{F4D8A441-8B70-4314-87AA-29D81B35E5B9}"/>
              </a:ext>
            </a:extLst>
          </p:cNvPr>
          <p:cNvSpPr/>
          <p:nvPr/>
        </p:nvSpPr>
        <p:spPr>
          <a:xfrm>
            <a:off x="9871330" y="103857"/>
            <a:ext cx="352384" cy="247386"/>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Parallelogram 8">
            <a:extLst>
              <a:ext uri="{FF2B5EF4-FFF2-40B4-BE49-F238E27FC236}">
                <a16:creationId xmlns:a16="http://schemas.microsoft.com/office/drawing/2014/main" id="{955BF537-7E59-488D-A940-F1B863F7EB58}"/>
              </a:ext>
            </a:extLst>
          </p:cNvPr>
          <p:cNvSpPr/>
          <p:nvPr/>
        </p:nvSpPr>
        <p:spPr>
          <a:xfrm>
            <a:off x="6469630" y="2392536"/>
            <a:ext cx="381319" cy="232595"/>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Freeform 18">
            <a:extLst>
              <a:ext uri="{FF2B5EF4-FFF2-40B4-BE49-F238E27FC236}">
                <a16:creationId xmlns:a16="http://schemas.microsoft.com/office/drawing/2014/main" id="{4D911A5B-60CB-4472-A1AF-3EB7FF9CE573}"/>
              </a:ext>
            </a:extLst>
          </p:cNvPr>
          <p:cNvSpPr>
            <a:spLocks/>
          </p:cNvSpPr>
          <p:nvPr/>
        </p:nvSpPr>
        <p:spPr bwMode="auto">
          <a:xfrm>
            <a:off x="11519242" y="4951149"/>
            <a:ext cx="314404" cy="313890"/>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2" name="Oval 12287">
            <a:extLst>
              <a:ext uri="{FF2B5EF4-FFF2-40B4-BE49-F238E27FC236}">
                <a16:creationId xmlns:a16="http://schemas.microsoft.com/office/drawing/2014/main" id="{9B394854-EDE0-4AD2-B297-CF29AC29E5D6}"/>
              </a:ext>
            </a:extLst>
          </p:cNvPr>
          <p:cNvSpPr/>
          <p:nvPr/>
        </p:nvSpPr>
        <p:spPr>
          <a:xfrm>
            <a:off x="11534032" y="2131856"/>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Freeform 18">
            <a:extLst>
              <a:ext uri="{FF2B5EF4-FFF2-40B4-BE49-F238E27FC236}">
                <a16:creationId xmlns:a16="http://schemas.microsoft.com/office/drawing/2014/main" id="{7529484F-76FF-4EB3-A891-29BC10FEFB4C}"/>
              </a:ext>
            </a:extLst>
          </p:cNvPr>
          <p:cNvSpPr>
            <a:spLocks/>
          </p:cNvSpPr>
          <p:nvPr/>
        </p:nvSpPr>
        <p:spPr bwMode="auto">
          <a:xfrm>
            <a:off x="8083069" y="1490329"/>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5" name="Freeform 18">
            <a:extLst>
              <a:ext uri="{FF2B5EF4-FFF2-40B4-BE49-F238E27FC236}">
                <a16:creationId xmlns:a16="http://schemas.microsoft.com/office/drawing/2014/main" id="{41326104-1DD1-4B55-9E15-C4145DD48C57}"/>
              </a:ext>
            </a:extLst>
          </p:cNvPr>
          <p:cNvSpPr>
            <a:spLocks noEditPoints="1"/>
          </p:cNvSpPr>
          <p:nvPr/>
        </p:nvSpPr>
        <p:spPr bwMode="auto">
          <a:xfrm>
            <a:off x="7124400" y="6043154"/>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Freeform 9">
            <a:extLst>
              <a:ext uri="{FF2B5EF4-FFF2-40B4-BE49-F238E27FC236}">
                <a16:creationId xmlns:a16="http://schemas.microsoft.com/office/drawing/2014/main" id="{77D08669-7EE9-4A0C-8540-F916B9979857}"/>
              </a:ext>
            </a:extLst>
          </p:cNvPr>
          <p:cNvSpPr>
            <a:spLocks/>
          </p:cNvSpPr>
          <p:nvPr/>
        </p:nvSpPr>
        <p:spPr bwMode="auto">
          <a:xfrm>
            <a:off x="6258149" y="1015781"/>
            <a:ext cx="330453" cy="336783"/>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0" name="Freeform 19">
            <a:extLst>
              <a:ext uri="{FF2B5EF4-FFF2-40B4-BE49-F238E27FC236}">
                <a16:creationId xmlns:a16="http://schemas.microsoft.com/office/drawing/2014/main" id="{85E5FC34-1C76-42D4-99A3-8B6BCEBCA627}"/>
              </a:ext>
            </a:extLst>
          </p:cNvPr>
          <p:cNvSpPr>
            <a:spLocks noEditPoints="1"/>
          </p:cNvSpPr>
          <p:nvPr/>
        </p:nvSpPr>
        <p:spPr bwMode="auto">
          <a:xfrm>
            <a:off x="9015644" y="1260919"/>
            <a:ext cx="340880" cy="172713"/>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92" name="Group 91">
            <a:extLst>
              <a:ext uri="{FF2B5EF4-FFF2-40B4-BE49-F238E27FC236}">
                <a16:creationId xmlns:a16="http://schemas.microsoft.com/office/drawing/2014/main" id="{35EAEA00-681B-4C3F-AAC2-B120E5DC770E}"/>
              </a:ext>
            </a:extLst>
          </p:cNvPr>
          <p:cNvGrpSpPr/>
          <p:nvPr/>
        </p:nvGrpSpPr>
        <p:grpSpPr>
          <a:xfrm>
            <a:off x="7253534" y="2052638"/>
            <a:ext cx="373602" cy="381448"/>
            <a:chOff x="2062550" y="1001048"/>
            <a:chExt cx="5068291" cy="5174720"/>
          </a:xfrm>
          <a:solidFill>
            <a:schemeClr val="bg1">
              <a:alpha val="40000"/>
            </a:schemeClr>
          </a:solidFill>
        </p:grpSpPr>
        <p:sp>
          <p:nvSpPr>
            <p:cNvPr id="101" name="Freeform 18">
              <a:extLst>
                <a:ext uri="{FF2B5EF4-FFF2-40B4-BE49-F238E27FC236}">
                  <a16:creationId xmlns:a16="http://schemas.microsoft.com/office/drawing/2014/main" id="{550284BB-83C7-46DC-B708-9FCEB87696A1}"/>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27">
              <a:extLst>
                <a:ext uri="{FF2B5EF4-FFF2-40B4-BE49-F238E27FC236}">
                  <a16:creationId xmlns:a16="http://schemas.microsoft.com/office/drawing/2014/main" id="{B8837175-825D-4110-9023-93D50C732152}"/>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45">
              <a:extLst>
                <a:ext uri="{FF2B5EF4-FFF2-40B4-BE49-F238E27FC236}">
                  <a16:creationId xmlns:a16="http://schemas.microsoft.com/office/drawing/2014/main" id="{0C9581DD-948D-42D6-B1F6-8196EF76DE21}"/>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4" name="Freeform 18">
              <a:extLst>
                <a:ext uri="{FF2B5EF4-FFF2-40B4-BE49-F238E27FC236}">
                  <a16:creationId xmlns:a16="http://schemas.microsoft.com/office/drawing/2014/main" id="{99ADB1EF-D22B-44A9-BA4D-FBF812199C65}"/>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5" name="Freeform 54">
              <a:extLst>
                <a:ext uri="{FF2B5EF4-FFF2-40B4-BE49-F238E27FC236}">
                  <a16:creationId xmlns:a16="http://schemas.microsoft.com/office/drawing/2014/main" id="{E9444119-E028-4D62-9F8B-50020C1F78A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95" name="Freeform 36">
            <a:extLst>
              <a:ext uri="{FF2B5EF4-FFF2-40B4-BE49-F238E27FC236}">
                <a16:creationId xmlns:a16="http://schemas.microsoft.com/office/drawing/2014/main" id="{FC853986-1E95-499A-8BEF-E0D123F6B06E}"/>
              </a:ext>
            </a:extLst>
          </p:cNvPr>
          <p:cNvSpPr>
            <a:spLocks noEditPoints="1"/>
          </p:cNvSpPr>
          <p:nvPr/>
        </p:nvSpPr>
        <p:spPr bwMode="auto">
          <a:xfrm>
            <a:off x="9588015" y="5517559"/>
            <a:ext cx="312769" cy="337229"/>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6" name="Oval 19">
            <a:extLst>
              <a:ext uri="{FF2B5EF4-FFF2-40B4-BE49-F238E27FC236}">
                <a16:creationId xmlns:a16="http://schemas.microsoft.com/office/drawing/2014/main" id="{43B248BD-BA6C-4F75-80A6-6B7C0DEF0897}"/>
              </a:ext>
            </a:extLst>
          </p:cNvPr>
          <p:cNvSpPr/>
          <p:nvPr/>
        </p:nvSpPr>
        <p:spPr>
          <a:xfrm rot="7840081">
            <a:off x="7388589" y="357113"/>
            <a:ext cx="302849" cy="258340"/>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7" name="Oval 12287">
            <a:extLst>
              <a:ext uri="{FF2B5EF4-FFF2-40B4-BE49-F238E27FC236}">
                <a16:creationId xmlns:a16="http://schemas.microsoft.com/office/drawing/2014/main" id="{903099DF-21C7-4CD0-A23E-BFFF48EA833F}"/>
              </a:ext>
            </a:extLst>
          </p:cNvPr>
          <p:cNvSpPr/>
          <p:nvPr/>
        </p:nvSpPr>
        <p:spPr>
          <a:xfrm>
            <a:off x="7463557" y="5108094"/>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Parallelogram 8">
            <a:extLst>
              <a:ext uri="{FF2B5EF4-FFF2-40B4-BE49-F238E27FC236}">
                <a16:creationId xmlns:a16="http://schemas.microsoft.com/office/drawing/2014/main" id="{F23F5BE6-88BD-46C6-97FF-C168D641FBFE}"/>
              </a:ext>
            </a:extLst>
          </p:cNvPr>
          <p:cNvSpPr/>
          <p:nvPr/>
        </p:nvSpPr>
        <p:spPr>
          <a:xfrm>
            <a:off x="11361206" y="6256765"/>
            <a:ext cx="315238" cy="19228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2FE7EE0D-7DEC-4897-805E-9F83E4B0D687}"/>
              </a:ext>
            </a:extLst>
          </p:cNvPr>
          <p:cNvSpPr/>
          <p:nvPr/>
        </p:nvSpPr>
        <p:spPr>
          <a:xfrm>
            <a:off x="706679" y="2548287"/>
            <a:ext cx="770350" cy="1334334"/>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2" name="TextBox 121">
            <a:extLst>
              <a:ext uri="{FF2B5EF4-FFF2-40B4-BE49-F238E27FC236}">
                <a16:creationId xmlns:a16="http://schemas.microsoft.com/office/drawing/2014/main" id="{CD02D74F-5C80-4163-8A3A-3C3DAABF5F4E}"/>
              </a:ext>
            </a:extLst>
          </p:cNvPr>
          <p:cNvSpPr txBox="1"/>
          <p:nvPr/>
        </p:nvSpPr>
        <p:spPr>
          <a:xfrm>
            <a:off x="885708" y="2750288"/>
            <a:ext cx="412292" cy="584775"/>
          </a:xfrm>
          <a:prstGeom prst="rect">
            <a:avLst/>
          </a:prstGeom>
          <a:noFill/>
        </p:spPr>
        <p:txBody>
          <a:bodyPr wrap="none" rtlCol="0">
            <a:spAutoFit/>
          </a:bodyPr>
          <a:lstStyle/>
          <a:p>
            <a:pPr algn="r"/>
            <a:r>
              <a:rPr lang="en-US" altLang="ko-KR" sz="3200" b="1" dirty="0">
                <a:solidFill>
                  <a:schemeClr val="bg1"/>
                </a:solidFill>
                <a:cs typeface="Arial" pitchFamily="34" charset="0"/>
              </a:rPr>
              <a:t>1</a:t>
            </a:r>
            <a:endParaRPr lang="ko-KR" altLang="en-US" sz="3200" b="1" dirty="0">
              <a:solidFill>
                <a:schemeClr val="bg1"/>
              </a:solidFill>
              <a:cs typeface="Arial" pitchFamily="34" charset="0"/>
            </a:endParaRPr>
          </a:p>
        </p:txBody>
      </p:sp>
      <p:sp>
        <p:nvSpPr>
          <p:cNvPr id="127" name="TextBox 126">
            <a:extLst>
              <a:ext uri="{FF2B5EF4-FFF2-40B4-BE49-F238E27FC236}">
                <a16:creationId xmlns:a16="http://schemas.microsoft.com/office/drawing/2014/main" id="{1516C53F-1DBA-4FD6-8EEC-163846443DAF}"/>
              </a:ext>
            </a:extLst>
          </p:cNvPr>
          <p:cNvSpPr txBox="1"/>
          <p:nvPr/>
        </p:nvSpPr>
        <p:spPr>
          <a:xfrm>
            <a:off x="706679" y="3406432"/>
            <a:ext cx="77035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a:t>
            </a:r>
            <a:endParaRPr lang="ko-KR" altLang="en-US" sz="1400" b="1" dirty="0">
              <a:solidFill>
                <a:schemeClr val="bg1"/>
              </a:solidFill>
              <a:cs typeface="Arial" pitchFamily="34" charset="0"/>
            </a:endParaRPr>
          </a:p>
        </p:txBody>
      </p:sp>
      <p:sp>
        <p:nvSpPr>
          <p:cNvPr id="128" name="TextBox 127">
            <a:extLst>
              <a:ext uri="{FF2B5EF4-FFF2-40B4-BE49-F238E27FC236}">
                <a16:creationId xmlns:a16="http://schemas.microsoft.com/office/drawing/2014/main" id="{BD5E7C5F-05DB-4514-8952-3B1F5D5B534C}"/>
              </a:ext>
            </a:extLst>
          </p:cNvPr>
          <p:cNvSpPr txBox="1"/>
          <p:nvPr/>
        </p:nvSpPr>
        <p:spPr>
          <a:xfrm>
            <a:off x="1707929" y="2457265"/>
            <a:ext cx="3568440" cy="1569660"/>
          </a:xfrm>
          <a:prstGeom prst="rect">
            <a:avLst/>
          </a:prstGeom>
          <a:noFill/>
        </p:spPr>
        <p:txBody>
          <a:bodyPr wrap="square" rtlCol="0" anchor="ctr">
            <a:spAutoFit/>
          </a:bodyPr>
          <a:lstStyle/>
          <a:p>
            <a:r>
              <a:rPr lang="en-US" altLang="ko-KR" sz="4800" b="1" dirty="0">
                <a:solidFill>
                  <a:schemeClr val="bg1"/>
                </a:solidFill>
                <a:cs typeface="Arial" pitchFamily="34" charset="0"/>
              </a:rPr>
              <a:t>AWESOME</a:t>
            </a:r>
          </a:p>
          <a:p>
            <a:r>
              <a:rPr lang="en-GB" altLang="ko-KR" sz="4800" b="1" dirty="0">
                <a:solidFill>
                  <a:schemeClr val="bg1"/>
                </a:solidFill>
                <a:cs typeface="Arial" pitchFamily="34" charset="0"/>
              </a:rPr>
              <a:t>S</a:t>
            </a:r>
            <a:r>
              <a:rPr lang="en-US" altLang="ko-KR" sz="4800" b="1" dirty="0">
                <a:solidFill>
                  <a:schemeClr val="bg1"/>
                </a:solidFill>
                <a:cs typeface="Arial" pitchFamily="34" charset="0"/>
              </a:rPr>
              <a:t>LIDE</a:t>
            </a:r>
            <a:endParaRPr lang="ko-KR" altLang="en-US" sz="4800" b="1" dirty="0">
              <a:solidFill>
                <a:schemeClr val="bg1"/>
              </a:solidFill>
              <a:cs typeface="Arial" pitchFamily="34" charset="0"/>
            </a:endParaRPr>
          </a:p>
        </p:txBody>
      </p:sp>
      <p:sp>
        <p:nvSpPr>
          <p:cNvPr id="129" name="TextBox 128">
            <a:extLst>
              <a:ext uri="{FF2B5EF4-FFF2-40B4-BE49-F238E27FC236}">
                <a16:creationId xmlns:a16="http://schemas.microsoft.com/office/drawing/2014/main" id="{3D8BB650-B7B9-449C-99D6-607221C9CBF0}"/>
              </a:ext>
            </a:extLst>
          </p:cNvPr>
          <p:cNvSpPr txBox="1"/>
          <p:nvPr/>
        </p:nvSpPr>
        <p:spPr>
          <a:xfrm>
            <a:off x="1718557" y="4905069"/>
            <a:ext cx="3568439" cy="430887"/>
          </a:xfrm>
          <a:prstGeom prst="rect">
            <a:avLst/>
          </a:prstGeom>
          <a:noFill/>
        </p:spPr>
        <p:txBody>
          <a:bodyPr wrap="square" rtlCol="0" anchor="ctr">
            <a:spAutoFit/>
          </a:bodyPr>
          <a:lstStyle/>
          <a:p>
            <a:r>
              <a:rPr lang="en-GB" altLang="ko-KR" sz="1100" dirty="0">
                <a:solidFill>
                  <a:schemeClr val="bg1"/>
                </a:solidFill>
                <a:cs typeface="Arial" pitchFamily="34" charset="0"/>
              </a:rPr>
              <a:t>L</a:t>
            </a:r>
            <a:r>
              <a:rPr lang="en-US" altLang="ko-KR" sz="1100" dirty="0">
                <a:solidFill>
                  <a:schemeClr val="bg1"/>
                </a:solidFill>
                <a:cs typeface="Arial" pitchFamily="34" charset="0"/>
              </a:rPr>
              <a:t>OREM IPSUM DOLOR SIT AMET,</a:t>
            </a:r>
          </a:p>
          <a:p>
            <a:r>
              <a:rPr lang="en-US" altLang="ko-KR" sz="1100" dirty="0">
                <a:solidFill>
                  <a:schemeClr val="bg1"/>
                </a:solidFill>
                <a:cs typeface="Arial" pitchFamily="34" charset="0"/>
              </a:rPr>
              <a:t>CU USU AGAM INTEGRE IMPEDIT.</a:t>
            </a:r>
            <a:endParaRPr lang="ko-KR" altLang="en-US" sz="1100" dirty="0">
              <a:solidFill>
                <a:schemeClr val="bg1"/>
              </a:solidFill>
              <a:cs typeface="Arial" pitchFamily="34" charset="0"/>
            </a:endParaRPr>
          </a:p>
        </p:txBody>
      </p:sp>
      <p:sp>
        <p:nvSpPr>
          <p:cNvPr id="130" name="TextBox 129">
            <a:extLst>
              <a:ext uri="{FF2B5EF4-FFF2-40B4-BE49-F238E27FC236}">
                <a16:creationId xmlns:a16="http://schemas.microsoft.com/office/drawing/2014/main" id="{D22CBCCB-299C-43BC-99BE-2B7ABAB0152A}"/>
              </a:ext>
            </a:extLst>
          </p:cNvPr>
          <p:cNvSpPr txBox="1"/>
          <p:nvPr/>
        </p:nvSpPr>
        <p:spPr>
          <a:xfrm>
            <a:off x="1707927" y="4144247"/>
            <a:ext cx="3568440" cy="830997"/>
          </a:xfrm>
          <a:prstGeom prst="rect">
            <a:avLst/>
          </a:prstGeom>
          <a:noFill/>
        </p:spPr>
        <p:txBody>
          <a:bodyPr wrap="square" rtlCol="0" anchor="ctr">
            <a:spAutoFit/>
          </a:bodyPr>
          <a:lstStyle/>
          <a:p>
            <a:r>
              <a:rPr lang="en-GB" altLang="ko-KR" sz="2400" dirty="0">
                <a:solidFill>
                  <a:schemeClr val="bg1"/>
                </a:solidFill>
                <a:cs typeface="Arial" pitchFamily="34" charset="0"/>
              </a:rPr>
              <a:t>L</a:t>
            </a:r>
            <a:r>
              <a:rPr lang="en-US" altLang="ko-KR" sz="2400" dirty="0">
                <a:solidFill>
                  <a:schemeClr val="bg1"/>
                </a:solidFill>
                <a:cs typeface="Arial" pitchFamily="34" charset="0"/>
              </a:rPr>
              <a:t>OREM IPSUM</a:t>
            </a:r>
          </a:p>
          <a:p>
            <a:r>
              <a:rPr lang="en-US" altLang="ko-KR" sz="2400" dirty="0">
                <a:solidFill>
                  <a:schemeClr val="bg1"/>
                </a:solidFill>
                <a:cs typeface="Arial" pitchFamily="34" charset="0"/>
              </a:rPr>
              <a:t>DOLOR SIT AMET, </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3359384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12AEB50-C141-4922-8733-8762BB586665}"/>
              </a:ext>
            </a:extLst>
          </p:cNvPr>
          <p:cNvCxnSpPr>
            <a:cxnSpLocks/>
          </p:cNvCxnSpPr>
          <p:nvPr/>
        </p:nvCxnSpPr>
        <p:spPr>
          <a:xfrm>
            <a:off x="0" y="3517460"/>
            <a:ext cx="1219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7DE4727-EA75-475A-B843-5D87B24389EA}"/>
              </a:ext>
            </a:extLst>
          </p:cNvPr>
          <p:cNvSpPr/>
          <p:nvPr/>
        </p:nvSpPr>
        <p:spPr>
          <a:xfrm>
            <a:off x="4228416" y="1753460"/>
            <a:ext cx="3528000" cy="352800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a:prstGeom prst="rect">
            <a:avLst/>
          </a:prstGeom>
        </p:spPr>
        <p:txBody>
          <a:bodyPr/>
          <a:lstStyle/>
          <a:p>
            <a:r>
              <a:rPr lang="en-US" altLang="ko-KR" dirty="0"/>
              <a:t>Portfolio Presentation</a:t>
            </a:r>
            <a:endParaRPr lang="en-US" dirty="0"/>
          </a:p>
        </p:txBody>
      </p:sp>
      <p:sp>
        <p:nvSpPr>
          <p:cNvPr id="3" name="텍스트 개체 틀 2">
            <a:extLst>
              <a:ext uri="{FF2B5EF4-FFF2-40B4-BE49-F238E27FC236}">
                <a16:creationId xmlns:a16="http://schemas.microsoft.com/office/drawing/2014/main" id="{CD6D6FFC-BD43-4799-A0FE-1599C0667255}"/>
              </a:ext>
            </a:extLst>
          </p:cNvPr>
          <p:cNvSpPr>
            <a:spLocks noGrp="1"/>
          </p:cNvSpPr>
          <p:nvPr>
            <p:ph type="body" sz="quarter" idx="41"/>
          </p:nvPr>
        </p:nvSpPr>
        <p:spPr/>
        <p:txBody>
          <a:bodyPr>
            <a:normAutofit fontScale="92500" lnSpcReduction="20000"/>
          </a:bodyPr>
          <a:lstStyle/>
          <a:p>
            <a:r>
              <a:rPr lang="en-US" altLang="ko-KR" dirty="0"/>
              <a:t>This text can be replaced with your own text</a:t>
            </a:r>
          </a:p>
        </p:txBody>
      </p:sp>
      <p:grpSp>
        <p:nvGrpSpPr>
          <p:cNvPr id="18" name="Group 8">
            <a:extLst>
              <a:ext uri="{FF2B5EF4-FFF2-40B4-BE49-F238E27FC236}">
                <a16:creationId xmlns:a16="http://schemas.microsoft.com/office/drawing/2014/main" id="{0747A9A6-806D-4FA4-B613-1C4102A09385}"/>
              </a:ext>
            </a:extLst>
          </p:cNvPr>
          <p:cNvGrpSpPr/>
          <p:nvPr/>
        </p:nvGrpSpPr>
        <p:grpSpPr>
          <a:xfrm>
            <a:off x="4875101" y="5361975"/>
            <a:ext cx="2448272" cy="935366"/>
            <a:chOff x="803640" y="3290827"/>
            <a:chExt cx="2059657" cy="935366"/>
          </a:xfrm>
        </p:grpSpPr>
        <p:sp>
          <p:nvSpPr>
            <p:cNvPr id="19" name="TextBox 18">
              <a:extLst>
                <a:ext uri="{FF2B5EF4-FFF2-40B4-BE49-F238E27FC236}">
                  <a16:creationId xmlns:a16="http://schemas.microsoft.com/office/drawing/2014/main" id="{213BBEFC-30E8-4B02-A0BE-E35E549CA60D}"/>
                </a:ext>
              </a:extLst>
            </p:cNvPr>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73C2E6E4-7B83-409B-AED8-75C80FC479E6}"/>
                </a:ext>
              </a:extLst>
            </p:cNvPr>
            <p:cNvSpPr txBox="1"/>
            <p:nvPr/>
          </p:nvSpPr>
          <p:spPr>
            <a:xfrm>
              <a:off x="803640" y="3290827"/>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11">
            <a:extLst>
              <a:ext uri="{FF2B5EF4-FFF2-40B4-BE49-F238E27FC236}">
                <a16:creationId xmlns:a16="http://schemas.microsoft.com/office/drawing/2014/main" id="{5280B1C2-2010-488C-A6EF-F80AB25506E2}"/>
              </a:ext>
            </a:extLst>
          </p:cNvPr>
          <p:cNvGrpSpPr/>
          <p:nvPr/>
        </p:nvGrpSpPr>
        <p:grpSpPr>
          <a:xfrm>
            <a:off x="872183" y="4910769"/>
            <a:ext cx="2448272" cy="935366"/>
            <a:chOff x="803640" y="3290827"/>
            <a:chExt cx="2059657" cy="935366"/>
          </a:xfrm>
        </p:grpSpPr>
        <p:sp>
          <p:nvSpPr>
            <p:cNvPr id="22" name="TextBox 21">
              <a:extLst>
                <a:ext uri="{FF2B5EF4-FFF2-40B4-BE49-F238E27FC236}">
                  <a16:creationId xmlns:a16="http://schemas.microsoft.com/office/drawing/2014/main" id="{163976E7-13DC-498A-A33C-CBF0B7375C4D}"/>
                </a:ext>
              </a:extLst>
            </p:cNvPr>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C0C5C1CF-F865-4868-A2FB-AE0FD7E98D3D}"/>
                </a:ext>
              </a:extLst>
            </p:cNvPr>
            <p:cNvSpPr txBox="1"/>
            <p:nvPr/>
          </p:nvSpPr>
          <p:spPr>
            <a:xfrm>
              <a:off x="803640" y="3290827"/>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4" name="Group 14">
            <a:extLst>
              <a:ext uri="{FF2B5EF4-FFF2-40B4-BE49-F238E27FC236}">
                <a16:creationId xmlns:a16="http://schemas.microsoft.com/office/drawing/2014/main" id="{37D3AFC5-930D-4A47-AB49-9815A751E6ED}"/>
              </a:ext>
            </a:extLst>
          </p:cNvPr>
          <p:cNvGrpSpPr/>
          <p:nvPr/>
        </p:nvGrpSpPr>
        <p:grpSpPr>
          <a:xfrm>
            <a:off x="8887878" y="4910769"/>
            <a:ext cx="2448272" cy="935366"/>
            <a:chOff x="803640" y="3290827"/>
            <a:chExt cx="2059657" cy="935366"/>
          </a:xfrm>
        </p:grpSpPr>
        <p:sp>
          <p:nvSpPr>
            <p:cNvPr id="25" name="TextBox 24">
              <a:extLst>
                <a:ext uri="{FF2B5EF4-FFF2-40B4-BE49-F238E27FC236}">
                  <a16:creationId xmlns:a16="http://schemas.microsoft.com/office/drawing/2014/main" id="{66CC0B51-3A39-4C59-B175-1177D4FD6130}"/>
                </a:ext>
              </a:extLst>
            </p:cNvPr>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4489740A-E7A9-4B39-9A32-F27211FD57ED}"/>
                </a:ext>
              </a:extLst>
            </p:cNvPr>
            <p:cNvSpPr txBox="1"/>
            <p:nvPr/>
          </p:nvSpPr>
          <p:spPr>
            <a:xfrm>
              <a:off x="803640" y="3290827"/>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5" name="Picture Placeholder 4">
            <a:extLst>
              <a:ext uri="{FF2B5EF4-FFF2-40B4-BE49-F238E27FC236}">
                <a16:creationId xmlns:a16="http://schemas.microsoft.com/office/drawing/2014/main" id="{396D73B1-3E15-4AFE-840D-69F6AD093423}"/>
              </a:ext>
            </a:extLst>
          </p:cNvPr>
          <p:cNvSpPr>
            <a:spLocks noGrp="1"/>
          </p:cNvSpPr>
          <p:nvPr>
            <p:ph type="pic" idx="15"/>
          </p:nvPr>
        </p:nvSpPr>
        <p:spPr/>
      </p:sp>
      <p:sp>
        <p:nvSpPr>
          <p:cNvPr id="7" name="Picture Placeholder 6">
            <a:extLst>
              <a:ext uri="{FF2B5EF4-FFF2-40B4-BE49-F238E27FC236}">
                <a16:creationId xmlns:a16="http://schemas.microsoft.com/office/drawing/2014/main" id="{0893988B-4CB1-4C17-B1A2-F024C48813BE}"/>
              </a:ext>
            </a:extLst>
          </p:cNvPr>
          <p:cNvSpPr>
            <a:spLocks noGrp="1"/>
          </p:cNvSpPr>
          <p:nvPr>
            <p:ph type="pic" idx="14"/>
          </p:nvPr>
        </p:nvSpPr>
        <p:spPr/>
      </p:sp>
      <p:sp>
        <p:nvSpPr>
          <p:cNvPr id="9" name="Picture Placeholder 8">
            <a:extLst>
              <a:ext uri="{FF2B5EF4-FFF2-40B4-BE49-F238E27FC236}">
                <a16:creationId xmlns:a16="http://schemas.microsoft.com/office/drawing/2014/main" id="{E807850D-0E9C-41D0-AC49-598A6C109716}"/>
              </a:ext>
            </a:extLst>
          </p:cNvPr>
          <p:cNvSpPr>
            <a:spLocks noGrp="1"/>
          </p:cNvSpPr>
          <p:nvPr>
            <p:ph type="pic" idx="16"/>
          </p:nvPr>
        </p:nvSpPr>
        <p:spPr/>
      </p:sp>
    </p:spTree>
    <p:extLst>
      <p:ext uri="{BB962C8B-B14F-4D97-AF65-F5344CB8AC3E}">
        <p14:creationId xmlns:p14="http://schemas.microsoft.com/office/powerpoint/2010/main" val="2701527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5292674" y="35057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5286878" y="123061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7C306924-43DA-4425-9822-FC33B6697BAA}"/>
              </a:ext>
            </a:extLst>
          </p:cNvPr>
          <p:cNvGrpSpPr/>
          <p:nvPr/>
        </p:nvGrpSpPr>
        <p:grpSpPr>
          <a:xfrm>
            <a:off x="7327342" y="2158381"/>
            <a:ext cx="3833466" cy="939675"/>
            <a:chOff x="6485792" y="1401372"/>
            <a:chExt cx="1923961" cy="939675"/>
          </a:xfrm>
        </p:grpSpPr>
        <p:sp>
          <p:nvSpPr>
            <p:cNvPr id="13" name="TextBox 12">
              <a:extLst>
                <a:ext uri="{FF2B5EF4-FFF2-40B4-BE49-F238E27FC236}">
                  <a16:creationId xmlns:a16="http://schemas.microsoft.com/office/drawing/2014/main" id="{BF1B7197-7221-422C-B87B-D7B1F8CC0F5A}"/>
                </a:ext>
              </a:extLst>
            </p:cNvPr>
            <p:cNvSpPr txBox="1"/>
            <p:nvPr/>
          </p:nvSpPr>
          <p:spPr>
            <a:xfrm>
              <a:off x="6485792" y="1694716"/>
              <a:ext cx="192396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a:t>
              </a:r>
            </a:p>
          </p:txBody>
        </p:sp>
        <p:sp>
          <p:nvSpPr>
            <p:cNvPr id="14" name="TextBox 13">
              <a:extLst>
                <a:ext uri="{FF2B5EF4-FFF2-40B4-BE49-F238E27FC236}">
                  <a16:creationId xmlns:a16="http://schemas.microsoft.com/office/drawing/2014/main" id="{F5F0AEAE-E33C-48E2-A1F1-505419DAE161}"/>
                </a:ext>
              </a:extLst>
            </p:cNvPr>
            <p:cNvSpPr txBox="1"/>
            <p:nvPr/>
          </p:nvSpPr>
          <p:spPr>
            <a:xfrm>
              <a:off x="6485792" y="1401372"/>
              <a:ext cx="1923961" cy="307777"/>
            </a:xfrm>
            <a:prstGeom prst="rect">
              <a:avLst/>
            </a:prstGeom>
            <a:noFill/>
            <a:ln w="3175">
              <a:noFill/>
            </a:ln>
          </p:spPr>
          <p:txBody>
            <a:bodyPr wrap="square" rtlCol="0" anchor="ctr">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8112EB6E-7F5B-4918-85B3-E5A88BAF0480}"/>
              </a:ext>
            </a:extLst>
          </p:cNvPr>
          <p:cNvGrpSpPr/>
          <p:nvPr/>
        </p:nvGrpSpPr>
        <p:grpSpPr>
          <a:xfrm>
            <a:off x="7327342" y="3251195"/>
            <a:ext cx="3833466" cy="939675"/>
            <a:chOff x="6485792" y="1401372"/>
            <a:chExt cx="1923961" cy="939675"/>
          </a:xfrm>
        </p:grpSpPr>
        <p:sp>
          <p:nvSpPr>
            <p:cNvPr id="16" name="TextBox 15">
              <a:extLst>
                <a:ext uri="{FF2B5EF4-FFF2-40B4-BE49-F238E27FC236}">
                  <a16:creationId xmlns:a16="http://schemas.microsoft.com/office/drawing/2014/main" id="{23C5B8AE-4B24-4C04-9B54-ED2F7C0D62A7}"/>
                </a:ext>
              </a:extLst>
            </p:cNvPr>
            <p:cNvSpPr txBox="1"/>
            <p:nvPr/>
          </p:nvSpPr>
          <p:spPr>
            <a:xfrm>
              <a:off x="6485792" y="1694716"/>
              <a:ext cx="192396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a:t>
              </a:r>
            </a:p>
          </p:txBody>
        </p:sp>
        <p:sp>
          <p:nvSpPr>
            <p:cNvPr id="17" name="TextBox 16">
              <a:extLst>
                <a:ext uri="{FF2B5EF4-FFF2-40B4-BE49-F238E27FC236}">
                  <a16:creationId xmlns:a16="http://schemas.microsoft.com/office/drawing/2014/main" id="{9CCE3297-0360-4639-A4F3-8116B3A46520}"/>
                </a:ext>
              </a:extLst>
            </p:cNvPr>
            <p:cNvSpPr txBox="1"/>
            <p:nvPr/>
          </p:nvSpPr>
          <p:spPr>
            <a:xfrm>
              <a:off x="6485792" y="1401372"/>
              <a:ext cx="1923961" cy="307777"/>
            </a:xfrm>
            <a:prstGeom prst="rect">
              <a:avLst/>
            </a:prstGeom>
            <a:noFill/>
            <a:ln w="3175">
              <a:noFill/>
            </a:ln>
          </p:spPr>
          <p:txBody>
            <a:bodyPr wrap="square" rtlCol="0" anchor="ctr">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7726FCA5-D20E-4A3B-A480-DED6001929D3}"/>
              </a:ext>
            </a:extLst>
          </p:cNvPr>
          <p:cNvGrpSpPr/>
          <p:nvPr/>
        </p:nvGrpSpPr>
        <p:grpSpPr>
          <a:xfrm>
            <a:off x="7327342" y="4344009"/>
            <a:ext cx="3833466" cy="939675"/>
            <a:chOff x="6485792" y="1401372"/>
            <a:chExt cx="1923961" cy="939675"/>
          </a:xfrm>
        </p:grpSpPr>
        <p:sp>
          <p:nvSpPr>
            <p:cNvPr id="19" name="TextBox 18">
              <a:extLst>
                <a:ext uri="{FF2B5EF4-FFF2-40B4-BE49-F238E27FC236}">
                  <a16:creationId xmlns:a16="http://schemas.microsoft.com/office/drawing/2014/main" id="{365E0D78-473F-43FD-B256-A97E65A5714E}"/>
                </a:ext>
              </a:extLst>
            </p:cNvPr>
            <p:cNvSpPr txBox="1"/>
            <p:nvPr/>
          </p:nvSpPr>
          <p:spPr>
            <a:xfrm>
              <a:off x="6485792" y="1694716"/>
              <a:ext cx="192396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a:t>
              </a:r>
            </a:p>
          </p:txBody>
        </p:sp>
        <p:sp>
          <p:nvSpPr>
            <p:cNvPr id="20" name="TextBox 19">
              <a:extLst>
                <a:ext uri="{FF2B5EF4-FFF2-40B4-BE49-F238E27FC236}">
                  <a16:creationId xmlns:a16="http://schemas.microsoft.com/office/drawing/2014/main" id="{2E49BB8E-DB43-4DED-825F-55DD31F934F3}"/>
                </a:ext>
              </a:extLst>
            </p:cNvPr>
            <p:cNvSpPr txBox="1"/>
            <p:nvPr/>
          </p:nvSpPr>
          <p:spPr>
            <a:xfrm>
              <a:off x="6485792" y="1401372"/>
              <a:ext cx="1923961" cy="307777"/>
            </a:xfrm>
            <a:prstGeom prst="rect">
              <a:avLst/>
            </a:prstGeom>
            <a:noFill/>
            <a:ln w="3175">
              <a:noFill/>
            </a:ln>
          </p:spPr>
          <p:txBody>
            <a:bodyPr wrap="square" rtlCol="0" anchor="ctr">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grpSp>
        <p:nvGrpSpPr>
          <p:cNvPr id="21" name="Group 20">
            <a:extLst>
              <a:ext uri="{FF2B5EF4-FFF2-40B4-BE49-F238E27FC236}">
                <a16:creationId xmlns:a16="http://schemas.microsoft.com/office/drawing/2014/main" id="{01BEF586-652A-4C34-B4B6-5B575ABC60F2}"/>
              </a:ext>
            </a:extLst>
          </p:cNvPr>
          <p:cNvGrpSpPr/>
          <p:nvPr/>
        </p:nvGrpSpPr>
        <p:grpSpPr>
          <a:xfrm>
            <a:off x="7327342" y="5436823"/>
            <a:ext cx="3833466" cy="939675"/>
            <a:chOff x="6485792" y="1401372"/>
            <a:chExt cx="1923961" cy="939675"/>
          </a:xfrm>
        </p:grpSpPr>
        <p:sp>
          <p:nvSpPr>
            <p:cNvPr id="22" name="TextBox 21">
              <a:extLst>
                <a:ext uri="{FF2B5EF4-FFF2-40B4-BE49-F238E27FC236}">
                  <a16:creationId xmlns:a16="http://schemas.microsoft.com/office/drawing/2014/main" id="{ED8772FE-54BE-45C8-9A0E-81EA57F30C01}"/>
                </a:ext>
              </a:extLst>
            </p:cNvPr>
            <p:cNvSpPr txBox="1"/>
            <p:nvPr/>
          </p:nvSpPr>
          <p:spPr>
            <a:xfrm>
              <a:off x="6485792" y="1694716"/>
              <a:ext cx="192396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a:t>
              </a:r>
            </a:p>
          </p:txBody>
        </p:sp>
        <p:sp>
          <p:nvSpPr>
            <p:cNvPr id="23" name="TextBox 22">
              <a:extLst>
                <a:ext uri="{FF2B5EF4-FFF2-40B4-BE49-F238E27FC236}">
                  <a16:creationId xmlns:a16="http://schemas.microsoft.com/office/drawing/2014/main" id="{21C7E11E-5BB4-4D0F-95D7-E1AA447A8F47}"/>
                </a:ext>
              </a:extLst>
            </p:cNvPr>
            <p:cNvSpPr txBox="1"/>
            <p:nvPr/>
          </p:nvSpPr>
          <p:spPr>
            <a:xfrm>
              <a:off x="6485792" y="1401372"/>
              <a:ext cx="1923961" cy="307777"/>
            </a:xfrm>
            <a:prstGeom prst="rect">
              <a:avLst/>
            </a:prstGeom>
            <a:noFill/>
            <a:ln w="3175">
              <a:noFill/>
            </a:ln>
          </p:spPr>
          <p:txBody>
            <a:bodyPr wrap="square" rtlCol="0" anchor="ctr">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44A14005-1D28-4A69-9482-DD9976B757BF}"/>
              </a:ext>
            </a:extLst>
          </p:cNvPr>
          <p:cNvGrpSpPr/>
          <p:nvPr/>
        </p:nvGrpSpPr>
        <p:grpSpPr>
          <a:xfrm>
            <a:off x="5453194" y="2269467"/>
            <a:ext cx="1684278" cy="3934778"/>
            <a:chOff x="5154947" y="2108809"/>
            <a:chExt cx="1887663" cy="4409922"/>
          </a:xfrm>
        </p:grpSpPr>
        <p:sp>
          <p:nvSpPr>
            <p:cNvPr id="6" name="Hexagon 5">
              <a:extLst>
                <a:ext uri="{FF2B5EF4-FFF2-40B4-BE49-F238E27FC236}">
                  <a16:creationId xmlns:a16="http://schemas.microsoft.com/office/drawing/2014/main" id="{11073036-2EEB-4E42-8490-D0EF739A3896}"/>
                </a:ext>
              </a:extLst>
            </p:cNvPr>
            <p:cNvSpPr/>
            <p:nvPr/>
          </p:nvSpPr>
          <p:spPr>
            <a:xfrm rot="19800000" flipH="1">
              <a:off x="5154947" y="5440998"/>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Hexagon 8">
              <a:extLst>
                <a:ext uri="{FF2B5EF4-FFF2-40B4-BE49-F238E27FC236}">
                  <a16:creationId xmlns:a16="http://schemas.microsoft.com/office/drawing/2014/main" id="{468F0CAE-7567-4D31-8E50-776EC2092DB9}"/>
                </a:ext>
              </a:extLst>
            </p:cNvPr>
            <p:cNvSpPr/>
            <p:nvPr/>
          </p:nvSpPr>
          <p:spPr>
            <a:xfrm rot="19800000" flipH="1">
              <a:off x="5784000" y="210880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xagon 9">
              <a:extLst>
                <a:ext uri="{FF2B5EF4-FFF2-40B4-BE49-F238E27FC236}">
                  <a16:creationId xmlns:a16="http://schemas.microsoft.com/office/drawing/2014/main" id="{EC305FC1-1E9E-485E-8E2A-65C3317CA6D6}"/>
                </a:ext>
              </a:extLst>
            </p:cNvPr>
            <p:cNvSpPr/>
            <p:nvPr/>
          </p:nvSpPr>
          <p:spPr>
            <a:xfrm rot="19800000" flipH="1">
              <a:off x="5154947" y="321953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Hexagon 10">
              <a:extLst>
                <a:ext uri="{FF2B5EF4-FFF2-40B4-BE49-F238E27FC236}">
                  <a16:creationId xmlns:a16="http://schemas.microsoft.com/office/drawing/2014/main" id="{8F200804-F4AA-481E-B724-3E5DBB96340B}"/>
                </a:ext>
              </a:extLst>
            </p:cNvPr>
            <p:cNvSpPr/>
            <p:nvPr/>
          </p:nvSpPr>
          <p:spPr>
            <a:xfrm rot="19800000" flipH="1">
              <a:off x="5784000" y="433026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4">
              <a:extLst>
                <a:ext uri="{FF2B5EF4-FFF2-40B4-BE49-F238E27FC236}">
                  <a16:creationId xmlns:a16="http://schemas.microsoft.com/office/drawing/2014/main" id="{56DC5581-F0E5-481F-B32B-E200480C7F80}"/>
                </a:ext>
              </a:extLst>
            </p:cNvPr>
            <p:cNvSpPr txBox="1"/>
            <p:nvPr/>
          </p:nvSpPr>
          <p:spPr>
            <a:xfrm>
              <a:off x="6100814" y="2233689"/>
              <a:ext cx="624982" cy="769441"/>
            </a:xfrm>
            <a:prstGeom prst="rect">
              <a:avLst/>
            </a:prstGeom>
            <a:noFill/>
            <a:ln w="3175">
              <a:noFill/>
            </a:ln>
          </p:spPr>
          <p:txBody>
            <a:bodyPr wrap="square" rtlCol="0" anchor="ctr">
              <a:spAutoFit/>
            </a:bodyPr>
            <a:lstStyle/>
            <a:p>
              <a:pPr algn="ctr"/>
              <a:r>
                <a:rPr lang="en-US" altLang="ko-KR" sz="4400" b="1" dirty="0">
                  <a:solidFill>
                    <a:schemeClr val="bg1"/>
                  </a:solidFill>
                  <a:cs typeface="Arial" pitchFamily="34" charset="0"/>
                </a:rPr>
                <a:t>A</a:t>
              </a:r>
              <a:endParaRPr lang="ko-KR" altLang="en-US" sz="4400" b="1" dirty="0">
                <a:solidFill>
                  <a:schemeClr val="bg1"/>
                </a:solidFill>
                <a:cs typeface="Arial" pitchFamily="34" charset="0"/>
              </a:endParaRPr>
            </a:p>
          </p:txBody>
        </p:sp>
        <p:sp>
          <p:nvSpPr>
            <p:cNvPr id="26" name="TextBox 25">
              <a:extLst>
                <a:ext uri="{FF2B5EF4-FFF2-40B4-BE49-F238E27FC236}">
                  <a16:creationId xmlns:a16="http://schemas.microsoft.com/office/drawing/2014/main" id="{9AE369A1-9111-4C2B-83FE-2F5227F31BAE}"/>
                </a:ext>
              </a:extLst>
            </p:cNvPr>
            <p:cNvSpPr txBox="1"/>
            <p:nvPr/>
          </p:nvSpPr>
          <p:spPr>
            <a:xfrm>
              <a:off x="5471761" y="3373684"/>
              <a:ext cx="624982" cy="769441"/>
            </a:xfrm>
            <a:prstGeom prst="rect">
              <a:avLst/>
            </a:prstGeom>
            <a:noFill/>
            <a:ln w="3175">
              <a:noFill/>
            </a:ln>
          </p:spPr>
          <p:txBody>
            <a:bodyPr wrap="square" rtlCol="0" anchor="ctr">
              <a:spAutoFit/>
            </a:bodyPr>
            <a:lstStyle/>
            <a:p>
              <a:pPr algn="ctr"/>
              <a:r>
                <a:rPr lang="en-US" altLang="ko-KR" sz="4400" b="1" dirty="0">
                  <a:solidFill>
                    <a:schemeClr val="bg1"/>
                  </a:solidFill>
                  <a:cs typeface="Arial" pitchFamily="34" charset="0"/>
                </a:rPr>
                <a:t>B</a:t>
              </a:r>
              <a:endParaRPr lang="ko-KR" altLang="en-US" sz="4400" b="1" dirty="0">
                <a:solidFill>
                  <a:schemeClr val="bg1"/>
                </a:solidFill>
                <a:cs typeface="Arial" pitchFamily="34" charset="0"/>
              </a:endParaRPr>
            </a:p>
          </p:txBody>
        </p:sp>
        <p:sp>
          <p:nvSpPr>
            <p:cNvPr id="27" name="TextBox 26">
              <a:extLst>
                <a:ext uri="{FF2B5EF4-FFF2-40B4-BE49-F238E27FC236}">
                  <a16:creationId xmlns:a16="http://schemas.microsoft.com/office/drawing/2014/main" id="{C09A1FCA-D100-4D0C-96CF-5EE4150B53F1}"/>
                </a:ext>
              </a:extLst>
            </p:cNvPr>
            <p:cNvSpPr txBox="1"/>
            <p:nvPr/>
          </p:nvSpPr>
          <p:spPr>
            <a:xfrm>
              <a:off x="6096743" y="4497897"/>
              <a:ext cx="624982" cy="769441"/>
            </a:xfrm>
            <a:prstGeom prst="rect">
              <a:avLst/>
            </a:prstGeom>
            <a:noFill/>
            <a:ln w="3175">
              <a:noFill/>
            </a:ln>
          </p:spPr>
          <p:txBody>
            <a:bodyPr wrap="square" rtlCol="0" anchor="ctr">
              <a:spAutoFit/>
            </a:bodyPr>
            <a:lstStyle/>
            <a:p>
              <a:pPr algn="ctr"/>
              <a:r>
                <a:rPr lang="en-US" altLang="ko-KR" sz="4400" b="1" dirty="0">
                  <a:solidFill>
                    <a:schemeClr val="bg1"/>
                  </a:solidFill>
                  <a:cs typeface="Arial" pitchFamily="34" charset="0"/>
                </a:rPr>
                <a:t>C</a:t>
              </a:r>
              <a:endParaRPr lang="ko-KR" altLang="en-US" sz="4400" b="1" dirty="0">
                <a:solidFill>
                  <a:schemeClr val="bg1"/>
                </a:solidFill>
                <a:cs typeface="Arial" pitchFamily="34" charset="0"/>
              </a:endParaRPr>
            </a:p>
          </p:txBody>
        </p:sp>
        <p:sp>
          <p:nvSpPr>
            <p:cNvPr id="28" name="TextBox 27">
              <a:extLst>
                <a:ext uri="{FF2B5EF4-FFF2-40B4-BE49-F238E27FC236}">
                  <a16:creationId xmlns:a16="http://schemas.microsoft.com/office/drawing/2014/main" id="{36F8EA4B-B89B-4C6F-B2F8-79957B943220}"/>
                </a:ext>
              </a:extLst>
            </p:cNvPr>
            <p:cNvSpPr txBox="1"/>
            <p:nvPr/>
          </p:nvSpPr>
          <p:spPr>
            <a:xfrm>
              <a:off x="5471761" y="5595143"/>
              <a:ext cx="624982" cy="769441"/>
            </a:xfrm>
            <a:prstGeom prst="rect">
              <a:avLst/>
            </a:prstGeom>
            <a:noFill/>
            <a:ln w="3175">
              <a:noFill/>
            </a:ln>
          </p:spPr>
          <p:txBody>
            <a:bodyPr wrap="square" rtlCol="0" anchor="ctr">
              <a:spAutoFit/>
            </a:bodyPr>
            <a:lstStyle/>
            <a:p>
              <a:pPr algn="ctr"/>
              <a:r>
                <a:rPr lang="en-US" altLang="ko-KR" sz="4400" b="1" dirty="0">
                  <a:solidFill>
                    <a:schemeClr val="bg1"/>
                  </a:solidFill>
                  <a:cs typeface="Arial" pitchFamily="34" charset="0"/>
                </a:rPr>
                <a:t>D</a:t>
              </a:r>
              <a:endParaRPr lang="ko-KR" altLang="en-US" sz="4400" b="1" dirty="0">
                <a:solidFill>
                  <a:schemeClr val="bg1"/>
                </a:solidFill>
                <a:cs typeface="Arial" pitchFamily="34" charset="0"/>
              </a:endParaRPr>
            </a:p>
          </p:txBody>
        </p:sp>
      </p:grpSp>
      <p:sp>
        <p:nvSpPr>
          <p:cNvPr id="32" name="Freeform: Shape 31">
            <a:extLst>
              <a:ext uri="{FF2B5EF4-FFF2-40B4-BE49-F238E27FC236}">
                <a16:creationId xmlns:a16="http://schemas.microsoft.com/office/drawing/2014/main" id="{F174C28A-4134-479A-A929-AD902FE7F174}"/>
              </a:ext>
            </a:extLst>
          </p:cNvPr>
          <p:cNvSpPr/>
          <p:nvPr/>
        </p:nvSpPr>
        <p:spPr>
          <a:xfrm rot="1803479">
            <a:off x="1882974" y="-659230"/>
            <a:ext cx="1813752" cy="7912292"/>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3">
              <a:alpha val="70000"/>
            </a:schemeClr>
          </a:solidFill>
          <a:ln w="1538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C37057A-7228-4C46-B8A3-AE62AFCD743C}"/>
              </a:ext>
            </a:extLst>
          </p:cNvPr>
          <p:cNvSpPr/>
          <p:nvPr/>
        </p:nvSpPr>
        <p:spPr>
          <a:xfrm rot="1823044">
            <a:off x="2717538" y="3285815"/>
            <a:ext cx="893702" cy="55706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a:p>
        </p:txBody>
      </p:sp>
      <p:sp>
        <p:nvSpPr>
          <p:cNvPr id="29" name="Graphic 24">
            <a:extLst>
              <a:ext uri="{FF2B5EF4-FFF2-40B4-BE49-F238E27FC236}">
                <a16:creationId xmlns:a16="http://schemas.microsoft.com/office/drawing/2014/main" id="{F186A5C4-C75B-4F0D-834C-21DA283C4B18}"/>
              </a:ext>
            </a:extLst>
          </p:cNvPr>
          <p:cNvSpPr/>
          <p:nvPr/>
        </p:nvSpPr>
        <p:spPr>
          <a:xfrm rot="3082378">
            <a:off x="3054076" y="4366333"/>
            <a:ext cx="2318571" cy="325247"/>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26202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ame 15"/>
          <p:cNvSpPr/>
          <p:nvPr/>
        </p:nvSpPr>
        <p:spPr>
          <a:xfrm>
            <a:off x="158394" y="3546648"/>
            <a:ext cx="11558427" cy="2630470"/>
          </a:xfrm>
          <a:prstGeom prst="frame">
            <a:avLst>
              <a:gd name="adj1" fmla="val 1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EFF19B95-72E4-48B0-9969-13E4D806E5FE}"/>
              </a:ext>
            </a:extLst>
          </p:cNvPr>
          <p:cNvSpPr txBox="1"/>
          <p:nvPr/>
        </p:nvSpPr>
        <p:spPr>
          <a:xfrm>
            <a:off x="2743201" y="1143734"/>
            <a:ext cx="6400799" cy="1495859"/>
          </a:xfrm>
          <a:prstGeom prst="rect">
            <a:avLst/>
          </a:prstGeom>
          <a:noFill/>
        </p:spPr>
        <p:txBody>
          <a:bodyPr wrap="square" rtlCol="0">
            <a:spAutoFit/>
          </a:bodyPr>
          <a:lstStyle/>
          <a:p>
            <a:pPr algn="ctr">
              <a:lnSpc>
                <a:spcPct val="110000"/>
              </a:lnSpc>
            </a:pPr>
            <a:r>
              <a:rPr lang="en-US" altLang="ko-KR" sz="1400" b="1" dirty="0">
                <a:solidFill>
                  <a:schemeClr val="accent1"/>
                </a:solidFill>
                <a:cs typeface="Arial" pitchFamily="34" charset="0"/>
              </a:rPr>
              <a:t>According to the data, Age, Hypertension and Diabetes were positively correlated to CKD.</a:t>
            </a:r>
          </a:p>
          <a:p>
            <a:pPr algn="ctr">
              <a:lnSpc>
                <a:spcPct val="110000"/>
              </a:lnSpc>
            </a:pPr>
            <a:r>
              <a:rPr lang="en-US" altLang="ko-KR" sz="1400" b="1" dirty="0">
                <a:solidFill>
                  <a:schemeClr val="accent5">
                    <a:lumMod val="75000"/>
                  </a:schemeClr>
                </a:solidFill>
                <a:cs typeface="Arial" pitchFamily="34" charset="0"/>
              </a:rPr>
              <a:t>The nature of the data is imbalanced since only 464 out of 6000 have CKD and might produce biased predictions.</a:t>
            </a:r>
          </a:p>
          <a:p>
            <a:pPr algn="ctr">
              <a:lnSpc>
                <a:spcPct val="110000"/>
              </a:lnSpc>
            </a:pPr>
            <a:r>
              <a:rPr lang="en-US" altLang="ko-KR" sz="1400" b="1" dirty="0">
                <a:solidFill>
                  <a:schemeClr val="accent4">
                    <a:lumMod val="25000"/>
                  </a:schemeClr>
                </a:solidFill>
                <a:cs typeface="Arial" pitchFamily="34" charset="0"/>
              </a:rPr>
              <a:t>From literature survey, black and Hispanic are more prone to CKD but in data, they are underrepresented.</a:t>
            </a:r>
          </a:p>
        </p:txBody>
      </p:sp>
      <p:sp>
        <p:nvSpPr>
          <p:cNvPr id="12" name="Text Placeholder 1">
            <a:extLst>
              <a:ext uri="{FF2B5EF4-FFF2-40B4-BE49-F238E27FC236}">
                <a16:creationId xmlns:a16="http://schemas.microsoft.com/office/drawing/2014/main" id="{CC5B701D-7785-49D7-8378-1FECA5DF0C7A}"/>
              </a:ext>
            </a:extLst>
          </p:cNvPr>
          <p:cNvSpPr txBox="1">
            <a:spLocks/>
          </p:cNvSpPr>
          <p:nvPr/>
        </p:nvSpPr>
        <p:spPr>
          <a:xfrm>
            <a:off x="323529" y="287255"/>
            <a:ext cx="11573197"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Data Exploration</a:t>
            </a:r>
          </a:p>
        </p:txBody>
      </p:sp>
      <p:sp>
        <p:nvSpPr>
          <p:cNvPr id="13" name="L-Shape 12">
            <a:extLst>
              <a:ext uri="{FF2B5EF4-FFF2-40B4-BE49-F238E27FC236}">
                <a16:creationId xmlns:a16="http://schemas.microsoft.com/office/drawing/2014/main" id="{C706A362-06B5-4AE0-B3A5-A1740496BAD7}"/>
              </a:ext>
            </a:extLst>
          </p:cNvPr>
          <p:cNvSpPr/>
          <p:nvPr/>
        </p:nvSpPr>
        <p:spPr>
          <a:xfrm rot="10800000">
            <a:off x="5108170" y="3810805"/>
            <a:ext cx="671044" cy="671044"/>
          </a:xfrm>
          <a:prstGeom prst="corner">
            <a:avLst>
              <a:gd name="adj1" fmla="val 16112"/>
              <a:gd name="adj2" fmla="val 15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Placeholder 3">
            <a:extLst>
              <a:ext uri="{FF2B5EF4-FFF2-40B4-BE49-F238E27FC236}">
                <a16:creationId xmlns:a16="http://schemas.microsoft.com/office/drawing/2014/main" id="{BE0E1A61-C9F1-427A-994F-EF7C85DB7EA8}"/>
              </a:ext>
            </a:extLst>
          </p:cNvPr>
          <p:cNvPicPr>
            <a:picLocks noGrp="1" noChangeAspect="1"/>
          </p:cNvPicPr>
          <p:nvPr>
            <p:ph type="pic" idx="1"/>
          </p:nvPr>
        </p:nvPicPr>
        <p:blipFill>
          <a:blip r:embed="rId2"/>
          <a:srcRect t="2746" b="2746"/>
          <a:stretch>
            <a:fillRect/>
          </a:stretch>
        </p:blipFill>
        <p:spPr>
          <a:prstGeom prst="rect">
            <a:avLst/>
          </a:prstGeom>
        </p:spPr>
      </p:pic>
      <p:sp>
        <p:nvSpPr>
          <p:cNvPr id="2" name="TextBox 1">
            <a:extLst>
              <a:ext uri="{FF2B5EF4-FFF2-40B4-BE49-F238E27FC236}">
                <a16:creationId xmlns:a16="http://schemas.microsoft.com/office/drawing/2014/main" id="{AB7660CC-0085-4D2F-A11A-32E4F93AD25A}"/>
              </a:ext>
            </a:extLst>
          </p:cNvPr>
          <p:cNvSpPr txBox="1"/>
          <p:nvPr/>
        </p:nvSpPr>
        <p:spPr>
          <a:xfrm>
            <a:off x="865010" y="3997620"/>
            <a:ext cx="452437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In total, there is 2.6% missing data.</a:t>
            </a:r>
          </a:p>
          <a:p>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Variables insignificant to CKD like Income, Unmarried, Insured, Care Source, Education can be removed.</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94262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6AB187B-3F2B-4AC0-8643-E86166B77D21}"/>
              </a:ext>
            </a:extLst>
          </p:cNvPr>
          <p:cNvSpPr>
            <a:spLocks noGrp="1"/>
          </p:cNvSpPr>
          <p:nvPr>
            <p:ph type="pic" sz="quarter" idx="11"/>
          </p:nvPr>
        </p:nvSpPr>
        <p:spPr/>
      </p:sp>
      <p:sp>
        <p:nvSpPr>
          <p:cNvPr id="3" name="Picture Placeholder 2">
            <a:extLst>
              <a:ext uri="{FF2B5EF4-FFF2-40B4-BE49-F238E27FC236}">
                <a16:creationId xmlns:a16="http://schemas.microsoft.com/office/drawing/2014/main" id="{6E273C1C-292D-46A6-90AD-9D89774F62FB}"/>
              </a:ext>
            </a:extLst>
          </p:cNvPr>
          <p:cNvSpPr>
            <a:spLocks noGrp="1"/>
          </p:cNvSpPr>
          <p:nvPr>
            <p:ph type="pic" sz="quarter" idx="10"/>
          </p:nvPr>
        </p:nvSpPr>
        <p:spPr/>
      </p:sp>
      <p:sp>
        <p:nvSpPr>
          <p:cNvPr id="6" name="TextBox 5">
            <a:extLst>
              <a:ext uri="{FF2B5EF4-FFF2-40B4-BE49-F238E27FC236}">
                <a16:creationId xmlns:a16="http://schemas.microsoft.com/office/drawing/2014/main" id="{FC4B71FF-4D1E-41CA-922A-EE42D43F185A}"/>
              </a:ext>
            </a:extLst>
          </p:cNvPr>
          <p:cNvSpPr txBox="1"/>
          <p:nvPr/>
        </p:nvSpPr>
        <p:spPr>
          <a:xfrm>
            <a:off x="8800789" y="1927673"/>
            <a:ext cx="2838762" cy="415498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a:t>
            </a:r>
            <a:r>
              <a:rPr lang="en-US" altLang="ko-KR" sz="1200" dirty="0">
                <a:solidFill>
                  <a:schemeClr val="tx1">
                    <a:lumMod val="95000"/>
                    <a:lumOff val="5000"/>
                  </a:schemeClr>
                </a:solidFill>
                <a:cs typeface="Arial" pitchFamily="34" charset="0"/>
              </a:rPr>
              <a:t> 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a:t>
            </a:r>
            <a:r>
              <a:rPr lang="en-US" altLang="ko-KR" sz="1200" dirty="0">
                <a:solidFill>
                  <a:schemeClr val="tx1">
                    <a:lumMod val="95000"/>
                    <a:lumOff val="5000"/>
                  </a:schemeClr>
                </a:solidFill>
                <a:cs typeface="Arial" pitchFamily="34" charset="0"/>
              </a:rPr>
              <a:t> </a:t>
            </a:r>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a:t>
            </a:r>
            <a:r>
              <a:rPr lang="en-US" altLang="ko-KR" sz="1200" dirty="0">
                <a:solidFill>
                  <a:schemeClr val="tx1">
                    <a:lumMod val="95000"/>
                    <a:lumOff val="5000"/>
                  </a:schemeClr>
                </a:solidFill>
                <a:cs typeface="Arial" pitchFamily="34" charset="0"/>
              </a:rPr>
              <a:t> I hope and I believe that this Template will your Time, Money and Reputation.</a:t>
            </a:r>
            <a:r>
              <a:rPr lang="en-US" altLang="ko-KR" sz="1200" dirty="0">
                <a:solidFill>
                  <a:schemeClr val="tx1">
                    <a:lumMod val="75000"/>
                    <a:lumOff val="25000"/>
                  </a:schemeClr>
                </a:solidFill>
                <a:cs typeface="Arial" pitchFamily="34" charset="0"/>
              </a:rPr>
              <a:t> Easy to change colors, photos and Text.</a:t>
            </a:r>
            <a:r>
              <a:rPr lang="en-US" altLang="ko-KR" sz="1200" dirty="0">
                <a:solidFill>
                  <a:schemeClr val="tx1">
                    <a:lumMod val="95000"/>
                    <a:lumOff val="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CEE6B10A-122D-4465-BD09-5B960EC1FCA7}"/>
              </a:ext>
            </a:extLst>
          </p:cNvPr>
          <p:cNvSpPr txBox="1"/>
          <p:nvPr/>
        </p:nvSpPr>
        <p:spPr>
          <a:xfrm>
            <a:off x="8800788" y="881533"/>
            <a:ext cx="2838761" cy="95410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400" b="1" dirty="0">
              <a:solidFill>
                <a:schemeClr val="tx1">
                  <a:lumMod val="75000"/>
                  <a:lumOff val="25000"/>
                </a:schemeClr>
              </a:solidFill>
              <a:cs typeface="Arial" pitchFamily="34" charset="0"/>
            </a:endParaRPr>
          </a:p>
        </p:txBody>
      </p:sp>
      <p:sp>
        <p:nvSpPr>
          <p:cNvPr id="5" name="Text Placeholder 3">
            <a:extLst>
              <a:ext uri="{FF2B5EF4-FFF2-40B4-BE49-F238E27FC236}">
                <a16:creationId xmlns:a16="http://schemas.microsoft.com/office/drawing/2014/main" id="{962DD6A9-C34A-48FE-ADF4-DB70B4922D87}"/>
              </a:ext>
            </a:extLst>
          </p:cNvPr>
          <p:cNvSpPr txBox="1">
            <a:spLocks/>
          </p:cNvSpPr>
          <p:nvPr/>
        </p:nvSpPr>
        <p:spPr>
          <a:xfrm>
            <a:off x="3382084" y="967460"/>
            <a:ext cx="3026672" cy="663082"/>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3600" dirty="0">
                <a:solidFill>
                  <a:schemeClr val="accent2"/>
                </a:solidFill>
                <a:latin typeface="+mj-lt"/>
                <a:cs typeface="Arial" pitchFamily="34" charset="0"/>
              </a:rPr>
              <a:t>Portfolio</a:t>
            </a:r>
          </a:p>
        </p:txBody>
      </p:sp>
      <p:sp>
        <p:nvSpPr>
          <p:cNvPr id="16" name="TextBox 15">
            <a:extLst>
              <a:ext uri="{FF2B5EF4-FFF2-40B4-BE49-F238E27FC236}">
                <a16:creationId xmlns:a16="http://schemas.microsoft.com/office/drawing/2014/main" id="{3828715A-2EEF-45F6-BBBC-40C929BD0A54}"/>
              </a:ext>
            </a:extLst>
          </p:cNvPr>
          <p:cNvSpPr txBox="1"/>
          <p:nvPr/>
        </p:nvSpPr>
        <p:spPr>
          <a:xfrm>
            <a:off x="3382084" y="163054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sp>
        <p:nvSpPr>
          <p:cNvPr id="4" name="Text Placeholder 3">
            <a:extLst>
              <a:ext uri="{FF2B5EF4-FFF2-40B4-BE49-F238E27FC236}">
                <a16:creationId xmlns:a16="http://schemas.microsoft.com/office/drawing/2014/main" id="{2251DCE7-88F2-4049-A7C8-4FD30C3EF0C7}"/>
              </a:ext>
            </a:extLst>
          </p:cNvPr>
          <p:cNvSpPr txBox="1">
            <a:spLocks/>
          </p:cNvSpPr>
          <p:nvPr/>
        </p:nvSpPr>
        <p:spPr>
          <a:xfrm>
            <a:off x="1693172" y="4396461"/>
            <a:ext cx="3026672" cy="663082"/>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110000"/>
              </a:lnSpc>
            </a:pPr>
            <a:r>
              <a:rPr lang="en-US" altLang="ko-KR" sz="3600" dirty="0">
                <a:solidFill>
                  <a:schemeClr val="accent5"/>
                </a:solidFill>
                <a:latin typeface="+mj-lt"/>
                <a:cs typeface="Arial" pitchFamily="34" charset="0"/>
              </a:rPr>
              <a:t>Presentation</a:t>
            </a:r>
          </a:p>
        </p:txBody>
      </p:sp>
      <p:sp>
        <p:nvSpPr>
          <p:cNvPr id="18" name="TextBox 17">
            <a:extLst>
              <a:ext uri="{FF2B5EF4-FFF2-40B4-BE49-F238E27FC236}">
                <a16:creationId xmlns:a16="http://schemas.microsoft.com/office/drawing/2014/main" id="{B1527735-47A5-486C-A1A8-E1896483B5A8}"/>
              </a:ext>
            </a:extLst>
          </p:cNvPr>
          <p:cNvSpPr txBox="1"/>
          <p:nvPr/>
        </p:nvSpPr>
        <p:spPr>
          <a:xfrm>
            <a:off x="2084314" y="5059543"/>
            <a:ext cx="2635530" cy="830997"/>
          </a:xfrm>
          <a:prstGeom prst="rect">
            <a:avLst/>
          </a:prstGeom>
          <a:noFill/>
        </p:spPr>
        <p:txBody>
          <a:bodyPr wrap="square" rtlCol="0">
            <a:spAutoFit/>
          </a:bodyPr>
          <a:lstStyle/>
          <a:p>
            <a:pPr algn="r"/>
            <a:r>
              <a:rPr lang="en-US" altLang="ko-KR" sz="2400" b="1" dirty="0">
                <a:solidFill>
                  <a:schemeClr val="tx1">
                    <a:lumMod val="75000"/>
                    <a:lumOff val="25000"/>
                  </a:schemeClr>
                </a:solidFill>
              </a:rPr>
              <a:t>Modern Portfolio Designed</a:t>
            </a:r>
          </a:p>
        </p:txBody>
      </p:sp>
    </p:spTree>
    <p:extLst>
      <p:ext uri="{BB962C8B-B14F-4D97-AF65-F5344CB8AC3E}">
        <p14:creationId xmlns:p14="http://schemas.microsoft.com/office/powerpoint/2010/main" val="2931428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Infographic</a:t>
            </a:r>
            <a:r>
              <a:rPr lang="en-US" altLang="ko-KR" sz="5400" dirty="0">
                <a:solidFill>
                  <a:schemeClr val="tx1">
                    <a:lumMod val="85000"/>
                    <a:lumOff val="15000"/>
                  </a:schemeClr>
                </a:solidFill>
                <a:cs typeface="Arial" pitchFamily="34" charset="0"/>
              </a:rPr>
              <a:t> Style</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617584" y="1327895"/>
            <a:ext cx="6163615"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sp>
        <p:nvSpPr>
          <p:cNvPr id="4" name="Freeform 20">
            <a:extLst>
              <a:ext uri="{FF2B5EF4-FFF2-40B4-BE49-F238E27FC236}">
                <a16:creationId xmlns:a16="http://schemas.microsoft.com/office/drawing/2014/main" id="{E28B2830-6990-4A79-A6A6-2D28F948EBB7}"/>
              </a:ext>
            </a:extLst>
          </p:cNvPr>
          <p:cNvSpPr/>
          <p:nvPr/>
        </p:nvSpPr>
        <p:spPr>
          <a:xfrm>
            <a:off x="962292" y="2289427"/>
            <a:ext cx="10290526" cy="3372955"/>
          </a:xfrm>
          <a:custGeom>
            <a:avLst/>
            <a:gdLst>
              <a:gd name="connsiteX0" fmla="*/ 0 w 8055429"/>
              <a:gd name="connsiteY0" fmla="*/ 2351314 h 2351314"/>
              <a:gd name="connsiteX1" fmla="*/ 1687286 w 8055429"/>
              <a:gd name="connsiteY1" fmla="*/ 1872343 h 2351314"/>
              <a:gd name="connsiteX2" fmla="*/ 1687286 w 8055429"/>
              <a:gd name="connsiteY2" fmla="*/ 1611086 h 2351314"/>
              <a:gd name="connsiteX3" fmla="*/ 1981200 w 8055429"/>
              <a:gd name="connsiteY3" fmla="*/ 2133600 h 2351314"/>
              <a:gd name="connsiteX4" fmla="*/ 1981200 w 8055429"/>
              <a:gd name="connsiteY4" fmla="*/ 1328057 h 2351314"/>
              <a:gd name="connsiteX5" fmla="*/ 2198914 w 8055429"/>
              <a:gd name="connsiteY5" fmla="*/ 1752600 h 2351314"/>
              <a:gd name="connsiteX6" fmla="*/ 3744686 w 8055429"/>
              <a:gd name="connsiteY6" fmla="*/ 1295400 h 2351314"/>
              <a:gd name="connsiteX7" fmla="*/ 3744686 w 8055429"/>
              <a:gd name="connsiteY7" fmla="*/ 1132114 h 2351314"/>
              <a:gd name="connsiteX8" fmla="*/ 3984172 w 8055429"/>
              <a:gd name="connsiteY8" fmla="*/ 1534886 h 2351314"/>
              <a:gd name="connsiteX9" fmla="*/ 3984172 w 8055429"/>
              <a:gd name="connsiteY9" fmla="*/ 751114 h 2351314"/>
              <a:gd name="connsiteX10" fmla="*/ 4234543 w 8055429"/>
              <a:gd name="connsiteY10" fmla="*/ 1164771 h 2351314"/>
              <a:gd name="connsiteX11" fmla="*/ 5878286 w 8055429"/>
              <a:gd name="connsiteY11" fmla="*/ 685800 h 2351314"/>
              <a:gd name="connsiteX12" fmla="*/ 5878286 w 8055429"/>
              <a:gd name="connsiteY12" fmla="*/ 337457 h 2351314"/>
              <a:gd name="connsiteX13" fmla="*/ 6150429 w 8055429"/>
              <a:gd name="connsiteY13" fmla="*/ 1001486 h 2351314"/>
              <a:gd name="connsiteX14" fmla="*/ 6150429 w 8055429"/>
              <a:gd name="connsiteY14" fmla="*/ 0 h 2351314"/>
              <a:gd name="connsiteX15" fmla="*/ 6357257 w 8055429"/>
              <a:gd name="connsiteY15" fmla="*/ 555171 h 2351314"/>
              <a:gd name="connsiteX16" fmla="*/ 8055429 w 8055429"/>
              <a:gd name="connsiteY16" fmla="*/ 76200 h 2351314"/>
              <a:gd name="connsiteX17" fmla="*/ 8055429 w 8055429"/>
              <a:gd name="connsiteY17" fmla="*/ 76200 h 235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5429" h="2351314">
                <a:moveTo>
                  <a:pt x="0" y="2351314"/>
                </a:moveTo>
                <a:lnTo>
                  <a:pt x="1687286" y="1872343"/>
                </a:lnTo>
                <a:lnTo>
                  <a:pt x="1687286" y="1611086"/>
                </a:lnTo>
                <a:lnTo>
                  <a:pt x="1981200" y="2133600"/>
                </a:lnTo>
                <a:lnTo>
                  <a:pt x="1981200" y="1328057"/>
                </a:lnTo>
                <a:lnTo>
                  <a:pt x="2198914" y="1752600"/>
                </a:lnTo>
                <a:lnTo>
                  <a:pt x="3744686" y="1295400"/>
                </a:lnTo>
                <a:lnTo>
                  <a:pt x="3744686" y="1132114"/>
                </a:lnTo>
                <a:lnTo>
                  <a:pt x="3984172" y="1534886"/>
                </a:lnTo>
                <a:lnTo>
                  <a:pt x="3984172" y="751114"/>
                </a:lnTo>
                <a:lnTo>
                  <a:pt x="4234543" y="1164771"/>
                </a:lnTo>
                <a:lnTo>
                  <a:pt x="5878286" y="685800"/>
                </a:lnTo>
                <a:lnTo>
                  <a:pt x="5878286" y="337457"/>
                </a:lnTo>
                <a:lnTo>
                  <a:pt x="6150429" y="1001486"/>
                </a:lnTo>
                <a:lnTo>
                  <a:pt x="6150429" y="0"/>
                </a:lnTo>
                <a:lnTo>
                  <a:pt x="6357257" y="555171"/>
                </a:lnTo>
                <a:lnTo>
                  <a:pt x="8055429" y="76200"/>
                </a:lnTo>
                <a:lnTo>
                  <a:pt x="8055429" y="76200"/>
                </a:lnTo>
              </a:path>
            </a:pathLst>
          </a:custGeom>
          <a:ln w="19050">
            <a:solidFill>
              <a:schemeClr val="accent6"/>
            </a:solidFill>
            <a:headEnd type="oval"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5" name="Group 4">
            <a:extLst>
              <a:ext uri="{FF2B5EF4-FFF2-40B4-BE49-F238E27FC236}">
                <a16:creationId xmlns:a16="http://schemas.microsoft.com/office/drawing/2014/main" id="{9F32ED45-63C9-42A2-B21F-6A559FE70C25}"/>
              </a:ext>
            </a:extLst>
          </p:cNvPr>
          <p:cNvGrpSpPr/>
          <p:nvPr/>
        </p:nvGrpSpPr>
        <p:grpSpPr>
          <a:xfrm flipV="1">
            <a:off x="9694016" y="1959736"/>
            <a:ext cx="864096" cy="1800200"/>
            <a:chOff x="2699792" y="2837856"/>
            <a:chExt cx="864096" cy="1800200"/>
          </a:xfrm>
        </p:grpSpPr>
        <p:sp>
          <p:nvSpPr>
            <p:cNvPr id="6" name="Rounded Rectangle 7">
              <a:extLst>
                <a:ext uri="{FF2B5EF4-FFF2-40B4-BE49-F238E27FC236}">
                  <a16:creationId xmlns:a16="http://schemas.microsoft.com/office/drawing/2014/main" id="{71FE579F-4962-4E92-840E-2A9D70B2A1B5}"/>
                </a:ext>
              </a:extLst>
            </p:cNvPr>
            <p:cNvSpPr/>
            <p:nvPr/>
          </p:nvSpPr>
          <p:spPr>
            <a:xfrm>
              <a:off x="2699792" y="28378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7">
              <a:extLst>
                <a:ext uri="{FF2B5EF4-FFF2-40B4-BE49-F238E27FC236}">
                  <a16:creationId xmlns:a16="http://schemas.microsoft.com/office/drawing/2014/main" id="{A91299B6-CCAC-43F8-B0FA-C6120402B096}"/>
                </a:ext>
              </a:extLst>
            </p:cNvPr>
            <p:cNvSpPr/>
            <p:nvPr/>
          </p:nvSpPr>
          <p:spPr>
            <a:xfrm rot="10800000">
              <a:off x="2699792" y="37379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 name="Group 7">
            <a:extLst>
              <a:ext uri="{FF2B5EF4-FFF2-40B4-BE49-F238E27FC236}">
                <a16:creationId xmlns:a16="http://schemas.microsoft.com/office/drawing/2014/main" id="{D9E249DC-B131-447A-9737-4C7EDABAC4F2}"/>
              </a:ext>
            </a:extLst>
          </p:cNvPr>
          <p:cNvGrpSpPr/>
          <p:nvPr/>
        </p:nvGrpSpPr>
        <p:grpSpPr>
          <a:xfrm flipV="1">
            <a:off x="1681498" y="4299432"/>
            <a:ext cx="864096" cy="1800200"/>
            <a:chOff x="2699792" y="2837856"/>
            <a:chExt cx="864096" cy="1800200"/>
          </a:xfrm>
        </p:grpSpPr>
        <p:sp>
          <p:nvSpPr>
            <p:cNvPr id="9" name="Rounded Rectangle 7">
              <a:extLst>
                <a:ext uri="{FF2B5EF4-FFF2-40B4-BE49-F238E27FC236}">
                  <a16:creationId xmlns:a16="http://schemas.microsoft.com/office/drawing/2014/main" id="{F829CC4E-B510-4C2C-AA14-09B72A52E3E1}"/>
                </a:ext>
              </a:extLst>
            </p:cNvPr>
            <p:cNvSpPr/>
            <p:nvPr/>
          </p:nvSpPr>
          <p:spPr>
            <a:xfrm>
              <a:off x="2699792" y="28378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7">
              <a:extLst>
                <a:ext uri="{FF2B5EF4-FFF2-40B4-BE49-F238E27FC236}">
                  <a16:creationId xmlns:a16="http://schemas.microsoft.com/office/drawing/2014/main" id="{2FABDE94-087D-425E-966E-ACA4EAF3468D}"/>
                </a:ext>
              </a:extLst>
            </p:cNvPr>
            <p:cNvSpPr/>
            <p:nvPr/>
          </p:nvSpPr>
          <p:spPr>
            <a:xfrm rot="10800000">
              <a:off x="2699792" y="37379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10">
            <a:extLst>
              <a:ext uri="{FF2B5EF4-FFF2-40B4-BE49-F238E27FC236}">
                <a16:creationId xmlns:a16="http://schemas.microsoft.com/office/drawing/2014/main" id="{E3E253D4-B520-4921-9B56-A37DA9A5ED94}"/>
              </a:ext>
            </a:extLst>
          </p:cNvPr>
          <p:cNvGrpSpPr/>
          <p:nvPr/>
        </p:nvGrpSpPr>
        <p:grpSpPr>
          <a:xfrm flipV="1">
            <a:off x="4352337" y="3501246"/>
            <a:ext cx="864096" cy="1800200"/>
            <a:chOff x="2699792" y="2837856"/>
            <a:chExt cx="864096" cy="1800200"/>
          </a:xfrm>
        </p:grpSpPr>
        <p:sp>
          <p:nvSpPr>
            <p:cNvPr id="12" name="Rounded Rectangle 7">
              <a:extLst>
                <a:ext uri="{FF2B5EF4-FFF2-40B4-BE49-F238E27FC236}">
                  <a16:creationId xmlns:a16="http://schemas.microsoft.com/office/drawing/2014/main" id="{F633731F-222D-4949-AB3E-333E12EDFE6C}"/>
                </a:ext>
              </a:extLst>
            </p:cNvPr>
            <p:cNvSpPr/>
            <p:nvPr/>
          </p:nvSpPr>
          <p:spPr>
            <a:xfrm>
              <a:off x="2699792" y="28378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Rounded Rectangle 7">
              <a:extLst>
                <a:ext uri="{FF2B5EF4-FFF2-40B4-BE49-F238E27FC236}">
                  <a16:creationId xmlns:a16="http://schemas.microsoft.com/office/drawing/2014/main" id="{C27E0CF8-ED47-48EC-944C-96DC58B801E9}"/>
                </a:ext>
              </a:extLst>
            </p:cNvPr>
            <p:cNvSpPr/>
            <p:nvPr/>
          </p:nvSpPr>
          <p:spPr>
            <a:xfrm rot="10800000">
              <a:off x="2699792" y="37379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4" name="Group 13">
            <a:extLst>
              <a:ext uri="{FF2B5EF4-FFF2-40B4-BE49-F238E27FC236}">
                <a16:creationId xmlns:a16="http://schemas.microsoft.com/office/drawing/2014/main" id="{DE3837E1-8CFB-4214-B19A-1E9E3AA382BF}"/>
              </a:ext>
            </a:extLst>
          </p:cNvPr>
          <p:cNvGrpSpPr/>
          <p:nvPr/>
        </p:nvGrpSpPr>
        <p:grpSpPr>
          <a:xfrm flipV="1">
            <a:off x="7023176" y="2739635"/>
            <a:ext cx="864096" cy="1800200"/>
            <a:chOff x="2699792" y="2837856"/>
            <a:chExt cx="864096" cy="1800200"/>
          </a:xfrm>
        </p:grpSpPr>
        <p:sp>
          <p:nvSpPr>
            <p:cNvPr id="15" name="Rounded Rectangle 7">
              <a:extLst>
                <a:ext uri="{FF2B5EF4-FFF2-40B4-BE49-F238E27FC236}">
                  <a16:creationId xmlns:a16="http://schemas.microsoft.com/office/drawing/2014/main" id="{C6541BB7-9356-4F06-8F65-D808A4420A8B}"/>
                </a:ext>
              </a:extLst>
            </p:cNvPr>
            <p:cNvSpPr/>
            <p:nvPr/>
          </p:nvSpPr>
          <p:spPr>
            <a:xfrm>
              <a:off x="2699792" y="28378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Rounded Rectangle 7">
              <a:extLst>
                <a:ext uri="{FF2B5EF4-FFF2-40B4-BE49-F238E27FC236}">
                  <a16:creationId xmlns:a16="http://schemas.microsoft.com/office/drawing/2014/main" id="{EF989F32-8CE7-4BE5-96E8-BBEC9C83B2E3}"/>
                </a:ext>
              </a:extLst>
            </p:cNvPr>
            <p:cNvSpPr/>
            <p:nvPr/>
          </p:nvSpPr>
          <p:spPr>
            <a:xfrm rot="10800000">
              <a:off x="2699792" y="3737956"/>
              <a:ext cx="864096"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Arc 16">
            <a:extLst>
              <a:ext uri="{FF2B5EF4-FFF2-40B4-BE49-F238E27FC236}">
                <a16:creationId xmlns:a16="http://schemas.microsoft.com/office/drawing/2014/main" id="{3421D96E-8947-479E-879B-80216D1C2526}"/>
              </a:ext>
            </a:extLst>
          </p:cNvPr>
          <p:cNvSpPr/>
          <p:nvPr/>
        </p:nvSpPr>
        <p:spPr>
          <a:xfrm rot="2700000" flipH="1">
            <a:off x="1634269" y="4024776"/>
            <a:ext cx="958552" cy="958552"/>
          </a:xfrm>
          <a:prstGeom prst="arc">
            <a:avLst>
              <a:gd name="adj1" fmla="val 16137445"/>
              <a:gd name="adj2" fmla="val 74939"/>
            </a:avLst>
          </a:prstGeom>
          <a:ln w="1270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8" name="Arc 17">
            <a:extLst>
              <a:ext uri="{FF2B5EF4-FFF2-40B4-BE49-F238E27FC236}">
                <a16:creationId xmlns:a16="http://schemas.microsoft.com/office/drawing/2014/main" id="{64B7AE7D-3CD5-41D4-ACC9-8E3E63CEA836}"/>
              </a:ext>
            </a:extLst>
          </p:cNvPr>
          <p:cNvSpPr/>
          <p:nvPr/>
        </p:nvSpPr>
        <p:spPr>
          <a:xfrm rot="2700000" flipH="1">
            <a:off x="4311204" y="3176533"/>
            <a:ext cx="958552" cy="958552"/>
          </a:xfrm>
          <a:prstGeom prst="arc">
            <a:avLst>
              <a:gd name="adj1" fmla="val 16137445"/>
              <a:gd name="adj2" fmla="val 74939"/>
            </a:avLst>
          </a:prstGeom>
          <a:ln w="1270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9" name="Arc 18">
            <a:extLst>
              <a:ext uri="{FF2B5EF4-FFF2-40B4-BE49-F238E27FC236}">
                <a16:creationId xmlns:a16="http://schemas.microsoft.com/office/drawing/2014/main" id="{116B4003-22FA-4239-80E2-8531A6D3CA40}"/>
              </a:ext>
            </a:extLst>
          </p:cNvPr>
          <p:cNvSpPr/>
          <p:nvPr/>
        </p:nvSpPr>
        <p:spPr>
          <a:xfrm rot="18900000" flipH="1" flipV="1">
            <a:off x="6988140" y="3885451"/>
            <a:ext cx="958552" cy="958552"/>
          </a:xfrm>
          <a:prstGeom prst="arc">
            <a:avLst>
              <a:gd name="adj1" fmla="val 16137445"/>
              <a:gd name="adj2" fmla="val 74939"/>
            </a:avLst>
          </a:prstGeom>
          <a:ln w="1270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0" name="Arc 19">
            <a:extLst>
              <a:ext uri="{FF2B5EF4-FFF2-40B4-BE49-F238E27FC236}">
                <a16:creationId xmlns:a16="http://schemas.microsoft.com/office/drawing/2014/main" id="{B67D4FF8-3096-492A-AE9F-8050A4120000}"/>
              </a:ext>
            </a:extLst>
          </p:cNvPr>
          <p:cNvSpPr/>
          <p:nvPr/>
        </p:nvSpPr>
        <p:spPr>
          <a:xfrm rot="18900000" flipH="1" flipV="1">
            <a:off x="9646789" y="2986835"/>
            <a:ext cx="958552" cy="958552"/>
          </a:xfrm>
          <a:prstGeom prst="arc">
            <a:avLst>
              <a:gd name="adj1" fmla="val 16137445"/>
              <a:gd name="adj2" fmla="val 74939"/>
            </a:avLst>
          </a:prstGeom>
          <a:ln w="1270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1" name="TextBox 20">
            <a:extLst>
              <a:ext uri="{FF2B5EF4-FFF2-40B4-BE49-F238E27FC236}">
                <a16:creationId xmlns:a16="http://schemas.microsoft.com/office/drawing/2014/main" id="{B5561700-1C45-403A-A0F8-E41B421830D2}"/>
              </a:ext>
            </a:extLst>
          </p:cNvPr>
          <p:cNvSpPr txBox="1"/>
          <p:nvPr/>
        </p:nvSpPr>
        <p:spPr>
          <a:xfrm>
            <a:off x="1681499" y="4755429"/>
            <a:ext cx="864096" cy="276999"/>
          </a:xfrm>
          <a:prstGeom prst="rect">
            <a:avLst/>
          </a:prstGeom>
          <a:noFill/>
        </p:spPr>
        <p:txBody>
          <a:bodyPr wrap="square" lIns="0" tIns="0" rIns="0" bIns="0" rtlCol="0">
            <a:spAutoFit/>
          </a:bodyPr>
          <a:lstStyle/>
          <a:p>
            <a:pPr algn="ctr"/>
            <a:r>
              <a:rPr lang="en-US" altLang="ko-KR" dirty="0">
                <a:solidFill>
                  <a:schemeClr val="bg1"/>
                </a:solidFill>
                <a:cs typeface="Arial" pitchFamily="34" charset="0"/>
              </a:rPr>
              <a:t>Step 1</a:t>
            </a:r>
            <a:endParaRPr lang="ko-KR" altLang="en-US" dirty="0">
              <a:solidFill>
                <a:schemeClr val="bg1"/>
              </a:solidFill>
              <a:cs typeface="Arial" pitchFamily="34" charset="0"/>
            </a:endParaRPr>
          </a:p>
        </p:txBody>
      </p:sp>
      <p:sp>
        <p:nvSpPr>
          <p:cNvPr id="22" name="TextBox 21">
            <a:extLst>
              <a:ext uri="{FF2B5EF4-FFF2-40B4-BE49-F238E27FC236}">
                <a16:creationId xmlns:a16="http://schemas.microsoft.com/office/drawing/2014/main" id="{62AAE517-578F-4FDB-9D85-69E576585D53}"/>
              </a:ext>
            </a:extLst>
          </p:cNvPr>
          <p:cNvSpPr txBox="1"/>
          <p:nvPr/>
        </p:nvSpPr>
        <p:spPr>
          <a:xfrm>
            <a:off x="4352336" y="3973349"/>
            <a:ext cx="864096" cy="276999"/>
          </a:xfrm>
          <a:prstGeom prst="rect">
            <a:avLst/>
          </a:prstGeom>
          <a:noFill/>
        </p:spPr>
        <p:txBody>
          <a:bodyPr wrap="square" lIns="0" tIns="0" rIns="0" bIns="0" rtlCol="0">
            <a:spAutoFit/>
          </a:bodyPr>
          <a:lstStyle/>
          <a:p>
            <a:pPr algn="ctr"/>
            <a:r>
              <a:rPr lang="en-US" altLang="ko-KR" dirty="0">
                <a:solidFill>
                  <a:schemeClr val="bg1"/>
                </a:solidFill>
                <a:cs typeface="Arial" pitchFamily="34" charset="0"/>
              </a:rPr>
              <a:t>Step 2</a:t>
            </a:r>
            <a:endParaRPr lang="ko-KR" altLang="en-US" dirty="0">
              <a:solidFill>
                <a:schemeClr val="bg1"/>
              </a:solidFill>
              <a:cs typeface="Arial" pitchFamily="34" charset="0"/>
            </a:endParaRPr>
          </a:p>
        </p:txBody>
      </p:sp>
      <p:sp>
        <p:nvSpPr>
          <p:cNvPr id="23" name="TextBox 22">
            <a:extLst>
              <a:ext uri="{FF2B5EF4-FFF2-40B4-BE49-F238E27FC236}">
                <a16:creationId xmlns:a16="http://schemas.microsoft.com/office/drawing/2014/main" id="{7CEC9D61-AD35-4EAF-B9D1-E16A7BDB8C82}"/>
              </a:ext>
            </a:extLst>
          </p:cNvPr>
          <p:cNvSpPr txBox="1"/>
          <p:nvPr/>
        </p:nvSpPr>
        <p:spPr>
          <a:xfrm>
            <a:off x="7023173" y="3191269"/>
            <a:ext cx="864096" cy="276999"/>
          </a:xfrm>
          <a:prstGeom prst="rect">
            <a:avLst/>
          </a:prstGeom>
          <a:noFill/>
        </p:spPr>
        <p:txBody>
          <a:bodyPr wrap="square" lIns="0" tIns="0" rIns="0" bIns="0" rtlCol="0">
            <a:spAutoFit/>
          </a:bodyPr>
          <a:lstStyle/>
          <a:p>
            <a:pPr algn="ctr"/>
            <a:r>
              <a:rPr lang="en-US" altLang="ko-KR" dirty="0">
                <a:solidFill>
                  <a:schemeClr val="bg1"/>
                </a:solidFill>
                <a:cs typeface="Arial" pitchFamily="34" charset="0"/>
              </a:rPr>
              <a:t>Step 3</a:t>
            </a:r>
            <a:endParaRPr lang="ko-KR" altLang="en-US" dirty="0">
              <a:solidFill>
                <a:schemeClr val="bg1"/>
              </a:solidFill>
              <a:cs typeface="Arial" pitchFamily="34" charset="0"/>
            </a:endParaRPr>
          </a:p>
        </p:txBody>
      </p:sp>
      <p:sp>
        <p:nvSpPr>
          <p:cNvPr id="24" name="TextBox 23">
            <a:extLst>
              <a:ext uri="{FF2B5EF4-FFF2-40B4-BE49-F238E27FC236}">
                <a16:creationId xmlns:a16="http://schemas.microsoft.com/office/drawing/2014/main" id="{240BDB15-9A3A-408D-A7EB-9B9EA57198ED}"/>
              </a:ext>
            </a:extLst>
          </p:cNvPr>
          <p:cNvSpPr txBox="1"/>
          <p:nvPr/>
        </p:nvSpPr>
        <p:spPr>
          <a:xfrm>
            <a:off x="9694010" y="2409189"/>
            <a:ext cx="864096" cy="276999"/>
          </a:xfrm>
          <a:prstGeom prst="rect">
            <a:avLst/>
          </a:prstGeom>
          <a:noFill/>
        </p:spPr>
        <p:txBody>
          <a:bodyPr wrap="square" lIns="0" tIns="0" rIns="0" bIns="0" rtlCol="0">
            <a:spAutoFit/>
          </a:bodyPr>
          <a:lstStyle/>
          <a:p>
            <a:pPr algn="ctr"/>
            <a:r>
              <a:rPr lang="en-US" altLang="ko-KR" dirty="0">
                <a:solidFill>
                  <a:schemeClr val="bg1"/>
                </a:solidFill>
                <a:cs typeface="Arial" pitchFamily="34" charset="0"/>
              </a:rPr>
              <a:t>Step 4</a:t>
            </a:r>
            <a:endParaRPr lang="ko-KR" altLang="en-US" dirty="0">
              <a:solidFill>
                <a:schemeClr val="bg1"/>
              </a:solidFill>
              <a:cs typeface="Arial" pitchFamily="34" charset="0"/>
            </a:endParaRPr>
          </a:p>
        </p:txBody>
      </p:sp>
      <p:grpSp>
        <p:nvGrpSpPr>
          <p:cNvPr id="25" name="Group 24">
            <a:extLst>
              <a:ext uri="{FF2B5EF4-FFF2-40B4-BE49-F238E27FC236}">
                <a16:creationId xmlns:a16="http://schemas.microsoft.com/office/drawing/2014/main" id="{D10988F1-6F53-4006-BCFD-C1D3BCF58270}"/>
              </a:ext>
            </a:extLst>
          </p:cNvPr>
          <p:cNvGrpSpPr/>
          <p:nvPr/>
        </p:nvGrpSpPr>
        <p:grpSpPr>
          <a:xfrm>
            <a:off x="1300582" y="2664162"/>
            <a:ext cx="1625933" cy="1120762"/>
            <a:chOff x="575693" y="4105536"/>
            <a:chExt cx="1625933" cy="1120762"/>
          </a:xfrm>
        </p:grpSpPr>
        <p:sp>
          <p:nvSpPr>
            <p:cNvPr id="26" name="TextBox 25">
              <a:extLst>
                <a:ext uri="{FF2B5EF4-FFF2-40B4-BE49-F238E27FC236}">
                  <a16:creationId xmlns:a16="http://schemas.microsoft.com/office/drawing/2014/main" id="{47E15447-F564-414B-8010-CDF23715128D}"/>
                </a:ext>
              </a:extLst>
            </p:cNvPr>
            <p:cNvSpPr txBox="1"/>
            <p:nvPr/>
          </p:nvSpPr>
          <p:spPr>
            <a:xfrm>
              <a:off x="578400" y="4395301"/>
              <a:ext cx="1617335"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27" name="TextBox 26">
              <a:extLst>
                <a:ext uri="{FF2B5EF4-FFF2-40B4-BE49-F238E27FC236}">
                  <a16:creationId xmlns:a16="http://schemas.microsoft.com/office/drawing/2014/main" id="{73676BCD-C8D7-46AA-AF41-47DB8DF72F0A}"/>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Contents Here</a:t>
              </a:r>
              <a:endParaRPr lang="ko-KR" altLang="en-US" sz="1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419C46EB-2306-4AF3-9183-4AD88BDD4638}"/>
              </a:ext>
            </a:extLst>
          </p:cNvPr>
          <p:cNvGrpSpPr/>
          <p:nvPr/>
        </p:nvGrpSpPr>
        <p:grpSpPr>
          <a:xfrm>
            <a:off x="3977516" y="1858497"/>
            <a:ext cx="1625933" cy="1120762"/>
            <a:chOff x="575693" y="4105536"/>
            <a:chExt cx="1625933" cy="1120762"/>
          </a:xfrm>
        </p:grpSpPr>
        <p:sp>
          <p:nvSpPr>
            <p:cNvPr id="29" name="TextBox 28">
              <a:extLst>
                <a:ext uri="{FF2B5EF4-FFF2-40B4-BE49-F238E27FC236}">
                  <a16:creationId xmlns:a16="http://schemas.microsoft.com/office/drawing/2014/main" id="{4D3CB884-62D5-4F11-8D3C-444A34CCBF08}"/>
                </a:ext>
              </a:extLst>
            </p:cNvPr>
            <p:cNvSpPr txBox="1"/>
            <p:nvPr/>
          </p:nvSpPr>
          <p:spPr>
            <a:xfrm>
              <a:off x="578400" y="4395301"/>
              <a:ext cx="1617335"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30" name="TextBox 29">
              <a:extLst>
                <a:ext uri="{FF2B5EF4-FFF2-40B4-BE49-F238E27FC236}">
                  <a16:creationId xmlns:a16="http://schemas.microsoft.com/office/drawing/2014/main" id="{A0F2975D-0546-46D1-B4D4-D8C2706DC834}"/>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Contents Here</a:t>
              </a:r>
              <a:endParaRPr lang="ko-KR" altLang="en-US" sz="1400" b="1"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9DD78614-3CA6-47E3-8841-715C6F046154}"/>
              </a:ext>
            </a:extLst>
          </p:cNvPr>
          <p:cNvGrpSpPr/>
          <p:nvPr/>
        </p:nvGrpSpPr>
        <p:grpSpPr>
          <a:xfrm>
            <a:off x="6665340" y="5029872"/>
            <a:ext cx="1625933" cy="1120762"/>
            <a:chOff x="575693" y="4105536"/>
            <a:chExt cx="1625933" cy="1120762"/>
          </a:xfrm>
        </p:grpSpPr>
        <p:sp>
          <p:nvSpPr>
            <p:cNvPr id="32" name="TextBox 31">
              <a:extLst>
                <a:ext uri="{FF2B5EF4-FFF2-40B4-BE49-F238E27FC236}">
                  <a16:creationId xmlns:a16="http://schemas.microsoft.com/office/drawing/2014/main" id="{A74B738D-FE27-4D63-8CD3-951480D05A2D}"/>
                </a:ext>
              </a:extLst>
            </p:cNvPr>
            <p:cNvSpPr txBox="1"/>
            <p:nvPr/>
          </p:nvSpPr>
          <p:spPr>
            <a:xfrm>
              <a:off x="578400" y="4395301"/>
              <a:ext cx="1617335"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33" name="TextBox 32">
              <a:extLst>
                <a:ext uri="{FF2B5EF4-FFF2-40B4-BE49-F238E27FC236}">
                  <a16:creationId xmlns:a16="http://schemas.microsoft.com/office/drawing/2014/main" id="{1FC76ECA-92F8-43C0-B3F6-C4A9186A3CA7}"/>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Contents Here</a:t>
              </a:r>
              <a:endParaRPr lang="ko-KR" altLang="en-US" sz="1400" b="1"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10B16F9B-BDE0-4B88-B62E-FFB71E72ABDA}"/>
              </a:ext>
            </a:extLst>
          </p:cNvPr>
          <p:cNvGrpSpPr/>
          <p:nvPr/>
        </p:nvGrpSpPr>
        <p:grpSpPr>
          <a:xfrm>
            <a:off x="9323986" y="4242495"/>
            <a:ext cx="1625933" cy="1120762"/>
            <a:chOff x="575693" y="4105536"/>
            <a:chExt cx="1625933" cy="1120762"/>
          </a:xfrm>
        </p:grpSpPr>
        <p:sp>
          <p:nvSpPr>
            <p:cNvPr id="35" name="TextBox 34">
              <a:extLst>
                <a:ext uri="{FF2B5EF4-FFF2-40B4-BE49-F238E27FC236}">
                  <a16:creationId xmlns:a16="http://schemas.microsoft.com/office/drawing/2014/main" id="{E8405593-037B-47E0-990D-0397FED77FAF}"/>
                </a:ext>
              </a:extLst>
            </p:cNvPr>
            <p:cNvSpPr txBox="1"/>
            <p:nvPr/>
          </p:nvSpPr>
          <p:spPr>
            <a:xfrm>
              <a:off x="578400" y="4395301"/>
              <a:ext cx="1617335"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36" name="TextBox 35">
              <a:extLst>
                <a:ext uri="{FF2B5EF4-FFF2-40B4-BE49-F238E27FC236}">
                  <a16:creationId xmlns:a16="http://schemas.microsoft.com/office/drawing/2014/main" id="{B0273633-0E4C-48A5-96F9-9D983FEE05B9}"/>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Contents Here</a:t>
              </a:r>
              <a:endParaRPr lang="ko-KR" altLang="en-US" sz="1400" b="1" dirty="0">
                <a:solidFill>
                  <a:schemeClr val="tx1">
                    <a:lumMod val="75000"/>
                    <a:lumOff val="25000"/>
                  </a:schemeClr>
                </a:solidFill>
                <a:cs typeface="Arial" pitchFamily="34" charset="0"/>
              </a:endParaRPr>
            </a:p>
          </p:txBody>
        </p:sp>
      </p:grpSp>
      <p:sp>
        <p:nvSpPr>
          <p:cNvPr id="37" name="Freeform 47">
            <a:extLst>
              <a:ext uri="{FF2B5EF4-FFF2-40B4-BE49-F238E27FC236}">
                <a16:creationId xmlns:a16="http://schemas.microsoft.com/office/drawing/2014/main" id="{E0AB18FD-4026-48F8-83C3-A86CD70C7ABB}"/>
              </a:ext>
            </a:extLst>
          </p:cNvPr>
          <p:cNvSpPr>
            <a:spLocks noChangeAspect="1"/>
          </p:cNvSpPr>
          <p:nvPr/>
        </p:nvSpPr>
        <p:spPr>
          <a:xfrm>
            <a:off x="1917314" y="5379619"/>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Freeform 48">
            <a:extLst>
              <a:ext uri="{FF2B5EF4-FFF2-40B4-BE49-F238E27FC236}">
                <a16:creationId xmlns:a16="http://schemas.microsoft.com/office/drawing/2014/main" id="{B45400BE-0EDA-4FDA-8482-407B15D37471}"/>
              </a:ext>
            </a:extLst>
          </p:cNvPr>
          <p:cNvSpPr>
            <a:spLocks noChangeAspect="1"/>
          </p:cNvSpPr>
          <p:nvPr/>
        </p:nvSpPr>
        <p:spPr>
          <a:xfrm>
            <a:off x="4607937" y="4706938"/>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Freeform 49">
            <a:extLst>
              <a:ext uri="{FF2B5EF4-FFF2-40B4-BE49-F238E27FC236}">
                <a16:creationId xmlns:a16="http://schemas.microsoft.com/office/drawing/2014/main" id="{B33E106B-8CFA-49FD-9485-943B937053CE}"/>
              </a:ext>
            </a:extLst>
          </p:cNvPr>
          <p:cNvSpPr>
            <a:spLocks noChangeAspect="1"/>
          </p:cNvSpPr>
          <p:nvPr/>
        </p:nvSpPr>
        <p:spPr>
          <a:xfrm>
            <a:off x="9966071" y="3090100"/>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Freeform 97">
            <a:extLst>
              <a:ext uri="{FF2B5EF4-FFF2-40B4-BE49-F238E27FC236}">
                <a16:creationId xmlns:a16="http://schemas.microsoft.com/office/drawing/2014/main" id="{729B9715-4D33-4A91-AE2B-CAADAD594C78}"/>
              </a:ext>
            </a:extLst>
          </p:cNvPr>
          <p:cNvSpPr>
            <a:spLocks noChangeAspect="1"/>
          </p:cNvSpPr>
          <p:nvPr/>
        </p:nvSpPr>
        <p:spPr>
          <a:xfrm>
            <a:off x="7235468" y="392399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96645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20">
            <a:extLst>
              <a:ext uri="{FF2B5EF4-FFF2-40B4-BE49-F238E27FC236}">
                <a16:creationId xmlns:a16="http://schemas.microsoft.com/office/drawing/2014/main" id="{0A87A74A-AA9D-4B2D-B040-00D0BC26CF2A}"/>
              </a:ext>
            </a:extLst>
          </p:cNvPr>
          <p:cNvGrpSpPr/>
          <p:nvPr/>
        </p:nvGrpSpPr>
        <p:grpSpPr>
          <a:xfrm>
            <a:off x="2710202" y="2663289"/>
            <a:ext cx="1434626" cy="2521997"/>
            <a:chOff x="445712" y="1449040"/>
            <a:chExt cx="2113018" cy="3924176"/>
          </a:xfrm>
        </p:grpSpPr>
        <p:sp>
          <p:nvSpPr>
            <p:cNvPr id="35" name="Rounded Rectangle 21">
              <a:extLst>
                <a:ext uri="{FF2B5EF4-FFF2-40B4-BE49-F238E27FC236}">
                  <a16:creationId xmlns:a16="http://schemas.microsoft.com/office/drawing/2014/main" id="{73EA58C3-439A-4D98-942D-DE34F1CE5C82}"/>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6" name="Rectangle 22">
              <a:extLst>
                <a:ext uri="{FF2B5EF4-FFF2-40B4-BE49-F238E27FC236}">
                  <a16:creationId xmlns:a16="http://schemas.microsoft.com/office/drawing/2014/main" id="{2A1C8B2F-7481-4FD6-9E1B-E96F0597C5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7" name="Group 23">
              <a:extLst>
                <a:ext uri="{FF2B5EF4-FFF2-40B4-BE49-F238E27FC236}">
                  <a16:creationId xmlns:a16="http://schemas.microsoft.com/office/drawing/2014/main" id="{0FA89D8E-8972-43D8-8DD7-F34E8DF0F392}"/>
                </a:ext>
              </a:extLst>
            </p:cNvPr>
            <p:cNvGrpSpPr/>
            <p:nvPr userDrawn="1"/>
          </p:nvGrpSpPr>
          <p:grpSpPr>
            <a:xfrm>
              <a:off x="1407705" y="5045834"/>
              <a:ext cx="211967" cy="211967"/>
              <a:chOff x="1549420" y="5712364"/>
              <a:chExt cx="312583" cy="312583"/>
            </a:xfrm>
          </p:grpSpPr>
          <p:sp>
            <p:nvSpPr>
              <p:cNvPr id="38" name="Oval 24">
                <a:extLst>
                  <a:ext uri="{FF2B5EF4-FFF2-40B4-BE49-F238E27FC236}">
                    <a16:creationId xmlns:a16="http://schemas.microsoft.com/office/drawing/2014/main" id="{E6007CB5-D4B6-4B6F-83C7-7BE20157F56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9" name="Rounded Rectangle 25">
                <a:extLst>
                  <a:ext uri="{FF2B5EF4-FFF2-40B4-BE49-F238E27FC236}">
                    <a16:creationId xmlns:a16="http://schemas.microsoft.com/office/drawing/2014/main" id="{BF202FA5-C4AA-4784-9E83-39224FD4FC9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 name="Text Placeholder 1"/>
          <p:cNvSpPr>
            <a:spLocks noGrp="1"/>
          </p:cNvSpPr>
          <p:nvPr>
            <p:ph type="body" sz="quarter" idx="4294967295"/>
          </p:nvPr>
        </p:nvSpPr>
        <p:spPr>
          <a:xfrm>
            <a:off x="309563" y="287338"/>
            <a:ext cx="11572875" cy="723900"/>
          </a:xfrm>
          <a:prstGeom prst="rect">
            <a:avLst/>
          </a:prstGeom>
        </p:spPr>
        <p:txBody>
          <a:bodyPr>
            <a:noAutofit/>
          </a:bodyPr>
          <a:lstStyle/>
          <a:p>
            <a:pPr marL="0" indent="0" algn="ctr">
              <a:buNone/>
            </a:pPr>
            <a:r>
              <a:rPr lang="en-US" sz="5400" dirty="0"/>
              <a:t>Infographic Style</a:t>
            </a:r>
          </a:p>
        </p:txBody>
      </p:sp>
      <p:grpSp>
        <p:nvGrpSpPr>
          <p:cNvPr id="3" name="그룹 9">
            <a:extLst>
              <a:ext uri="{FF2B5EF4-FFF2-40B4-BE49-F238E27FC236}">
                <a16:creationId xmlns:a16="http://schemas.microsoft.com/office/drawing/2014/main" id="{795E8BFF-4ED4-494E-8215-6EF10DF2E1ED}"/>
              </a:ext>
            </a:extLst>
          </p:cNvPr>
          <p:cNvGrpSpPr/>
          <p:nvPr/>
        </p:nvGrpSpPr>
        <p:grpSpPr>
          <a:xfrm>
            <a:off x="1431122" y="1606110"/>
            <a:ext cx="4734219" cy="4623159"/>
            <a:chOff x="924229" y="1606109"/>
            <a:chExt cx="4734219" cy="4623159"/>
          </a:xfrm>
        </p:grpSpPr>
        <p:sp>
          <p:nvSpPr>
            <p:cNvPr id="4" name="Block Arc 3">
              <a:extLst>
                <a:ext uri="{FF2B5EF4-FFF2-40B4-BE49-F238E27FC236}">
                  <a16:creationId xmlns:a16="http://schemas.microsoft.com/office/drawing/2014/main" id="{AF546A6F-5DB4-4955-94AD-E334EE294A2F}"/>
                </a:ext>
              </a:extLst>
            </p:cNvPr>
            <p:cNvSpPr/>
            <p:nvPr/>
          </p:nvSpPr>
          <p:spPr>
            <a:xfrm>
              <a:off x="924229" y="1606109"/>
              <a:ext cx="4623159" cy="4623159"/>
            </a:xfrm>
            <a:prstGeom prst="blockArc">
              <a:avLst>
                <a:gd name="adj1" fmla="val 17994494"/>
                <a:gd name="adj2" fmla="val 3631056"/>
                <a:gd name="adj3" fmla="val 12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Oval 4">
              <a:extLst>
                <a:ext uri="{FF2B5EF4-FFF2-40B4-BE49-F238E27FC236}">
                  <a16:creationId xmlns:a16="http://schemas.microsoft.com/office/drawing/2014/main" id="{696DB62C-6501-44C4-ABC7-469A8D1E9C3A}"/>
                </a:ext>
              </a:extLst>
            </p:cNvPr>
            <p:cNvSpPr/>
            <p:nvPr/>
          </p:nvSpPr>
          <p:spPr>
            <a:xfrm>
              <a:off x="4238091" y="1766259"/>
              <a:ext cx="288032"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F43AAF73-80A6-4DE8-95BD-C58467E68537}"/>
                </a:ext>
              </a:extLst>
            </p:cNvPr>
            <p:cNvSpPr/>
            <p:nvPr/>
          </p:nvSpPr>
          <p:spPr>
            <a:xfrm>
              <a:off x="5370416" y="376040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5636826A-A008-4F82-8254-19CFAD84AD60}"/>
                </a:ext>
              </a:extLst>
            </p:cNvPr>
            <p:cNvSpPr/>
            <p:nvPr/>
          </p:nvSpPr>
          <p:spPr>
            <a:xfrm>
              <a:off x="4238091" y="5754540"/>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2A7B1081-BB56-4D8C-BC9B-9889A0F2D656}"/>
                </a:ext>
              </a:extLst>
            </p:cNvPr>
            <p:cNvSpPr/>
            <p:nvPr/>
          </p:nvSpPr>
          <p:spPr>
            <a:xfrm>
              <a:off x="5072001" y="261081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000B0538-7625-48C4-ADA5-AC38BC43DBFC}"/>
                </a:ext>
              </a:extLst>
            </p:cNvPr>
            <p:cNvSpPr/>
            <p:nvPr/>
          </p:nvSpPr>
          <p:spPr>
            <a:xfrm>
              <a:off x="5049075" y="4941168"/>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0" name="Group 9">
            <a:extLst>
              <a:ext uri="{FF2B5EF4-FFF2-40B4-BE49-F238E27FC236}">
                <a16:creationId xmlns:a16="http://schemas.microsoft.com/office/drawing/2014/main" id="{B326EBB6-5B36-4A17-9220-D0144B209CFF}"/>
              </a:ext>
            </a:extLst>
          </p:cNvPr>
          <p:cNvGrpSpPr/>
          <p:nvPr/>
        </p:nvGrpSpPr>
        <p:grpSpPr>
          <a:xfrm>
            <a:off x="5832711" y="1536306"/>
            <a:ext cx="4623159" cy="726743"/>
            <a:chOff x="4965552" y="1736224"/>
            <a:chExt cx="3484978" cy="726743"/>
          </a:xfrm>
        </p:grpSpPr>
        <p:sp>
          <p:nvSpPr>
            <p:cNvPr id="11" name="TextBox 10">
              <a:extLst>
                <a:ext uri="{FF2B5EF4-FFF2-40B4-BE49-F238E27FC236}">
                  <a16:creationId xmlns:a16="http://schemas.microsoft.com/office/drawing/2014/main" id="{14AC507F-B0BF-440A-A99F-6C89EBCB6C39}"/>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150569C0-E455-4254-B2AC-668D27193B57}"/>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A90D961E-51D2-4990-86BF-86BB3DA2D599}"/>
              </a:ext>
            </a:extLst>
          </p:cNvPr>
          <p:cNvGrpSpPr/>
          <p:nvPr/>
        </p:nvGrpSpPr>
        <p:grpSpPr>
          <a:xfrm>
            <a:off x="6524197" y="2549540"/>
            <a:ext cx="4623159" cy="726743"/>
            <a:chOff x="4965552" y="1736224"/>
            <a:chExt cx="3484978" cy="726743"/>
          </a:xfrm>
        </p:grpSpPr>
        <p:sp>
          <p:nvSpPr>
            <p:cNvPr id="14" name="TextBox 13">
              <a:extLst>
                <a:ext uri="{FF2B5EF4-FFF2-40B4-BE49-F238E27FC236}">
                  <a16:creationId xmlns:a16="http://schemas.microsoft.com/office/drawing/2014/main" id="{3A6235BD-FAA8-4842-8F62-1DE883FBAA4D}"/>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464CA0D8-422A-40CA-98F9-2C6F127B2097}"/>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15EEEDCA-6F24-4A19-A0F2-FDD775469E88}"/>
              </a:ext>
            </a:extLst>
          </p:cNvPr>
          <p:cNvGrpSpPr/>
          <p:nvPr/>
        </p:nvGrpSpPr>
        <p:grpSpPr>
          <a:xfrm>
            <a:off x="6884237" y="3562774"/>
            <a:ext cx="4623159" cy="726743"/>
            <a:chOff x="4965552" y="1736224"/>
            <a:chExt cx="3484978" cy="726743"/>
          </a:xfrm>
        </p:grpSpPr>
        <p:sp>
          <p:nvSpPr>
            <p:cNvPr id="17" name="TextBox 16">
              <a:extLst>
                <a:ext uri="{FF2B5EF4-FFF2-40B4-BE49-F238E27FC236}">
                  <a16:creationId xmlns:a16="http://schemas.microsoft.com/office/drawing/2014/main" id="{6C6C70FA-4124-4F8F-B7EB-BFA00BEAF57D}"/>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F0CDCE98-7571-4D07-9BD0-2C361FEA3B96}"/>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674976F0-C266-4ADA-B138-AE0D15F7AA61}"/>
              </a:ext>
            </a:extLst>
          </p:cNvPr>
          <p:cNvGrpSpPr/>
          <p:nvPr/>
        </p:nvGrpSpPr>
        <p:grpSpPr>
          <a:xfrm>
            <a:off x="5832711" y="5589241"/>
            <a:ext cx="4623159" cy="726743"/>
            <a:chOff x="4965552" y="1736224"/>
            <a:chExt cx="3484978" cy="726743"/>
          </a:xfrm>
        </p:grpSpPr>
        <p:sp>
          <p:nvSpPr>
            <p:cNvPr id="20" name="TextBox 19">
              <a:extLst>
                <a:ext uri="{FF2B5EF4-FFF2-40B4-BE49-F238E27FC236}">
                  <a16:creationId xmlns:a16="http://schemas.microsoft.com/office/drawing/2014/main" id="{6358FB74-DA31-487F-B40B-024554F7BD60}"/>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4279FBA0-487F-4D08-999E-55198F3CE0E2}"/>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AA8B5552-71F8-4689-8864-CE30FF4A37C9}"/>
              </a:ext>
            </a:extLst>
          </p:cNvPr>
          <p:cNvGrpSpPr/>
          <p:nvPr/>
        </p:nvGrpSpPr>
        <p:grpSpPr>
          <a:xfrm>
            <a:off x="6524197" y="4576008"/>
            <a:ext cx="4623159" cy="726743"/>
            <a:chOff x="4965552" y="1736224"/>
            <a:chExt cx="3484978" cy="726743"/>
          </a:xfrm>
        </p:grpSpPr>
        <p:sp>
          <p:nvSpPr>
            <p:cNvPr id="23" name="TextBox 22">
              <a:extLst>
                <a:ext uri="{FF2B5EF4-FFF2-40B4-BE49-F238E27FC236}">
                  <a16:creationId xmlns:a16="http://schemas.microsoft.com/office/drawing/2014/main" id="{D3E474B7-3ACB-4FA3-9CF3-5A0DB9652D39}"/>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2503A79-D158-480A-B3DB-72FDA7A3EB69}"/>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B7B743C7-47ED-43CF-9033-FEAA5AABE7F2}"/>
              </a:ext>
            </a:extLst>
          </p:cNvPr>
          <p:cNvGrpSpPr/>
          <p:nvPr/>
        </p:nvGrpSpPr>
        <p:grpSpPr>
          <a:xfrm>
            <a:off x="650860" y="3277320"/>
            <a:ext cx="1729469" cy="1280741"/>
            <a:chOff x="4965552" y="1736224"/>
            <a:chExt cx="1529916" cy="1280741"/>
          </a:xfrm>
        </p:grpSpPr>
        <p:sp>
          <p:nvSpPr>
            <p:cNvPr id="26" name="TextBox 25">
              <a:extLst>
                <a:ext uri="{FF2B5EF4-FFF2-40B4-BE49-F238E27FC236}">
                  <a16:creationId xmlns:a16="http://schemas.microsoft.com/office/drawing/2014/main" id="{7A638674-AEE8-4B23-B233-550AF1528227}"/>
                </a:ext>
              </a:extLst>
            </p:cNvPr>
            <p:cNvSpPr txBox="1"/>
            <p:nvPr/>
          </p:nvSpPr>
          <p:spPr>
            <a:xfrm>
              <a:off x="4965552" y="2001302"/>
              <a:ext cx="1529916"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6DDF47A8-2ED5-46E1-85F5-D96BF590DD3E}"/>
                </a:ext>
              </a:extLst>
            </p:cNvPr>
            <p:cNvSpPr txBox="1"/>
            <p:nvPr/>
          </p:nvSpPr>
          <p:spPr>
            <a:xfrm>
              <a:off x="4965552" y="1736224"/>
              <a:ext cx="1529916"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8" name="그룹 3">
            <a:extLst>
              <a:ext uri="{FF2B5EF4-FFF2-40B4-BE49-F238E27FC236}">
                <a16:creationId xmlns:a16="http://schemas.microsoft.com/office/drawing/2014/main" id="{532482E5-7B06-4208-B606-81DAFDBE9E79}"/>
              </a:ext>
            </a:extLst>
          </p:cNvPr>
          <p:cNvGrpSpPr/>
          <p:nvPr/>
        </p:nvGrpSpPr>
        <p:grpSpPr>
          <a:xfrm>
            <a:off x="1242221" y="1792441"/>
            <a:ext cx="4250497" cy="4250497"/>
            <a:chOff x="735328" y="1762623"/>
            <a:chExt cx="4250497" cy="4250497"/>
          </a:xfrm>
        </p:grpSpPr>
        <p:sp>
          <p:nvSpPr>
            <p:cNvPr id="29" name="Block Arc 28">
              <a:extLst>
                <a:ext uri="{FF2B5EF4-FFF2-40B4-BE49-F238E27FC236}">
                  <a16:creationId xmlns:a16="http://schemas.microsoft.com/office/drawing/2014/main" id="{EAEDEC44-A2D9-49CB-863B-11B7A5C1569A}"/>
                </a:ext>
              </a:extLst>
            </p:cNvPr>
            <p:cNvSpPr/>
            <p:nvPr/>
          </p:nvSpPr>
          <p:spPr>
            <a:xfrm>
              <a:off x="735328" y="1762623"/>
              <a:ext cx="4250497" cy="4250497"/>
            </a:xfrm>
            <a:prstGeom prst="blockArc">
              <a:avLst>
                <a:gd name="adj1" fmla="val 4228396"/>
                <a:gd name="adj2" fmla="val 7060926"/>
                <a:gd name="adj3" fmla="val 524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Block Arc 29">
              <a:extLst>
                <a:ext uri="{FF2B5EF4-FFF2-40B4-BE49-F238E27FC236}">
                  <a16:creationId xmlns:a16="http://schemas.microsoft.com/office/drawing/2014/main" id="{F2569606-C87C-413E-94BF-8B82CAB102A1}"/>
                </a:ext>
              </a:extLst>
            </p:cNvPr>
            <p:cNvSpPr/>
            <p:nvPr/>
          </p:nvSpPr>
          <p:spPr>
            <a:xfrm>
              <a:off x="735328" y="1762623"/>
              <a:ext cx="4250497" cy="4250497"/>
            </a:xfrm>
            <a:prstGeom prst="blockArc">
              <a:avLst>
                <a:gd name="adj1" fmla="val 1492588"/>
                <a:gd name="adj2" fmla="val 4237585"/>
                <a:gd name="adj3" fmla="val 52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Block Arc 30">
              <a:extLst>
                <a:ext uri="{FF2B5EF4-FFF2-40B4-BE49-F238E27FC236}">
                  <a16:creationId xmlns:a16="http://schemas.microsoft.com/office/drawing/2014/main" id="{10689399-B1EB-4B0C-B307-199D4D60CCE8}"/>
                </a:ext>
              </a:extLst>
            </p:cNvPr>
            <p:cNvSpPr/>
            <p:nvPr/>
          </p:nvSpPr>
          <p:spPr>
            <a:xfrm>
              <a:off x="735328" y="1762623"/>
              <a:ext cx="4250497" cy="4250497"/>
            </a:xfrm>
            <a:prstGeom prst="blockArc">
              <a:avLst>
                <a:gd name="adj1" fmla="val 20334074"/>
                <a:gd name="adj2" fmla="val 1503961"/>
                <a:gd name="adj3" fmla="val 5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2" name="Block Arc 31">
              <a:extLst>
                <a:ext uri="{FF2B5EF4-FFF2-40B4-BE49-F238E27FC236}">
                  <a16:creationId xmlns:a16="http://schemas.microsoft.com/office/drawing/2014/main" id="{40DF194E-CF14-492C-B470-170A3A49BB9D}"/>
                </a:ext>
              </a:extLst>
            </p:cNvPr>
            <p:cNvSpPr/>
            <p:nvPr/>
          </p:nvSpPr>
          <p:spPr>
            <a:xfrm>
              <a:off x="735328" y="1762623"/>
              <a:ext cx="4250497" cy="4250497"/>
            </a:xfrm>
            <a:prstGeom prst="blockArc">
              <a:avLst>
                <a:gd name="adj1" fmla="val 17549958"/>
                <a:gd name="adj2" fmla="val 20340767"/>
                <a:gd name="adj3" fmla="val 52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3" name="Block Arc 5">
              <a:extLst>
                <a:ext uri="{FF2B5EF4-FFF2-40B4-BE49-F238E27FC236}">
                  <a16:creationId xmlns:a16="http://schemas.microsoft.com/office/drawing/2014/main" id="{6ED62E67-52DC-4B68-916A-1B697C8A2FE0}"/>
                </a:ext>
              </a:extLst>
            </p:cNvPr>
            <p:cNvSpPr/>
            <p:nvPr/>
          </p:nvSpPr>
          <p:spPr>
            <a:xfrm>
              <a:off x="735328" y="1762623"/>
              <a:ext cx="4250497" cy="4250497"/>
            </a:xfrm>
            <a:prstGeom prst="blockArc">
              <a:avLst>
                <a:gd name="adj1" fmla="val 14520241"/>
                <a:gd name="adj2" fmla="val 17553267"/>
                <a:gd name="adj3" fmla="val 524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41" name="Picture Placeholder 40">
            <a:extLst>
              <a:ext uri="{FF2B5EF4-FFF2-40B4-BE49-F238E27FC236}">
                <a16:creationId xmlns:a16="http://schemas.microsoft.com/office/drawing/2014/main" id="{13E172CF-3F5D-43ED-8FD4-23C380171054}"/>
              </a:ext>
            </a:extLst>
          </p:cNvPr>
          <p:cNvSpPr>
            <a:spLocks noGrp="1"/>
          </p:cNvSpPr>
          <p:nvPr>
            <p:ph type="pic" sz="quarter" idx="42"/>
          </p:nvPr>
        </p:nvSpPr>
        <p:spPr/>
      </p:sp>
    </p:spTree>
    <p:extLst>
      <p:ext uri="{BB962C8B-B14F-4D97-AF65-F5344CB8AC3E}">
        <p14:creationId xmlns:p14="http://schemas.microsoft.com/office/powerpoint/2010/main" val="391101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CAF8A4F-32BF-4517-92E4-ED74696291A1}"/>
              </a:ext>
            </a:extLst>
          </p:cNvPr>
          <p:cNvSpPr txBox="1">
            <a:spLocks/>
          </p:cNvSpPr>
          <p:nvPr/>
        </p:nvSpPr>
        <p:spPr>
          <a:xfrm>
            <a:off x="966788" y="541338"/>
            <a:ext cx="11225212" cy="711200"/>
          </a:xfrm>
          <a:prstGeom prst="rect">
            <a:avLst/>
          </a:prstGeom>
        </p:spPr>
        <p:txBody>
          <a:bodyPr>
            <a:normAutofit fontScale="97500" lnSpcReduction="10000"/>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One Columns </a:t>
            </a:r>
            <a:endParaRPr lang="ko-KR" altLang="en-US" sz="4800" dirty="0">
              <a:solidFill>
                <a:schemeClr val="bg1"/>
              </a:solidFill>
            </a:endParaRPr>
          </a:p>
        </p:txBody>
      </p:sp>
      <p:sp>
        <p:nvSpPr>
          <p:cNvPr id="3" name="Rectangle 2">
            <a:extLst>
              <a:ext uri="{FF2B5EF4-FFF2-40B4-BE49-F238E27FC236}">
                <a16:creationId xmlns:a16="http://schemas.microsoft.com/office/drawing/2014/main" id="{C7C65074-1E1F-4E94-90C6-B37FE01D069D}"/>
              </a:ext>
            </a:extLst>
          </p:cNvPr>
          <p:cNvSpPr/>
          <p:nvPr/>
        </p:nvSpPr>
        <p:spPr>
          <a:xfrm>
            <a:off x="0" y="1776450"/>
            <a:ext cx="12192000" cy="1656184"/>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 name="Right Triangle 4">
            <a:extLst>
              <a:ext uri="{FF2B5EF4-FFF2-40B4-BE49-F238E27FC236}">
                <a16:creationId xmlns:a16="http://schemas.microsoft.com/office/drawing/2014/main" id="{4473959E-272D-491D-ADA5-6E59C40DF8B0}"/>
              </a:ext>
            </a:extLst>
          </p:cNvPr>
          <p:cNvSpPr/>
          <p:nvPr/>
        </p:nvSpPr>
        <p:spPr>
          <a:xfrm rot="10800000">
            <a:off x="980432" y="1560426"/>
            <a:ext cx="2684095" cy="2088232"/>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 name="TextBox 4">
            <a:extLst>
              <a:ext uri="{FF2B5EF4-FFF2-40B4-BE49-F238E27FC236}">
                <a16:creationId xmlns:a16="http://schemas.microsoft.com/office/drawing/2014/main" id="{8F0529B4-6022-4321-A653-EFD7A2063B68}"/>
              </a:ext>
            </a:extLst>
          </p:cNvPr>
          <p:cNvSpPr txBox="1"/>
          <p:nvPr/>
        </p:nvSpPr>
        <p:spPr>
          <a:xfrm>
            <a:off x="1709936" y="1865878"/>
            <a:ext cx="1656184" cy="1477328"/>
          </a:xfrm>
          <a:prstGeom prst="rect">
            <a:avLst/>
          </a:prstGeom>
          <a:noFill/>
        </p:spPr>
        <p:txBody>
          <a:bodyPr wrap="square" rtlCol="0">
            <a:spAutoFit/>
          </a:bodyPr>
          <a:lstStyle/>
          <a:p>
            <a:r>
              <a:rPr lang="en-US" altLang="ko-KR" b="1" dirty="0">
                <a:solidFill>
                  <a:schemeClr val="bg1"/>
                </a:solidFill>
                <a:cs typeface="Arial" pitchFamily="34" charset="0"/>
              </a:rPr>
              <a:t>Columns Infographic Simple  Portfolio Designed </a:t>
            </a:r>
          </a:p>
        </p:txBody>
      </p:sp>
      <p:sp>
        <p:nvSpPr>
          <p:cNvPr id="6" name="TextBox 5">
            <a:extLst>
              <a:ext uri="{FF2B5EF4-FFF2-40B4-BE49-F238E27FC236}">
                <a16:creationId xmlns:a16="http://schemas.microsoft.com/office/drawing/2014/main" id="{92014B6A-3E31-4489-B9F9-FA5ADFBA043F}"/>
              </a:ext>
            </a:extLst>
          </p:cNvPr>
          <p:cNvSpPr txBox="1"/>
          <p:nvPr/>
        </p:nvSpPr>
        <p:spPr>
          <a:xfrm>
            <a:off x="5159896" y="3709061"/>
            <a:ext cx="6190979" cy="267765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I hope and I believe that this Template will your Time, Money and Reputation. Easy to change colors, photos and Text. You can simply impress your audience and add a unique zing and appeal to your Presentations.</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7" name="TextBox 6">
            <a:extLst>
              <a:ext uri="{FF2B5EF4-FFF2-40B4-BE49-F238E27FC236}">
                <a16:creationId xmlns:a16="http://schemas.microsoft.com/office/drawing/2014/main" id="{C04158CA-882E-4FB0-BE35-79763A8F4813}"/>
              </a:ext>
            </a:extLst>
          </p:cNvPr>
          <p:cNvSpPr txBox="1"/>
          <p:nvPr/>
        </p:nvSpPr>
        <p:spPr>
          <a:xfrm>
            <a:off x="5159897" y="2019769"/>
            <a:ext cx="6190979" cy="1169551"/>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Easy to change colors, photos and Text. </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1302378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A6FE62-1129-4B05-9FE5-CA9F60276A5A}"/>
              </a:ext>
            </a:extLst>
          </p:cNvPr>
          <p:cNvSpPr/>
          <p:nvPr/>
        </p:nvSpPr>
        <p:spPr>
          <a:xfrm>
            <a:off x="0" y="4743240"/>
            <a:ext cx="12192000" cy="1656184"/>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dirty="0">
              <a:solidFill>
                <a:schemeClr val="bg1"/>
              </a:solidFill>
            </a:endParaRPr>
          </a:p>
        </p:txBody>
      </p:sp>
      <p:sp>
        <p:nvSpPr>
          <p:cNvPr id="4" name="Right Triangle 4">
            <a:extLst>
              <a:ext uri="{FF2B5EF4-FFF2-40B4-BE49-F238E27FC236}">
                <a16:creationId xmlns:a16="http://schemas.microsoft.com/office/drawing/2014/main" id="{A8528B99-96EE-4A52-B250-40CC2FF2804A}"/>
              </a:ext>
            </a:extLst>
          </p:cNvPr>
          <p:cNvSpPr/>
          <p:nvPr/>
        </p:nvSpPr>
        <p:spPr>
          <a:xfrm rot="10800000">
            <a:off x="8664901" y="4527216"/>
            <a:ext cx="2684095" cy="2088232"/>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 name="TextBox 4">
            <a:extLst>
              <a:ext uri="{FF2B5EF4-FFF2-40B4-BE49-F238E27FC236}">
                <a16:creationId xmlns:a16="http://schemas.microsoft.com/office/drawing/2014/main" id="{EEF45ED7-E4BA-44D8-B6B8-E30DC94F1503}"/>
              </a:ext>
            </a:extLst>
          </p:cNvPr>
          <p:cNvSpPr txBox="1"/>
          <p:nvPr/>
        </p:nvSpPr>
        <p:spPr>
          <a:xfrm>
            <a:off x="9394405" y="4832668"/>
            <a:ext cx="1656184" cy="1477328"/>
          </a:xfrm>
          <a:prstGeom prst="rect">
            <a:avLst/>
          </a:prstGeom>
          <a:noFill/>
        </p:spPr>
        <p:txBody>
          <a:bodyPr wrap="square" rtlCol="0">
            <a:spAutoFit/>
          </a:bodyPr>
          <a:lstStyle/>
          <a:p>
            <a:r>
              <a:rPr lang="en-US" altLang="ko-KR" b="1" dirty="0">
                <a:solidFill>
                  <a:schemeClr val="bg1"/>
                </a:solidFill>
                <a:cs typeface="Arial" pitchFamily="34" charset="0"/>
              </a:rPr>
              <a:t>Columns Infographic Simple  Portfolio Designed </a:t>
            </a:r>
          </a:p>
        </p:txBody>
      </p:sp>
      <p:sp>
        <p:nvSpPr>
          <p:cNvPr id="6" name="TextBox 5">
            <a:extLst>
              <a:ext uri="{FF2B5EF4-FFF2-40B4-BE49-F238E27FC236}">
                <a16:creationId xmlns:a16="http://schemas.microsoft.com/office/drawing/2014/main" id="{1855204C-DB40-4DFB-9368-E761EF7CCFB0}"/>
              </a:ext>
            </a:extLst>
          </p:cNvPr>
          <p:cNvSpPr txBox="1"/>
          <p:nvPr/>
        </p:nvSpPr>
        <p:spPr>
          <a:xfrm>
            <a:off x="860462" y="4986559"/>
            <a:ext cx="6190979" cy="1169551"/>
          </a:xfrm>
          <a:prstGeom prst="rect">
            <a:avLst/>
          </a:prstGeom>
          <a:noFill/>
        </p:spPr>
        <p:txBody>
          <a:bodyPr wrap="square" rtlCol="0">
            <a:spAutoFit/>
          </a:bodyPr>
          <a:lstStyle/>
          <a:p>
            <a:pPr algn="r"/>
            <a:r>
              <a:rPr lang="en-US" altLang="ko-KR" sz="14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Easy to change colors, photos and Text. </a:t>
            </a:r>
            <a:endParaRPr lang="ko-KR" altLang="en-US" sz="1400" dirty="0">
              <a:solidFill>
                <a:schemeClr val="bg1"/>
              </a:solidFill>
              <a:cs typeface="Arial" pitchFamily="34" charset="0"/>
            </a:endParaRPr>
          </a:p>
        </p:txBody>
      </p:sp>
      <p:sp>
        <p:nvSpPr>
          <p:cNvPr id="7" name="Title 2">
            <a:extLst>
              <a:ext uri="{FF2B5EF4-FFF2-40B4-BE49-F238E27FC236}">
                <a16:creationId xmlns:a16="http://schemas.microsoft.com/office/drawing/2014/main" id="{EDCC88DE-113F-44F2-8A73-D52B69D0F699}"/>
              </a:ext>
            </a:extLst>
          </p:cNvPr>
          <p:cNvSpPr txBox="1">
            <a:spLocks/>
          </p:cNvSpPr>
          <p:nvPr/>
        </p:nvSpPr>
        <p:spPr>
          <a:xfrm>
            <a:off x="966788" y="541338"/>
            <a:ext cx="11225212" cy="711200"/>
          </a:xfrm>
          <a:prstGeom prst="rect">
            <a:avLst/>
          </a:prstGeom>
        </p:spPr>
        <p:txBody>
          <a:bodyPr>
            <a:normAutofit fontScale="97500" lnSpcReduction="10000"/>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Two Columns </a:t>
            </a:r>
            <a:endParaRPr lang="ko-KR" altLang="en-US" sz="4800" dirty="0">
              <a:solidFill>
                <a:schemeClr val="bg1"/>
              </a:solidFill>
            </a:endParaRPr>
          </a:p>
        </p:txBody>
      </p:sp>
      <p:sp>
        <p:nvSpPr>
          <p:cNvPr id="8" name="TextBox 7">
            <a:extLst>
              <a:ext uri="{FF2B5EF4-FFF2-40B4-BE49-F238E27FC236}">
                <a16:creationId xmlns:a16="http://schemas.microsoft.com/office/drawing/2014/main" id="{8DCB4264-C0CB-4FA5-A7F2-6C02043F8F1A}"/>
              </a:ext>
            </a:extLst>
          </p:cNvPr>
          <p:cNvSpPr txBox="1"/>
          <p:nvPr/>
        </p:nvSpPr>
        <p:spPr>
          <a:xfrm>
            <a:off x="860457" y="1495857"/>
            <a:ext cx="2944279" cy="267765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Easy to change colors, photos and Text. Get a modern PowerPoint  Presentation that is beautifully designed. You can simply impress your audience and add a unique zing and appeal to your Presentations.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a:t>
            </a:r>
          </a:p>
        </p:txBody>
      </p:sp>
      <p:sp>
        <p:nvSpPr>
          <p:cNvPr id="9" name="TextBox 8">
            <a:extLst>
              <a:ext uri="{FF2B5EF4-FFF2-40B4-BE49-F238E27FC236}">
                <a16:creationId xmlns:a16="http://schemas.microsoft.com/office/drawing/2014/main" id="{61DD3B00-19AA-45DB-8408-EA5B6915CA74}"/>
              </a:ext>
            </a:extLst>
          </p:cNvPr>
          <p:cNvSpPr txBox="1"/>
          <p:nvPr/>
        </p:nvSpPr>
        <p:spPr>
          <a:xfrm>
            <a:off x="4155800" y="1495857"/>
            <a:ext cx="2944279" cy="267765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Easy to change colors, photos and Text. Get a modern PowerPoint  Presentation that is beautifully designed. You can simply impress your audience and add a unique zing and appeal to your Presentations.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a:t>
            </a:r>
          </a:p>
        </p:txBody>
      </p:sp>
    </p:spTree>
    <p:extLst>
      <p:ext uri="{BB962C8B-B14F-4D97-AF65-F5344CB8AC3E}">
        <p14:creationId xmlns:p14="http://schemas.microsoft.com/office/powerpoint/2010/main" val="3209820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437378"/>
            <a:ext cx="11573197" cy="724247"/>
          </a:xfrm>
        </p:spPr>
        <p:txBody>
          <a:bodyPr>
            <a:normAutofit fontScale="92500" lnSpcReduction="10000"/>
          </a:bodyPr>
          <a:lstStyle/>
          <a:p>
            <a:r>
              <a:rPr lang="en-US" dirty="0"/>
              <a:t>Fully Editable Shapes</a:t>
            </a:r>
          </a:p>
        </p:txBody>
      </p:sp>
      <p:sp>
        <p:nvSpPr>
          <p:cNvPr id="75" name="Freeform: Shape 74">
            <a:extLst>
              <a:ext uri="{FF2B5EF4-FFF2-40B4-BE49-F238E27FC236}">
                <a16:creationId xmlns:a16="http://schemas.microsoft.com/office/drawing/2014/main" id="{F1866953-D6CB-4223-8AA1-8369CC5766E2}"/>
              </a:ext>
            </a:extLst>
          </p:cNvPr>
          <p:cNvSpPr/>
          <p:nvPr/>
        </p:nvSpPr>
        <p:spPr>
          <a:xfrm>
            <a:off x="574250" y="1784454"/>
            <a:ext cx="1332449" cy="4432060"/>
          </a:xfrm>
          <a:custGeom>
            <a:avLst/>
            <a:gdLst>
              <a:gd name="connsiteX0" fmla="*/ 349567 w 972505"/>
              <a:gd name="connsiteY0" fmla="*/ 3743325 h 4242435"/>
              <a:gd name="connsiteX1" fmla="*/ 429577 w 972505"/>
              <a:gd name="connsiteY1" fmla="*/ 3809047 h 4242435"/>
              <a:gd name="connsiteX2" fmla="*/ 459105 w 972505"/>
              <a:gd name="connsiteY2" fmla="*/ 3833812 h 4242435"/>
              <a:gd name="connsiteX3" fmla="*/ 149542 w 972505"/>
              <a:gd name="connsiteY3" fmla="*/ 4242435 h 4242435"/>
              <a:gd name="connsiteX4" fmla="*/ 0 w 972505"/>
              <a:gd name="connsiteY4" fmla="*/ 4242435 h 4242435"/>
              <a:gd name="connsiteX5" fmla="*/ 349567 w 972505"/>
              <a:gd name="connsiteY5" fmla="*/ 3743325 h 4242435"/>
              <a:gd name="connsiteX6" fmla="*/ 156210 w 972505"/>
              <a:gd name="connsiteY6" fmla="*/ 3237547 h 4242435"/>
              <a:gd name="connsiteX7" fmla="*/ 186690 w 972505"/>
              <a:gd name="connsiteY7" fmla="*/ 3317557 h 4242435"/>
              <a:gd name="connsiteX8" fmla="*/ 229552 w 972505"/>
              <a:gd name="connsiteY8" fmla="*/ 3384232 h 4242435"/>
              <a:gd name="connsiteX9" fmla="*/ 243840 w 972505"/>
              <a:gd name="connsiteY9" fmla="*/ 3401377 h 4242435"/>
              <a:gd name="connsiteX10" fmla="*/ 710565 w 972505"/>
              <a:gd name="connsiteY10" fmla="*/ 3401377 h 4242435"/>
              <a:gd name="connsiteX11" fmla="*/ 722947 w 972505"/>
              <a:gd name="connsiteY11" fmla="*/ 3384232 h 4242435"/>
              <a:gd name="connsiteX12" fmla="*/ 762952 w 972505"/>
              <a:gd name="connsiteY12" fmla="*/ 3317557 h 4242435"/>
              <a:gd name="connsiteX13" fmla="*/ 789622 w 972505"/>
              <a:gd name="connsiteY13" fmla="*/ 3237547 h 4242435"/>
              <a:gd name="connsiteX14" fmla="*/ 220027 w 972505"/>
              <a:gd name="connsiteY14" fmla="*/ 3004185 h 4242435"/>
              <a:gd name="connsiteX15" fmla="*/ 183832 w 972505"/>
              <a:gd name="connsiteY15" fmla="*/ 3060382 h 4242435"/>
              <a:gd name="connsiteX16" fmla="*/ 151447 w 972505"/>
              <a:gd name="connsiteY16" fmla="*/ 3155632 h 4242435"/>
              <a:gd name="connsiteX17" fmla="*/ 150495 w 972505"/>
              <a:gd name="connsiteY17" fmla="*/ 3167062 h 4242435"/>
              <a:gd name="connsiteX18" fmla="*/ 790575 w 972505"/>
              <a:gd name="connsiteY18" fmla="*/ 3167062 h 4242435"/>
              <a:gd name="connsiteX19" fmla="*/ 788670 w 972505"/>
              <a:gd name="connsiteY19" fmla="*/ 3155632 h 4242435"/>
              <a:gd name="connsiteX20" fmla="*/ 752475 w 972505"/>
              <a:gd name="connsiteY20" fmla="*/ 3060382 h 4242435"/>
              <a:gd name="connsiteX21" fmla="*/ 716280 w 972505"/>
              <a:gd name="connsiteY21" fmla="*/ 3004185 h 4242435"/>
              <a:gd name="connsiteX22" fmla="*/ 233362 w 972505"/>
              <a:gd name="connsiteY22" fmla="*/ 2179320 h 4242435"/>
              <a:gd name="connsiteX23" fmla="*/ 257175 w 972505"/>
              <a:gd name="connsiteY23" fmla="*/ 2253615 h 4242435"/>
              <a:gd name="connsiteX24" fmla="*/ 289560 w 972505"/>
              <a:gd name="connsiteY24" fmla="*/ 2320290 h 4242435"/>
              <a:gd name="connsiteX25" fmla="*/ 298132 w 972505"/>
              <a:gd name="connsiteY25" fmla="*/ 2333625 h 4242435"/>
              <a:gd name="connsiteX26" fmla="*/ 298132 w 972505"/>
              <a:gd name="connsiteY26" fmla="*/ 2334577 h 4242435"/>
              <a:gd name="connsiteX27" fmla="*/ 724852 w 972505"/>
              <a:gd name="connsiteY27" fmla="*/ 2334577 h 4242435"/>
              <a:gd name="connsiteX28" fmla="*/ 733425 w 972505"/>
              <a:gd name="connsiteY28" fmla="*/ 2321242 h 4242435"/>
              <a:gd name="connsiteX29" fmla="*/ 747712 w 972505"/>
              <a:gd name="connsiteY29" fmla="*/ 2296477 h 4242435"/>
              <a:gd name="connsiteX30" fmla="*/ 746760 w 972505"/>
              <a:gd name="connsiteY30" fmla="*/ 2296477 h 4242435"/>
              <a:gd name="connsiteX31" fmla="*/ 766762 w 972505"/>
              <a:gd name="connsiteY31" fmla="*/ 2253615 h 4242435"/>
              <a:gd name="connsiteX32" fmla="*/ 787717 w 972505"/>
              <a:gd name="connsiteY32" fmla="*/ 2179320 h 4242435"/>
              <a:gd name="connsiteX33" fmla="*/ 544830 w 972505"/>
              <a:gd name="connsiteY33" fmla="*/ 2179320 h 4242435"/>
              <a:gd name="connsiteX34" fmla="*/ 543877 w 972505"/>
              <a:gd name="connsiteY34" fmla="*/ 2179320 h 4242435"/>
              <a:gd name="connsiteX35" fmla="*/ 272415 w 972505"/>
              <a:gd name="connsiteY35" fmla="*/ 1956435 h 4242435"/>
              <a:gd name="connsiteX36" fmla="*/ 248602 w 972505"/>
              <a:gd name="connsiteY36" fmla="*/ 1995487 h 4242435"/>
              <a:gd name="connsiteX37" fmla="*/ 223837 w 972505"/>
              <a:gd name="connsiteY37" fmla="*/ 2090737 h 4242435"/>
              <a:gd name="connsiteX38" fmla="*/ 224790 w 972505"/>
              <a:gd name="connsiteY38" fmla="*/ 2111692 h 4242435"/>
              <a:gd name="connsiteX39" fmla="*/ 543877 w 972505"/>
              <a:gd name="connsiteY39" fmla="*/ 2111692 h 4242435"/>
              <a:gd name="connsiteX40" fmla="*/ 544830 w 972505"/>
              <a:gd name="connsiteY40" fmla="*/ 2111692 h 4242435"/>
              <a:gd name="connsiteX41" fmla="*/ 791527 w 972505"/>
              <a:gd name="connsiteY41" fmla="*/ 2111692 h 4242435"/>
              <a:gd name="connsiteX42" fmla="*/ 789622 w 972505"/>
              <a:gd name="connsiteY42" fmla="*/ 2090737 h 4242435"/>
              <a:gd name="connsiteX43" fmla="*/ 763905 w 972505"/>
              <a:gd name="connsiteY43" fmla="*/ 1995487 h 4242435"/>
              <a:gd name="connsiteX44" fmla="*/ 762000 w 972505"/>
              <a:gd name="connsiteY44" fmla="*/ 1990725 h 4242435"/>
              <a:gd name="connsiteX45" fmla="*/ 744855 w 972505"/>
              <a:gd name="connsiteY45" fmla="*/ 1956435 h 4242435"/>
              <a:gd name="connsiteX46" fmla="*/ 245745 w 972505"/>
              <a:gd name="connsiteY46" fmla="*/ 1160145 h 4242435"/>
              <a:gd name="connsiteX47" fmla="*/ 266700 w 972505"/>
              <a:gd name="connsiteY47" fmla="*/ 1245870 h 4242435"/>
              <a:gd name="connsiteX48" fmla="*/ 299085 w 972505"/>
              <a:gd name="connsiteY48" fmla="*/ 1312545 h 4242435"/>
              <a:gd name="connsiteX49" fmla="*/ 300990 w 972505"/>
              <a:gd name="connsiteY49" fmla="*/ 1314450 h 4242435"/>
              <a:gd name="connsiteX50" fmla="*/ 746760 w 972505"/>
              <a:gd name="connsiteY50" fmla="*/ 1314450 h 4242435"/>
              <a:gd name="connsiteX51" fmla="*/ 747712 w 972505"/>
              <a:gd name="connsiteY51" fmla="*/ 1312545 h 4242435"/>
              <a:gd name="connsiteX52" fmla="*/ 780097 w 972505"/>
              <a:gd name="connsiteY52" fmla="*/ 1245870 h 4242435"/>
              <a:gd name="connsiteX53" fmla="*/ 802005 w 972505"/>
              <a:gd name="connsiteY53" fmla="*/ 1160145 h 4242435"/>
              <a:gd name="connsiteX54" fmla="*/ 300037 w 972505"/>
              <a:gd name="connsiteY54" fmla="*/ 937260 h 4242435"/>
              <a:gd name="connsiteX55" fmla="*/ 278130 w 972505"/>
              <a:gd name="connsiteY55" fmla="*/ 978217 h 4242435"/>
              <a:gd name="connsiteX56" fmla="*/ 245745 w 972505"/>
              <a:gd name="connsiteY56" fmla="*/ 1073467 h 4242435"/>
              <a:gd name="connsiteX57" fmla="*/ 242887 w 972505"/>
              <a:gd name="connsiteY57" fmla="*/ 1092517 h 4242435"/>
              <a:gd name="connsiteX58" fmla="*/ 804862 w 972505"/>
              <a:gd name="connsiteY58" fmla="*/ 1092517 h 4242435"/>
              <a:gd name="connsiteX59" fmla="*/ 802957 w 972505"/>
              <a:gd name="connsiteY59" fmla="*/ 1073467 h 4242435"/>
              <a:gd name="connsiteX60" fmla="*/ 773430 w 972505"/>
              <a:gd name="connsiteY60" fmla="*/ 978217 h 4242435"/>
              <a:gd name="connsiteX61" fmla="*/ 752475 w 972505"/>
              <a:gd name="connsiteY61" fmla="*/ 937260 h 4242435"/>
              <a:gd name="connsiteX62" fmla="*/ 762000 w 972505"/>
              <a:gd name="connsiteY62" fmla="*/ 0 h 4242435"/>
              <a:gd name="connsiteX63" fmla="*/ 903922 w 972505"/>
              <a:gd name="connsiteY63" fmla="*/ 0 h 4242435"/>
              <a:gd name="connsiteX64" fmla="*/ 816292 w 972505"/>
              <a:gd name="connsiteY64" fmla="*/ 288607 h 4242435"/>
              <a:gd name="connsiteX65" fmla="*/ 624840 w 972505"/>
              <a:gd name="connsiteY65" fmla="*/ 535305 h 4242435"/>
              <a:gd name="connsiteX66" fmla="*/ 615315 w 972505"/>
              <a:gd name="connsiteY66" fmla="*/ 546735 h 4242435"/>
              <a:gd name="connsiteX67" fmla="*/ 605790 w 972505"/>
              <a:gd name="connsiteY67" fmla="*/ 558165 h 4242435"/>
              <a:gd name="connsiteX68" fmla="*/ 545782 w 972505"/>
              <a:gd name="connsiteY68" fmla="*/ 626745 h 4242435"/>
              <a:gd name="connsiteX69" fmla="*/ 512445 w 972505"/>
              <a:gd name="connsiteY69" fmla="*/ 663892 h 4242435"/>
              <a:gd name="connsiteX70" fmla="*/ 502920 w 972505"/>
              <a:gd name="connsiteY70" fmla="*/ 675322 h 4242435"/>
              <a:gd name="connsiteX71" fmla="*/ 493395 w 972505"/>
              <a:gd name="connsiteY71" fmla="*/ 686752 h 4242435"/>
              <a:gd name="connsiteX72" fmla="*/ 342900 w 972505"/>
              <a:gd name="connsiteY72" fmla="*/ 873442 h 4242435"/>
              <a:gd name="connsiteX73" fmla="*/ 708660 w 972505"/>
              <a:gd name="connsiteY73" fmla="*/ 873442 h 4242435"/>
              <a:gd name="connsiteX74" fmla="*/ 536257 w 972505"/>
              <a:gd name="connsiteY74" fmla="*/ 684847 h 4242435"/>
              <a:gd name="connsiteX75" fmla="*/ 572452 w 972505"/>
              <a:gd name="connsiteY75" fmla="*/ 643890 h 4242435"/>
              <a:gd name="connsiteX76" fmla="*/ 629602 w 972505"/>
              <a:gd name="connsiteY76" fmla="*/ 578167 h 4242435"/>
              <a:gd name="connsiteX77" fmla="*/ 955357 w 972505"/>
              <a:gd name="connsiteY77" fmla="*/ 1112520 h 4242435"/>
              <a:gd name="connsiteX78" fmla="*/ 662940 w 972505"/>
              <a:gd name="connsiteY78" fmla="*/ 1621155 h 4242435"/>
              <a:gd name="connsiteX79" fmla="*/ 598170 w 972505"/>
              <a:gd name="connsiteY79" fmla="*/ 1568767 h 4242435"/>
              <a:gd name="connsiteX80" fmla="*/ 551497 w 972505"/>
              <a:gd name="connsiteY80" fmla="*/ 1531620 h 4242435"/>
              <a:gd name="connsiteX81" fmla="*/ 701040 w 972505"/>
              <a:gd name="connsiteY81" fmla="*/ 1383030 h 4242435"/>
              <a:gd name="connsiteX82" fmla="*/ 349567 w 972505"/>
              <a:gd name="connsiteY82" fmla="*/ 1383030 h 4242435"/>
              <a:gd name="connsiteX83" fmla="*/ 504825 w 972505"/>
              <a:gd name="connsiteY83" fmla="*/ 1531620 h 4242435"/>
              <a:gd name="connsiteX84" fmla="*/ 516255 w 972505"/>
              <a:gd name="connsiteY84" fmla="*/ 1541145 h 4242435"/>
              <a:gd name="connsiteX85" fmla="*/ 527685 w 972505"/>
              <a:gd name="connsiteY85" fmla="*/ 1550670 h 4242435"/>
              <a:gd name="connsiteX86" fmla="*/ 576262 w 972505"/>
              <a:gd name="connsiteY86" fmla="*/ 1589722 h 4242435"/>
              <a:gd name="connsiteX87" fmla="*/ 639127 w 972505"/>
              <a:gd name="connsiteY87" fmla="*/ 1640205 h 4242435"/>
              <a:gd name="connsiteX88" fmla="*/ 650557 w 972505"/>
              <a:gd name="connsiteY88" fmla="*/ 1649730 h 4242435"/>
              <a:gd name="connsiteX89" fmla="*/ 661987 w 972505"/>
              <a:gd name="connsiteY89" fmla="*/ 1659255 h 4242435"/>
              <a:gd name="connsiteX90" fmla="*/ 920115 w 972505"/>
              <a:gd name="connsiteY90" fmla="*/ 1991677 h 4242435"/>
              <a:gd name="connsiteX91" fmla="*/ 919162 w 972505"/>
              <a:gd name="connsiteY91" fmla="*/ 1991677 h 4242435"/>
              <a:gd name="connsiteX92" fmla="*/ 940117 w 972505"/>
              <a:gd name="connsiteY92" fmla="*/ 2129790 h 4242435"/>
              <a:gd name="connsiteX93" fmla="*/ 906780 w 972505"/>
              <a:gd name="connsiteY93" fmla="*/ 2296477 h 4242435"/>
              <a:gd name="connsiteX94" fmla="*/ 907732 w 972505"/>
              <a:gd name="connsiteY94" fmla="*/ 2296477 h 4242435"/>
              <a:gd name="connsiteX95" fmla="*/ 617220 w 972505"/>
              <a:gd name="connsiteY95" fmla="*/ 2648902 h 4242435"/>
              <a:gd name="connsiteX96" fmla="*/ 605790 w 972505"/>
              <a:gd name="connsiteY96" fmla="*/ 2658427 h 4242435"/>
              <a:gd name="connsiteX97" fmla="*/ 594360 w 972505"/>
              <a:gd name="connsiteY97" fmla="*/ 2667952 h 4242435"/>
              <a:gd name="connsiteX98" fmla="*/ 501015 w 972505"/>
              <a:gd name="connsiteY98" fmla="*/ 2743200 h 4242435"/>
              <a:gd name="connsiteX99" fmla="*/ 482917 w 972505"/>
              <a:gd name="connsiteY99" fmla="*/ 2757487 h 4242435"/>
              <a:gd name="connsiteX100" fmla="*/ 470535 w 972505"/>
              <a:gd name="connsiteY100" fmla="*/ 2767012 h 4242435"/>
              <a:gd name="connsiteX101" fmla="*/ 459105 w 972505"/>
              <a:gd name="connsiteY101" fmla="*/ 2776537 h 4242435"/>
              <a:gd name="connsiteX102" fmla="*/ 280987 w 972505"/>
              <a:gd name="connsiteY102" fmla="*/ 2933700 h 4242435"/>
              <a:gd name="connsiteX103" fmla="*/ 661035 w 972505"/>
              <a:gd name="connsiteY103" fmla="*/ 2933700 h 4242435"/>
              <a:gd name="connsiteX104" fmla="*/ 507682 w 972505"/>
              <a:gd name="connsiteY104" fmla="*/ 2778442 h 4242435"/>
              <a:gd name="connsiteX105" fmla="*/ 524827 w 972505"/>
              <a:gd name="connsiteY105" fmla="*/ 2765107 h 4242435"/>
              <a:gd name="connsiteX106" fmla="*/ 618172 w 972505"/>
              <a:gd name="connsiteY106" fmla="*/ 2688907 h 4242435"/>
              <a:gd name="connsiteX107" fmla="*/ 942975 w 972505"/>
              <a:gd name="connsiteY107" fmla="*/ 3195637 h 4242435"/>
              <a:gd name="connsiteX108" fmla="*/ 615315 w 972505"/>
              <a:gd name="connsiteY108" fmla="*/ 3702367 h 4242435"/>
              <a:gd name="connsiteX109" fmla="*/ 575310 w 972505"/>
              <a:gd name="connsiteY109" fmla="*/ 3669030 h 4242435"/>
              <a:gd name="connsiteX110" fmla="*/ 505777 w 972505"/>
              <a:gd name="connsiteY110" fmla="*/ 3611880 h 4242435"/>
              <a:gd name="connsiteX111" fmla="*/ 651510 w 972505"/>
              <a:gd name="connsiteY111" fmla="*/ 3472815 h 4242435"/>
              <a:gd name="connsiteX112" fmla="*/ 306705 w 972505"/>
              <a:gd name="connsiteY112" fmla="*/ 3472815 h 4242435"/>
              <a:gd name="connsiteX113" fmla="*/ 459105 w 972505"/>
              <a:gd name="connsiteY113" fmla="*/ 3611880 h 4242435"/>
              <a:gd name="connsiteX114" fmla="*/ 470535 w 972505"/>
              <a:gd name="connsiteY114" fmla="*/ 3621405 h 4242435"/>
              <a:gd name="connsiteX115" fmla="*/ 481965 w 972505"/>
              <a:gd name="connsiteY115" fmla="*/ 3630930 h 4242435"/>
              <a:gd name="connsiteX116" fmla="*/ 552450 w 972505"/>
              <a:gd name="connsiteY116" fmla="*/ 3689985 h 4242435"/>
              <a:gd name="connsiteX117" fmla="*/ 591502 w 972505"/>
              <a:gd name="connsiteY117" fmla="*/ 3722370 h 4242435"/>
              <a:gd name="connsiteX118" fmla="*/ 602932 w 972505"/>
              <a:gd name="connsiteY118" fmla="*/ 3731895 h 4242435"/>
              <a:gd name="connsiteX119" fmla="*/ 614362 w 972505"/>
              <a:gd name="connsiteY119" fmla="*/ 3741420 h 4242435"/>
              <a:gd name="connsiteX120" fmla="*/ 972502 w 972505"/>
              <a:gd name="connsiteY120" fmla="*/ 4240530 h 4242435"/>
              <a:gd name="connsiteX121" fmla="*/ 822960 w 972505"/>
              <a:gd name="connsiteY121" fmla="*/ 4240530 h 4242435"/>
              <a:gd name="connsiteX122" fmla="*/ 503872 w 972505"/>
              <a:gd name="connsiteY122" fmla="*/ 3831907 h 4242435"/>
              <a:gd name="connsiteX123" fmla="*/ 492442 w 972505"/>
              <a:gd name="connsiteY123" fmla="*/ 3822382 h 4242435"/>
              <a:gd name="connsiteX124" fmla="*/ 481012 w 972505"/>
              <a:gd name="connsiteY124" fmla="*/ 3812857 h 4242435"/>
              <a:gd name="connsiteX125" fmla="*/ 449580 w 972505"/>
              <a:gd name="connsiteY125" fmla="*/ 3787140 h 4242435"/>
              <a:gd name="connsiteX126" fmla="*/ 371475 w 972505"/>
              <a:gd name="connsiteY126" fmla="*/ 3722370 h 4242435"/>
              <a:gd name="connsiteX127" fmla="*/ 360045 w 972505"/>
              <a:gd name="connsiteY127" fmla="*/ 3712845 h 4242435"/>
              <a:gd name="connsiteX128" fmla="*/ 348615 w 972505"/>
              <a:gd name="connsiteY128" fmla="*/ 3703320 h 4242435"/>
              <a:gd name="connsiteX129" fmla="*/ 0 w 972505"/>
              <a:gd name="connsiteY129" fmla="*/ 3185160 h 4242435"/>
              <a:gd name="connsiteX130" fmla="*/ 360045 w 972505"/>
              <a:gd name="connsiteY130" fmla="*/ 2674620 h 4242435"/>
              <a:gd name="connsiteX131" fmla="*/ 371475 w 972505"/>
              <a:gd name="connsiteY131" fmla="*/ 2665095 h 4242435"/>
              <a:gd name="connsiteX132" fmla="*/ 382905 w 972505"/>
              <a:gd name="connsiteY132" fmla="*/ 2655570 h 4242435"/>
              <a:gd name="connsiteX133" fmla="*/ 402907 w 972505"/>
              <a:gd name="connsiteY133" fmla="*/ 2639377 h 4242435"/>
              <a:gd name="connsiteX134" fmla="*/ 494347 w 972505"/>
              <a:gd name="connsiteY134" fmla="*/ 2566035 h 4242435"/>
              <a:gd name="connsiteX135" fmla="*/ 505777 w 972505"/>
              <a:gd name="connsiteY135" fmla="*/ 2556510 h 4242435"/>
              <a:gd name="connsiteX136" fmla="*/ 517207 w 972505"/>
              <a:gd name="connsiteY136" fmla="*/ 2546985 h 4242435"/>
              <a:gd name="connsiteX137" fmla="*/ 673417 w 972505"/>
              <a:gd name="connsiteY137" fmla="*/ 2397442 h 4242435"/>
              <a:gd name="connsiteX138" fmla="*/ 343852 w 972505"/>
              <a:gd name="connsiteY138" fmla="*/ 2397442 h 4242435"/>
              <a:gd name="connsiteX139" fmla="*/ 472440 w 972505"/>
              <a:gd name="connsiteY139" fmla="*/ 2545080 h 4242435"/>
              <a:gd name="connsiteX140" fmla="*/ 381000 w 972505"/>
              <a:gd name="connsiteY140" fmla="*/ 2618422 h 4242435"/>
              <a:gd name="connsiteX141" fmla="*/ 360997 w 972505"/>
              <a:gd name="connsiteY141" fmla="*/ 2634615 h 4242435"/>
              <a:gd name="connsiteX142" fmla="*/ 74295 w 972505"/>
              <a:gd name="connsiteY142" fmla="*/ 2087880 h 4242435"/>
              <a:gd name="connsiteX143" fmla="*/ 389572 w 972505"/>
              <a:gd name="connsiteY143" fmla="*/ 1653540 h 4242435"/>
              <a:gd name="connsiteX144" fmla="*/ 455295 w 972505"/>
              <a:gd name="connsiteY144" fmla="*/ 1706880 h 4242435"/>
              <a:gd name="connsiteX145" fmla="*/ 501967 w 972505"/>
              <a:gd name="connsiteY145" fmla="*/ 1744027 h 4242435"/>
              <a:gd name="connsiteX146" fmla="*/ 331470 w 972505"/>
              <a:gd name="connsiteY146" fmla="*/ 1886902 h 4242435"/>
              <a:gd name="connsiteX147" fmla="*/ 700087 w 972505"/>
              <a:gd name="connsiteY147" fmla="*/ 1886902 h 4242435"/>
              <a:gd name="connsiteX148" fmla="*/ 551497 w 972505"/>
              <a:gd name="connsiteY148" fmla="*/ 1744980 h 4242435"/>
              <a:gd name="connsiteX149" fmla="*/ 540067 w 972505"/>
              <a:gd name="connsiteY149" fmla="*/ 1735455 h 4242435"/>
              <a:gd name="connsiteX150" fmla="*/ 527685 w 972505"/>
              <a:gd name="connsiteY150" fmla="*/ 1725930 h 4242435"/>
              <a:gd name="connsiteX151" fmla="*/ 478155 w 972505"/>
              <a:gd name="connsiteY151" fmla="*/ 1685925 h 4242435"/>
              <a:gd name="connsiteX152" fmla="*/ 415290 w 972505"/>
              <a:gd name="connsiteY152" fmla="*/ 1635442 h 4242435"/>
              <a:gd name="connsiteX153" fmla="*/ 403860 w 972505"/>
              <a:gd name="connsiteY153" fmla="*/ 1625917 h 4242435"/>
              <a:gd name="connsiteX154" fmla="*/ 392430 w 972505"/>
              <a:gd name="connsiteY154" fmla="*/ 1616392 h 4242435"/>
              <a:gd name="connsiteX155" fmla="*/ 95250 w 972505"/>
              <a:gd name="connsiteY155" fmla="*/ 1108710 h 4242435"/>
              <a:gd name="connsiteX156" fmla="*/ 392430 w 972505"/>
              <a:gd name="connsiteY156" fmla="*/ 583882 h 4242435"/>
              <a:gd name="connsiteX157" fmla="*/ 401955 w 972505"/>
              <a:gd name="connsiteY157" fmla="*/ 572452 h 4242435"/>
              <a:gd name="connsiteX158" fmla="*/ 411480 w 972505"/>
              <a:gd name="connsiteY158" fmla="*/ 561022 h 4242435"/>
              <a:gd name="connsiteX159" fmla="*/ 430530 w 972505"/>
              <a:gd name="connsiteY159" fmla="*/ 540067 h 4242435"/>
              <a:gd name="connsiteX160" fmla="*/ 504825 w 972505"/>
              <a:gd name="connsiteY160" fmla="*/ 455295 h 4242435"/>
              <a:gd name="connsiteX161" fmla="*/ 514350 w 972505"/>
              <a:gd name="connsiteY161" fmla="*/ 443865 h 4242435"/>
              <a:gd name="connsiteX162" fmla="*/ 523875 w 972505"/>
              <a:gd name="connsiteY162" fmla="*/ 432435 h 4242435"/>
              <a:gd name="connsiteX163" fmla="*/ 689610 w 972505"/>
              <a:gd name="connsiteY163" fmla="*/ 217170 h 4242435"/>
              <a:gd name="connsiteX164" fmla="*/ 762000 w 972505"/>
              <a:gd name="connsiteY164" fmla="*/ 0 h 4242435"/>
              <a:gd name="connsiteX165" fmla="*/ 85725 w 972505"/>
              <a:gd name="connsiteY165" fmla="*/ 0 h 4242435"/>
              <a:gd name="connsiteX166" fmla="*/ 251460 w 972505"/>
              <a:gd name="connsiteY166" fmla="*/ 0 h 4242435"/>
              <a:gd name="connsiteX167" fmla="*/ 281940 w 972505"/>
              <a:gd name="connsiteY167" fmla="*/ 214312 h 4242435"/>
              <a:gd name="connsiteX168" fmla="*/ 481013 w 972505"/>
              <a:gd name="connsiteY168" fmla="*/ 434340 h 4242435"/>
              <a:gd name="connsiteX169" fmla="*/ 403860 w 972505"/>
              <a:gd name="connsiteY169" fmla="*/ 522922 h 4242435"/>
              <a:gd name="connsiteX170" fmla="*/ 388620 w 972505"/>
              <a:gd name="connsiteY170" fmla="*/ 541020 h 4242435"/>
              <a:gd name="connsiteX171" fmla="*/ 158115 w 972505"/>
              <a:gd name="connsiteY171" fmla="*/ 287655 h 4242435"/>
              <a:gd name="connsiteX172" fmla="*/ 85725 w 972505"/>
              <a:gd name="connsiteY172" fmla="*/ 0 h 424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72505" h="4242435">
                <a:moveTo>
                  <a:pt x="349567" y="3743325"/>
                </a:moveTo>
                <a:cubicBezTo>
                  <a:pt x="375285" y="3765232"/>
                  <a:pt x="401955" y="3787140"/>
                  <a:pt x="429577" y="3809047"/>
                </a:cubicBezTo>
                <a:cubicBezTo>
                  <a:pt x="439102" y="3817620"/>
                  <a:pt x="449580" y="3825240"/>
                  <a:pt x="459105" y="3833812"/>
                </a:cubicBezTo>
                <a:cubicBezTo>
                  <a:pt x="294322" y="3974782"/>
                  <a:pt x="149542" y="4109085"/>
                  <a:pt x="149542" y="4242435"/>
                </a:cubicBezTo>
                <a:lnTo>
                  <a:pt x="0" y="4242435"/>
                </a:lnTo>
                <a:cubicBezTo>
                  <a:pt x="0" y="4056697"/>
                  <a:pt x="169545" y="3896677"/>
                  <a:pt x="349567" y="3743325"/>
                </a:cubicBezTo>
                <a:close/>
                <a:moveTo>
                  <a:pt x="156210" y="3237547"/>
                </a:moveTo>
                <a:cubicBezTo>
                  <a:pt x="161925" y="3264217"/>
                  <a:pt x="172402" y="3290887"/>
                  <a:pt x="186690" y="3317557"/>
                </a:cubicBezTo>
                <a:cubicBezTo>
                  <a:pt x="198120" y="3339465"/>
                  <a:pt x="213360" y="3362325"/>
                  <a:pt x="229552" y="3384232"/>
                </a:cubicBezTo>
                <a:cubicBezTo>
                  <a:pt x="233362" y="3389947"/>
                  <a:pt x="238125" y="3395662"/>
                  <a:pt x="243840" y="3401377"/>
                </a:cubicBezTo>
                <a:lnTo>
                  <a:pt x="710565" y="3401377"/>
                </a:lnTo>
                <a:cubicBezTo>
                  <a:pt x="714375" y="3395662"/>
                  <a:pt x="719137" y="3389947"/>
                  <a:pt x="722947" y="3384232"/>
                </a:cubicBezTo>
                <a:cubicBezTo>
                  <a:pt x="739140" y="3362325"/>
                  <a:pt x="752475" y="3340417"/>
                  <a:pt x="762952" y="3317557"/>
                </a:cubicBezTo>
                <a:cubicBezTo>
                  <a:pt x="775335" y="3290887"/>
                  <a:pt x="784860" y="3264217"/>
                  <a:pt x="789622" y="3237547"/>
                </a:cubicBezTo>
                <a:close/>
                <a:moveTo>
                  <a:pt x="220027" y="3004185"/>
                </a:moveTo>
                <a:cubicBezTo>
                  <a:pt x="206692" y="3022282"/>
                  <a:pt x="194310" y="3041332"/>
                  <a:pt x="183832" y="3060382"/>
                </a:cubicBezTo>
                <a:cubicBezTo>
                  <a:pt x="166687" y="3090862"/>
                  <a:pt x="156210" y="3123247"/>
                  <a:pt x="151447" y="3155632"/>
                </a:cubicBezTo>
                <a:cubicBezTo>
                  <a:pt x="150495" y="3159442"/>
                  <a:pt x="150495" y="3163252"/>
                  <a:pt x="150495" y="3167062"/>
                </a:cubicBezTo>
                <a:lnTo>
                  <a:pt x="790575" y="3167062"/>
                </a:lnTo>
                <a:cubicBezTo>
                  <a:pt x="789622" y="3163252"/>
                  <a:pt x="789622" y="3159442"/>
                  <a:pt x="788670" y="3155632"/>
                </a:cubicBezTo>
                <a:cubicBezTo>
                  <a:pt x="782002" y="3124200"/>
                  <a:pt x="769620" y="3091815"/>
                  <a:pt x="752475" y="3060382"/>
                </a:cubicBezTo>
                <a:cubicBezTo>
                  <a:pt x="741997" y="3041332"/>
                  <a:pt x="729615" y="3023235"/>
                  <a:pt x="716280" y="3004185"/>
                </a:cubicBezTo>
                <a:close/>
                <a:moveTo>
                  <a:pt x="233362" y="2179320"/>
                </a:moveTo>
                <a:cubicBezTo>
                  <a:pt x="239077" y="2204085"/>
                  <a:pt x="247650" y="2228850"/>
                  <a:pt x="257175" y="2253615"/>
                </a:cubicBezTo>
                <a:cubicBezTo>
                  <a:pt x="265747" y="2276475"/>
                  <a:pt x="277177" y="2298382"/>
                  <a:pt x="289560" y="2320290"/>
                </a:cubicBezTo>
                <a:cubicBezTo>
                  <a:pt x="292417" y="2324100"/>
                  <a:pt x="295275" y="2328862"/>
                  <a:pt x="298132" y="2333625"/>
                </a:cubicBezTo>
                <a:lnTo>
                  <a:pt x="298132" y="2334577"/>
                </a:lnTo>
                <a:lnTo>
                  <a:pt x="724852" y="2334577"/>
                </a:lnTo>
                <a:cubicBezTo>
                  <a:pt x="727710" y="2330767"/>
                  <a:pt x="730567" y="2326005"/>
                  <a:pt x="733425" y="2321242"/>
                </a:cubicBezTo>
                <a:cubicBezTo>
                  <a:pt x="738187" y="2312670"/>
                  <a:pt x="742950" y="2305050"/>
                  <a:pt x="747712" y="2296477"/>
                </a:cubicBezTo>
                <a:lnTo>
                  <a:pt x="746760" y="2296477"/>
                </a:lnTo>
                <a:cubicBezTo>
                  <a:pt x="754380" y="2282190"/>
                  <a:pt x="761047" y="2267902"/>
                  <a:pt x="766762" y="2253615"/>
                </a:cubicBezTo>
                <a:cubicBezTo>
                  <a:pt x="776287" y="2229802"/>
                  <a:pt x="783907" y="2205037"/>
                  <a:pt x="787717" y="2179320"/>
                </a:cubicBezTo>
                <a:lnTo>
                  <a:pt x="544830" y="2179320"/>
                </a:lnTo>
                <a:lnTo>
                  <a:pt x="543877" y="2179320"/>
                </a:lnTo>
                <a:close/>
                <a:moveTo>
                  <a:pt x="272415" y="1956435"/>
                </a:moveTo>
                <a:cubicBezTo>
                  <a:pt x="263842" y="1969770"/>
                  <a:pt x="255270" y="1982152"/>
                  <a:pt x="248602" y="1995487"/>
                </a:cubicBezTo>
                <a:cubicBezTo>
                  <a:pt x="233362" y="2025967"/>
                  <a:pt x="223837" y="2057400"/>
                  <a:pt x="223837" y="2090737"/>
                </a:cubicBezTo>
                <a:cubicBezTo>
                  <a:pt x="223837" y="2097405"/>
                  <a:pt x="223837" y="2105025"/>
                  <a:pt x="224790" y="2111692"/>
                </a:cubicBezTo>
                <a:lnTo>
                  <a:pt x="543877" y="2111692"/>
                </a:lnTo>
                <a:lnTo>
                  <a:pt x="544830" y="2111692"/>
                </a:lnTo>
                <a:lnTo>
                  <a:pt x="791527" y="2111692"/>
                </a:lnTo>
                <a:cubicBezTo>
                  <a:pt x="790575" y="2104072"/>
                  <a:pt x="790575" y="2097405"/>
                  <a:pt x="789622" y="2090737"/>
                </a:cubicBezTo>
                <a:cubicBezTo>
                  <a:pt x="785812" y="2057400"/>
                  <a:pt x="777240" y="2025015"/>
                  <a:pt x="763905" y="1995487"/>
                </a:cubicBezTo>
                <a:cubicBezTo>
                  <a:pt x="763905" y="1993582"/>
                  <a:pt x="762952" y="1992630"/>
                  <a:pt x="762000" y="1990725"/>
                </a:cubicBezTo>
                <a:cubicBezTo>
                  <a:pt x="757237" y="1979295"/>
                  <a:pt x="751522" y="1967865"/>
                  <a:pt x="744855" y="1956435"/>
                </a:cubicBezTo>
                <a:close/>
                <a:moveTo>
                  <a:pt x="245745" y="1160145"/>
                </a:moveTo>
                <a:cubicBezTo>
                  <a:pt x="249555" y="1189672"/>
                  <a:pt x="256222" y="1218247"/>
                  <a:pt x="266700" y="1245870"/>
                </a:cubicBezTo>
                <a:cubicBezTo>
                  <a:pt x="275272" y="1268730"/>
                  <a:pt x="286702" y="1291590"/>
                  <a:pt x="299085" y="1312545"/>
                </a:cubicBezTo>
                <a:cubicBezTo>
                  <a:pt x="300037" y="1313497"/>
                  <a:pt x="300037" y="1313497"/>
                  <a:pt x="300990" y="1314450"/>
                </a:cubicBezTo>
                <a:lnTo>
                  <a:pt x="746760" y="1314450"/>
                </a:lnTo>
                <a:cubicBezTo>
                  <a:pt x="746760" y="1313497"/>
                  <a:pt x="747712" y="1313497"/>
                  <a:pt x="747712" y="1312545"/>
                </a:cubicBezTo>
                <a:cubicBezTo>
                  <a:pt x="760095" y="1291590"/>
                  <a:pt x="771525" y="1268730"/>
                  <a:pt x="780097" y="1245870"/>
                </a:cubicBezTo>
                <a:cubicBezTo>
                  <a:pt x="790575" y="1219200"/>
                  <a:pt x="798195" y="1189672"/>
                  <a:pt x="802005" y="1160145"/>
                </a:cubicBezTo>
                <a:close/>
                <a:moveTo>
                  <a:pt x="300037" y="937260"/>
                </a:moveTo>
                <a:cubicBezTo>
                  <a:pt x="292417" y="951547"/>
                  <a:pt x="284797" y="964882"/>
                  <a:pt x="278130" y="978217"/>
                </a:cubicBezTo>
                <a:cubicBezTo>
                  <a:pt x="261937" y="1010602"/>
                  <a:pt x="250507" y="1042987"/>
                  <a:pt x="245745" y="1073467"/>
                </a:cubicBezTo>
                <a:cubicBezTo>
                  <a:pt x="244792" y="1080135"/>
                  <a:pt x="243840" y="1086802"/>
                  <a:pt x="242887" y="1092517"/>
                </a:cubicBezTo>
                <a:lnTo>
                  <a:pt x="804862" y="1092517"/>
                </a:lnTo>
                <a:cubicBezTo>
                  <a:pt x="804862" y="1085850"/>
                  <a:pt x="803910" y="1080135"/>
                  <a:pt x="802957" y="1073467"/>
                </a:cubicBezTo>
                <a:cubicBezTo>
                  <a:pt x="798195" y="1042035"/>
                  <a:pt x="787717" y="1009650"/>
                  <a:pt x="773430" y="978217"/>
                </a:cubicBezTo>
                <a:cubicBezTo>
                  <a:pt x="767715" y="963930"/>
                  <a:pt x="760095" y="950595"/>
                  <a:pt x="752475" y="937260"/>
                </a:cubicBezTo>
                <a:close/>
                <a:moveTo>
                  <a:pt x="762000" y="0"/>
                </a:moveTo>
                <a:lnTo>
                  <a:pt x="903922" y="0"/>
                </a:lnTo>
                <a:cubicBezTo>
                  <a:pt x="898207" y="89535"/>
                  <a:pt x="872490" y="184785"/>
                  <a:pt x="816292" y="288607"/>
                </a:cubicBezTo>
                <a:cubicBezTo>
                  <a:pt x="766762" y="377190"/>
                  <a:pt x="693420" y="456247"/>
                  <a:pt x="624840" y="535305"/>
                </a:cubicBezTo>
                <a:cubicBezTo>
                  <a:pt x="621982" y="539115"/>
                  <a:pt x="618172" y="542925"/>
                  <a:pt x="615315" y="546735"/>
                </a:cubicBezTo>
                <a:cubicBezTo>
                  <a:pt x="612457" y="550545"/>
                  <a:pt x="608647" y="554355"/>
                  <a:pt x="605790" y="558165"/>
                </a:cubicBezTo>
                <a:cubicBezTo>
                  <a:pt x="585787" y="581025"/>
                  <a:pt x="565785" y="603885"/>
                  <a:pt x="545782" y="626745"/>
                </a:cubicBezTo>
                <a:cubicBezTo>
                  <a:pt x="534352" y="639127"/>
                  <a:pt x="522922" y="651510"/>
                  <a:pt x="512445" y="663892"/>
                </a:cubicBezTo>
                <a:cubicBezTo>
                  <a:pt x="509587" y="667702"/>
                  <a:pt x="505777" y="671512"/>
                  <a:pt x="502920" y="675322"/>
                </a:cubicBezTo>
                <a:cubicBezTo>
                  <a:pt x="500062" y="679132"/>
                  <a:pt x="496252" y="682942"/>
                  <a:pt x="493395" y="686752"/>
                </a:cubicBezTo>
                <a:cubicBezTo>
                  <a:pt x="437197" y="750570"/>
                  <a:pt x="385762" y="813435"/>
                  <a:pt x="342900" y="873442"/>
                </a:cubicBezTo>
                <a:lnTo>
                  <a:pt x="708660" y="873442"/>
                </a:lnTo>
                <a:cubicBezTo>
                  <a:pt x="661035" y="810577"/>
                  <a:pt x="601027" y="748665"/>
                  <a:pt x="536257" y="684847"/>
                </a:cubicBezTo>
                <a:cubicBezTo>
                  <a:pt x="548640" y="671512"/>
                  <a:pt x="560070" y="657225"/>
                  <a:pt x="572452" y="643890"/>
                </a:cubicBezTo>
                <a:cubicBezTo>
                  <a:pt x="591502" y="621982"/>
                  <a:pt x="610552" y="600075"/>
                  <a:pt x="629602" y="578167"/>
                </a:cubicBezTo>
                <a:cubicBezTo>
                  <a:pt x="803910" y="746760"/>
                  <a:pt x="955357" y="912495"/>
                  <a:pt x="955357" y="1112520"/>
                </a:cubicBezTo>
                <a:cubicBezTo>
                  <a:pt x="955357" y="1332547"/>
                  <a:pt x="819150" y="1488757"/>
                  <a:pt x="662940" y="1621155"/>
                </a:cubicBezTo>
                <a:cubicBezTo>
                  <a:pt x="641032" y="1603057"/>
                  <a:pt x="620077" y="1585912"/>
                  <a:pt x="598170" y="1568767"/>
                </a:cubicBezTo>
                <a:cubicBezTo>
                  <a:pt x="582930" y="1556385"/>
                  <a:pt x="566737" y="1544002"/>
                  <a:pt x="551497" y="1531620"/>
                </a:cubicBezTo>
                <a:cubicBezTo>
                  <a:pt x="606742" y="1484947"/>
                  <a:pt x="659130" y="1435417"/>
                  <a:pt x="701040" y="1383030"/>
                </a:cubicBezTo>
                <a:lnTo>
                  <a:pt x="349567" y="1383030"/>
                </a:lnTo>
                <a:cubicBezTo>
                  <a:pt x="393382" y="1435417"/>
                  <a:pt x="447675" y="1483995"/>
                  <a:pt x="504825" y="1531620"/>
                </a:cubicBezTo>
                <a:cubicBezTo>
                  <a:pt x="508635" y="1534477"/>
                  <a:pt x="512445" y="1538287"/>
                  <a:pt x="516255" y="1541145"/>
                </a:cubicBezTo>
                <a:cubicBezTo>
                  <a:pt x="520065" y="1544002"/>
                  <a:pt x="523875" y="1547812"/>
                  <a:pt x="527685" y="1550670"/>
                </a:cubicBezTo>
                <a:cubicBezTo>
                  <a:pt x="543877" y="1563052"/>
                  <a:pt x="560070" y="1576387"/>
                  <a:pt x="576262" y="1589722"/>
                </a:cubicBezTo>
                <a:cubicBezTo>
                  <a:pt x="597217" y="1606867"/>
                  <a:pt x="618172" y="1623060"/>
                  <a:pt x="639127" y="1640205"/>
                </a:cubicBezTo>
                <a:cubicBezTo>
                  <a:pt x="642937" y="1643062"/>
                  <a:pt x="646747" y="1646872"/>
                  <a:pt x="650557" y="1649730"/>
                </a:cubicBezTo>
                <a:cubicBezTo>
                  <a:pt x="654367" y="1652587"/>
                  <a:pt x="658177" y="1656397"/>
                  <a:pt x="661987" y="1659255"/>
                </a:cubicBezTo>
                <a:cubicBezTo>
                  <a:pt x="774382" y="1753552"/>
                  <a:pt x="877252" y="1856422"/>
                  <a:pt x="920115" y="1991677"/>
                </a:cubicBezTo>
                <a:lnTo>
                  <a:pt x="919162" y="1991677"/>
                </a:lnTo>
                <a:cubicBezTo>
                  <a:pt x="932497" y="2034540"/>
                  <a:pt x="940117" y="2080260"/>
                  <a:pt x="940117" y="2129790"/>
                </a:cubicBezTo>
                <a:cubicBezTo>
                  <a:pt x="940117" y="2188845"/>
                  <a:pt x="927735" y="2244090"/>
                  <a:pt x="906780" y="2296477"/>
                </a:cubicBezTo>
                <a:lnTo>
                  <a:pt x="907732" y="2296477"/>
                </a:lnTo>
                <a:cubicBezTo>
                  <a:pt x="853440" y="2431732"/>
                  <a:pt x="739140" y="2546032"/>
                  <a:pt x="617220" y="2648902"/>
                </a:cubicBezTo>
                <a:cubicBezTo>
                  <a:pt x="613410" y="2651760"/>
                  <a:pt x="609600" y="2655570"/>
                  <a:pt x="605790" y="2658427"/>
                </a:cubicBezTo>
                <a:cubicBezTo>
                  <a:pt x="601980" y="2661285"/>
                  <a:pt x="598170" y="2665095"/>
                  <a:pt x="594360" y="2667952"/>
                </a:cubicBezTo>
                <a:cubicBezTo>
                  <a:pt x="562927" y="2693670"/>
                  <a:pt x="531495" y="2718435"/>
                  <a:pt x="501015" y="2743200"/>
                </a:cubicBezTo>
                <a:cubicBezTo>
                  <a:pt x="494347" y="2747962"/>
                  <a:pt x="488632" y="2752725"/>
                  <a:pt x="482917" y="2757487"/>
                </a:cubicBezTo>
                <a:cubicBezTo>
                  <a:pt x="478155" y="2760345"/>
                  <a:pt x="474345" y="2764155"/>
                  <a:pt x="470535" y="2767012"/>
                </a:cubicBezTo>
                <a:cubicBezTo>
                  <a:pt x="466725" y="2769870"/>
                  <a:pt x="462915" y="2773680"/>
                  <a:pt x="459105" y="2776537"/>
                </a:cubicBezTo>
                <a:cubicBezTo>
                  <a:pt x="394335" y="2829877"/>
                  <a:pt x="332422" y="2881312"/>
                  <a:pt x="280987" y="2933700"/>
                </a:cubicBezTo>
                <a:lnTo>
                  <a:pt x="661035" y="2933700"/>
                </a:lnTo>
                <a:cubicBezTo>
                  <a:pt x="616267" y="2882265"/>
                  <a:pt x="562927" y="2830830"/>
                  <a:pt x="507682" y="2778442"/>
                </a:cubicBezTo>
                <a:cubicBezTo>
                  <a:pt x="513397" y="2774632"/>
                  <a:pt x="519112" y="2769870"/>
                  <a:pt x="524827" y="2765107"/>
                </a:cubicBezTo>
                <a:cubicBezTo>
                  <a:pt x="555307" y="2740342"/>
                  <a:pt x="586740" y="2714625"/>
                  <a:pt x="618172" y="2688907"/>
                </a:cubicBezTo>
                <a:cubicBezTo>
                  <a:pt x="787717" y="2850832"/>
                  <a:pt x="942975" y="3005137"/>
                  <a:pt x="942975" y="3195637"/>
                </a:cubicBezTo>
                <a:cubicBezTo>
                  <a:pt x="942975" y="3388042"/>
                  <a:pt x="789622" y="3549967"/>
                  <a:pt x="615315" y="3702367"/>
                </a:cubicBezTo>
                <a:cubicBezTo>
                  <a:pt x="601980" y="3690937"/>
                  <a:pt x="588645" y="3680460"/>
                  <a:pt x="575310" y="3669030"/>
                </a:cubicBezTo>
                <a:cubicBezTo>
                  <a:pt x="552450" y="3649980"/>
                  <a:pt x="528637" y="3630930"/>
                  <a:pt x="505777" y="3611880"/>
                </a:cubicBezTo>
                <a:cubicBezTo>
                  <a:pt x="558165" y="3566160"/>
                  <a:pt x="607695" y="3519487"/>
                  <a:pt x="651510" y="3472815"/>
                </a:cubicBezTo>
                <a:lnTo>
                  <a:pt x="306705" y="3472815"/>
                </a:lnTo>
                <a:cubicBezTo>
                  <a:pt x="352425" y="3519487"/>
                  <a:pt x="404812" y="3566160"/>
                  <a:pt x="459105" y="3611880"/>
                </a:cubicBezTo>
                <a:cubicBezTo>
                  <a:pt x="462915" y="3614737"/>
                  <a:pt x="466725" y="3618547"/>
                  <a:pt x="470535" y="3621405"/>
                </a:cubicBezTo>
                <a:cubicBezTo>
                  <a:pt x="474345" y="3624262"/>
                  <a:pt x="478155" y="3628072"/>
                  <a:pt x="481965" y="3630930"/>
                </a:cubicBezTo>
                <a:cubicBezTo>
                  <a:pt x="504825" y="3650932"/>
                  <a:pt x="528637" y="3670935"/>
                  <a:pt x="552450" y="3689985"/>
                </a:cubicBezTo>
                <a:cubicBezTo>
                  <a:pt x="565785" y="3700462"/>
                  <a:pt x="578167" y="3711892"/>
                  <a:pt x="591502" y="3722370"/>
                </a:cubicBezTo>
                <a:cubicBezTo>
                  <a:pt x="595312" y="3725227"/>
                  <a:pt x="599122" y="3729037"/>
                  <a:pt x="602932" y="3731895"/>
                </a:cubicBezTo>
                <a:cubicBezTo>
                  <a:pt x="606742" y="3734752"/>
                  <a:pt x="610552" y="3738562"/>
                  <a:pt x="614362" y="3741420"/>
                </a:cubicBezTo>
                <a:cubicBezTo>
                  <a:pt x="800100" y="3896677"/>
                  <a:pt x="973455" y="4057650"/>
                  <a:pt x="972502" y="4240530"/>
                </a:cubicBezTo>
                <a:lnTo>
                  <a:pt x="822960" y="4240530"/>
                </a:lnTo>
                <a:cubicBezTo>
                  <a:pt x="822960" y="4109085"/>
                  <a:pt x="668655" y="3969067"/>
                  <a:pt x="503872" y="3831907"/>
                </a:cubicBezTo>
                <a:cubicBezTo>
                  <a:pt x="500062" y="3829050"/>
                  <a:pt x="496252" y="3825240"/>
                  <a:pt x="492442" y="3822382"/>
                </a:cubicBezTo>
                <a:cubicBezTo>
                  <a:pt x="488632" y="3819525"/>
                  <a:pt x="484822" y="3815715"/>
                  <a:pt x="481012" y="3812857"/>
                </a:cubicBezTo>
                <a:cubicBezTo>
                  <a:pt x="470535" y="3804285"/>
                  <a:pt x="460057" y="3795712"/>
                  <a:pt x="449580" y="3787140"/>
                </a:cubicBezTo>
                <a:cubicBezTo>
                  <a:pt x="423862" y="3766185"/>
                  <a:pt x="397192" y="3744277"/>
                  <a:pt x="371475" y="3722370"/>
                </a:cubicBezTo>
                <a:cubicBezTo>
                  <a:pt x="367665" y="3719512"/>
                  <a:pt x="363855" y="3715702"/>
                  <a:pt x="360045" y="3712845"/>
                </a:cubicBezTo>
                <a:cubicBezTo>
                  <a:pt x="356235" y="3709987"/>
                  <a:pt x="352425" y="3706177"/>
                  <a:pt x="348615" y="3703320"/>
                </a:cubicBezTo>
                <a:cubicBezTo>
                  <a:pt x="163830" y="3546157"/>
                  <a:pt x="0" y="3381375"/>
                  <a:pt x="0" y="3185160"/>
                </a:cubicBezTo>
                <a:cubicBezTo>
                  <a:pt x="0" y="2981325"/>
                  <a:pt x="175260" y="2825115"/>
                  <a:pt x="360045" y="2674620"/>
                </a:cubicBezTo>
                <a:cubicBezTo>
                  <a:pt x="363855" y="2671762"/>
                  <a:pt x="367665" y="2667952"/>
                  <a:pt x="371475" y="2665095"/>
                </a:cubicBezTo>
                <a:cubicBezTo>
                  <a:pt x="375285" y="2662237"/>
                  <a:pt x="379095" y="2658427"/>
                  <a:pt x="382905" y="2655570"/>
                </a:cubicBezTo>
                <a:cubicBezTo>
                  <a:pt x="389572" y="2649855"/>
                  <a:pt x="396240" y="2645092"/>
                  <a:pt x="402907" y="2639377"/>
                </a:cubicBezTo>
                <a:cubicBezTo>
                  <a:pt x="433387" y="2615565"/>
                  <a:pt x="464820" y="2590800"/>
                  <a:pt x="494347" y="2566035"/>
                </a:cubicBezTo>
                <a:cubicBezTo>
                  <a:pt x="498157" y="2563177"/>
                  <a:pt x="501967" y="2559367"/>
                  <a:pt x="505777" y="2556510"/>
                </a:cubicBezTo>
                <a:cubicBezTo>
                  <a:pt x="509587" y="2553652"/>
                  <a:pt x="513397" y="2549842"/>
                  <a:pt x="517207" y="2546985"/>
                </a:cubicBezTo>
                <a:cubicBezTo>
                  <a:pt x="574357" y="2498407"/>
                  <a:pt x="628650" y="2448877"/>
                  <a:pt x="673417" y="2397442"/>
                </a:cubicBezTo>
                <a:lnTo>
                  <a:pt x="343852" y="2397442"/>
                </a:lnTo>
                <a:cubicBezTo>
                  <a:pt x="381000" y="2447925"/>
                  <a:pt x="425767" y="2497455"/>
                  <a:pt x="472440" y="2545080"/>
                </a:cubicBezTo>
                <a:cubicBezTo>
                  <a:pt x="441960" y="2569845"/>
                  <a:pt x="411480" y="2593657"/>
                  <a:pt x="381000" y="2618422"/>
                </a:cubicBezTo>
                <a:cubicBezTo>
                  <a:pt x="374332" y="2624137"/>
                  <a:pt x="367665" y="2628900"/>
                  <a:pt x="360997" y="2634615"/>
                </a:cubicBezTo>
                <a:cubicBezTo>
                  <a:pt x="209550" y="2480310"/>
                  <a:pt x="74295" y="2305050"/>
                  <a:pt x="74295" y="2087880"/>
                </a:cubicBezTo>
                <a:cubicBezTo>
                  <a:pt x="74295" y="1908810"/>
                  <a:pt x="222885" y="1783080"/>
                  <a:pt x="389572" y="1653540"/>
                </a:cubicBezTo>
                <a:cubicBezTo>
                  <a:pt x="411480" y="1671637"/>
                  <a:pt x="433387" y="1689735"/>
                  <a:pt x="455295" y="1706880"/>
                </a:cubicBezTo>
                <a:cubicBezTo>
                  <a:pt x="471487" y="1719262"/>
                  <a:pt x="486727" y="1731645"/>
                  <a:pt x="501967" y="1744027"/>
                </a:cubicBezTo>
                <a:cubicBezTo>
                  <a:pt x="438150" y="1793557"/>
                  <a:pt x="379095" y="1840230"/>
                  <a:pt x="331470" y="1886902"/>
                </a:cubicBezTo>
                <a:lnTo>
                  <a:pt x="700087" y="1886902"/>
                </a:lnTo>
                <a:cubicBezTo>
                  <a:pt x="659130" y="1838325"/>
                  <a:pt x="607695" y="1791652"/>
                  <a:pt x="551497" y="1744980"/>
                </a:cubicBezTo>
                <a:cubicBezTo>
                  <a:pt x="547687" y="1742122"/>
                  <a:pt x="543877" y="1738312"/>
                  <a:pt x="540067" y="1735455"/>
                </a:cubicBezTo>
                <a:cubicBezTo>
                  <a:pt x="535305" y="1732597"/>
                  <a:pt x="531495" y="1728787"/>
                  <a:pt x="527685" y="1725930"/>
                </a:cubicBezTo>
                <a:cubicBezTo>
                  <a:pt x="511492" y="1712595"/>
                  <a:pt x="495300" y="1699260"/>
                  <a:pt x="478155" y="1685925"/>
                </a:cubicBezTo>
                <a:cubicBezTo>
                  <a:pt x="457200" y="1669732"/>
                  <a:pt x="436245" y="1652587"/>
                  <a:pt x="415290" y="1635442"/>
                </a:cubicBezTo>
                <a:cubicBezTo>
                  <a:pt x="411480" y="1632585"/>
                  <a:pt x="407670" y="1628775"/>
                  <a:pt x="403860" y="1625917"/>
                </a:cubicBezTo>
                <a:cubicBezTo>
                  <a:pt x="400050" y="1623060"/>
                  <a:pt x="396240" y="1619250"/>
                  <a:pt x="392430" y="1616392"/>
                </a:cubicBezTo>
                <a:cubicBezTo>
                  <a:pt x="240030" y="1488757"/>
                  <a:pt x="95250" y="1337310"/>
                  <a:pt x="95250" y="1108710"/>
                </a:cubicBezTo>
                <a:cubicBezTo>
                  <a:pt x="95250" y="936307"/>
                  <a:pt x="235267" y="764857"/>
                  <a:pt x="392430" y="583882"/>
                </a:cubicBezTo>
                <a:cubicBezTo>
                  <a:pt x="395287" y="580072"/>
                  <a:pt x="398145" y="576262"/>
                  <a:pt x="401955" y="572452"/>
                </a:cubicBezTo>
                <a:cubicBezTo>
                  <a:pt x="404812" y="568642"/>
                  <a:pt x="407670" y="564832"/>
                  <a:pt x="411480" y="561022"/>
                </a:cubicBezTo>
                <a:cubicBezTo>
                  <a:pt x="418147" y="554355"/>
                  <a:pt x="423862" y="547687"/>
                  <a:pt x="430530" y="540067"/>
                </a:cubicBezTo>
                <a:cubicBezTo>
                  <a:pt x="455295" y="512445"/>
                  <a:pt x="480060" y="483870"/>
                  <a:pt x="504825" y="455295"/>
                </a:cubicBezTo>
                <a:cubicBezTo>
                  <a:pt x="507682" y="451485"/>
                  <a:pt x="511492" y="447675"/>
                  <a:pt x="514350" y="443865"/>
                </a:cubicBezTo>
                <a:cubicBezTo>
                  <a:pt x="517207" y="440055"/>
                  <a:pt x="521017" y="436245"/>
                  <a:pt x="523875" y="432435"/>
                </a:cubicBezTo>
                <a:cubicBezTo>
                  <a:pt x="583882" y="361950"/>
                  <a:pt x="641985" y="290512"/>
                  <a:pt x="689610" y="217170"/>
                </a:cubicBezTo>
                <a:cubicBezTo>
                  <a:pt x="731520" y="152400"/>
                  <a:pt x="755332" y="76200"/>
                  <a:pt x="762000" y="0"/>
                </a:cubicBezTo>
                <a:close/>
                <a:moveTo>
                  <a:pt x="85725" y="0"/>
                </a:moveTo>
                <a:lnTo>
                  <a:pt x="251460" y="0"/>
                </a:lnTo>
                <a:cubicBezTo>
                  <a:pt x="243840" y="72390"/>
                  <a:pt x="251460" y="144780"/>
                  <a:pt x="281940" y="214312"/>
                </a:cubicBezTo>
                <a:cubicBezTo>
                  <a:pt x="319088" y="299085"/>
                  <a:pt x="407670" y="362902"/>
                  <a:pt x="481013" y="434340"/>
                </a:cubicBezTo>
                <a:cubicBezTo>
                  <a:pt x="455295" y="463867"/>
                  <a:pt x="429578" y="493395"/>
                  <a:pt x="403860" y="522922"/>
                </a:cubicBezTo>
                <a:cubicBezTo>
                  <a:pt x="399098" y="528637"/>
                  <a:pt x="393383" y="535305"/>
                  <a:pt x="388620" y="541020"/>
                </a:cubicBezTo>
                <a:cubicBezTo>
                  <a:pt x="305753" y="461010"/>
                  <a:pt x="210503" y="384810"/>
                  <a:pt x="158115" y="287655"/>
                </a:cubicBezTo>
                <a:cubicBezTo>
                  <a:pt x="104775" y="188595"/>
                  <a:pt x="84773" y="91440"/>
                  <a:pt x="85725" y="0"/>
                </a:cubicBezTo>
                <a:close/>
              </a:path>
            </a:pathLst>
          </a:custGeom>
          <a:solidFill>
            <a:schemeClr val="accent2"/>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EFF0345B-786A-4CA8-8A2A-EED42A15023B}"/>
              </a:ext>
            </a:extLst>
          </p:cNvPr>
          <p:cNvGrpSpPr/>
          <p:nvPr/>
        </p:nvGrpSpPr>
        <p:grpSpPr>
          <a:xfrm>
            <a:off x="6688511" y="4071014"/>
            <a:ext cx="1952121" cy="1699259"/>
            <a:chOff x="5307789" y="2742465"/>
            <a:chExt cx="1571625" cy="1368049"/>
          </a:xfrm>
          <a:solidFill>
            <a:schemeClr val="accent2"/>
          </a:solidFill>
        </p:grpSpPr>
        <p:sp>
          <p:nvSpPr>
            <p:cNvPr id="13" name="Freeform: Shape 12">
              <a:extLst>
                <a:ext uri="{FF2B5EF4-FFF2-40B4-BE49-F238E27FC236}">
                  <a16:creationId xmlns:a16="http://schemas.microsoft.com/office/drawing/2014/main" id="{34C22970-5691-4D39-A5CB-B8894303A6D6}"/>
                </a:ext>
              </a:extLst>
            </p:cNvPr>
            <p:cNvSpPr/>
            <p:nvPr/>
          </p:nvSpPr>
          <p:spPr>
            <a:xfrm>
              <a:off x="5377571" y="2742465"/>
              <a:ext cx="457200" cy="447675"/>
            </a:xfrm>
            <a:custGeom>
              <a:avLst/>
              <a:gdLst>
                <a:gd name="connsiteX0" fmla="*/ 216461 w 457200"/>
                <a:gd name="connsiteY0" fmla="*/ 196950 h 447675"/>
                <a:gd name="connsiteX1" fmla="*/ 465064 w 457200"/>
                <a:gd name="connsiteY1" fmla="*/ 449363 h 447675"/>
                <a:gd name="connsiteX2" fmla="*/ 287899 w 457200"/>
                <a:gd name="connsiteY2" fmla="*/ 311250 h 447675"/>
                <a:gd name="connsiteX3" fmla="*/ 2149 w 457200"/>
                <a:gd name="connsiteY3" fmla="*/ 1688 h 447675"/>
                <a:gd name="connsiteX4" fmla="*/ 18341 w 457200"/>
                <a:gd name="connsiteY4" fmla="*/ 11213 h 447675"/>
                <a:gd name="connsiteX5" fmla="*/ 216461 w 457200"/>
                <a:gd name="connsiteY5" fmla="*/ 1969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447675">
                  <a:moveTo>
                    <a:pt x="216461" y="196950"/>
                  </a:moveTo>
                  <a:cubicBezTo>
                    <a:pt x="312664" y="292200"/>
                    <a:pt x="368861" y="354113"/>
                    <a:pt x="465064" y="449363"/>
                  </a:cubicBezTo>
                  <a:cubicBezTo>
                    <a:pt x="392674" y="392213"/>
                    <a:pt x="360289" y="368400"/>
                    <a:pt x="287899" y="311250"/>
                  </a:cubicBezTo>
                  <a:cubicBezTo>
                    <a:pt x="264086" y="285533"/>
                    <a:pt x="-13091" y="11213"/>
                    <a:pt x="2149" y="1688"/>
                  </a:cubicBezTo>
                  <a:cubicBezTo>
                    <a:pt x="4054" y="735"/>
                    <a:pt x="10721" y="4545"/>
                    <a:pt x="18341" y="11213"/>
                  </a:cubicBezTo>
                  <a:cubicBezTo>
                    <a:pt x="60251" y="41693"/>
                    <a:pt x="190744" y="171233"/>
                    <a:pt x="216461" y="196950"/>
                  </a:cubicBezTo>
                  <a:close/>
                </a:path>
              </a:pathLst>
            </a:custGeom>
            <a:grpFill/>
            <a:ln w="2057" cap="rnd">
              <a:no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112F0D94-9831-451C-A14E-6CBFA96E4B1C}"/>
                </a:ext>
              </a:extLst>
            </p:cNvPr>
            <p:cNvSpPr/>
            <p:nvPr/>
          </p:nvSpPr>
          <p:spPr>
            <a:xfrm>
              <a:off x="5307789" y="2797537"/>
              <a:ext cx="1571625" cy="828675"/>
            </a:xfrm>
            <a:custGeom>
              <a:avLst/>
              <a:gdLst>
                <a:gd name="connsiteX0" fmla="*/ 7161 w 1571625"/>
                <a:gd name="connsiteY0" fmla="*/ 14243 h 828675"/>
                <a:gd name="connsiteX1" fmla="*/ 18591 w 1571625"/>
                <a:gd name="connsiteY1" fmla="*/ 8528 h 828675"/>
                <a:gd name="connsiteX2" fmla="*/ 173848 w 1571625"/>
                <a:gd name="connsiteY2" fmla="*/ 124733 h 828675"/>
                <a:gd name="connsiteX3" fmla="*/ 333868 w 1571625"/>
                <a:gd name="connsiteY3" fmla="*/ 243796 h 828675"/>
                <a:gd name="connsiteX4" fmla="*/ 377683 w 1571625"/>
                <a:gd name="connsiteY4" fmla="*/ 236176 h 828675"/>
                <a:gd name="connsiteX5" fmla="*/ 570088 w 1571625"/>
                <a:gd name="connsiteY5" fmla="*/ 373336 h 828675"/>
                <a:gd name="connsiteX6" fmla="*/ 959661 w 1571625"/>
                <a:gd name="connsiteY6" fmla="*/ 585743 h 828675"/>
                <a:gd name="connsiteX7" fmla="*/ 1169211 w 1571625"/>
                <a:gd name="connsiteY7" fmla="*/ 685756 h 828675"/>
                <a:gd name="connsiteX8" fmla="*/ 1229218 w 1571625"/>
                <a:gd name="connsiteY8" fmla="*/ 680041 h 828675"/>
                <a:gd name="connsiteX9" fmla="*/ 1255888 w 1571625"/>
                <a:gd name="connsiteY9" fmla="*/ 621938 h 828675"/>
                <a:gd name="connsiteX10" fmla="*/ 1353996 w 1571625"/>
                <a:gd name="connsiteY10" fmla="*/ 535261 h 828675"/>
                <a:gd name="connsiteX11" fmla="*/ 1565451 w 1571625"/>
                <a:gd name="connsiteY11" fmla="*/ 724808 h 828675"/>
                <a:gd name="connsiteX12" fmla="*/ 1541638 w 1571625"/>
                <a:gd name="connsiteY12" fmla="*/ 783863 h 828675"/>
                <a:gd name="connsiteX13" fmla="*/ 1464486 w 1571625"/>
                <a:gd name="connsiteY13" fmla="*/ 826726 h 828675"/>
                <a:gd name="connsiteX14" fmla="*/ 1285416 w 1571625"/>
                <a:gd name="connsiteY14" fmla="*/ 772433 h 828675"/>
                <a:gd name="connsiteX15" fmla="*/ 1261603 w 1571625"/>
                <a:gd name="connsiteY15" fmla="*/ 754336 h 828675"/>
                <a:gd name="connsiteX16" fmla="*/ 1142541 w 1571625"/>
                <a:gd name="connsiteY16" fmla="*/ 809581 h 828675"/>
                <a:gd name="connsiteX17" fmla="*/ 1110156 w 1571625"/>
                <a:gd name="connsiteY17" fmla="*/ 782911 h 828675"/>
                <a:gd name="connsiteX18" fmla="*/ 1111108 w 1571625"/>
                <a:gd name="connsiteY18" fmla="*/ 781958 h 828675"/>
                <a:gd name="connsiteX19" fmla="*/ 1116823 w 1571625"/>
                <a:gd name="connsiteY19" fmla="*/ 774338 h 828675"/>
                <a:gd name="connsiteX20" fmla="*/ 1134921 w 1571625"/>
                <a:gd name="connsiteY20" fmla="*/ 744811 h 828675"/>
                <a:gd name="connsiteX21" fmla="*/ 1140636 w 1571625"/>
                <a:gd name="connsiteY21" fmla="*/ 731476 h 828675"/>
                <a:gd name="connsiteX22" fmla="*/ 1131111 w 1571625"/>
                <a:gd name="connsiteY22" fmla="*/ 706711 h 828675"/>
                <a:gd name="connsiteX23" fmla="*/ 1100631 w 1571625"/>
                <a:gd name="connsiteY23" fmla="*/ 688613 h 828675"/>
                <a:gd name="connsiteX24" fmla="*/ 1048243 w 1571625"/>
                <a:gd name="connsiteY24" fmla="*/ 661943 h 828675"/>
                <a:gd name="connsiteX25" fmla="*/ 876793 w 1571625"/>
                <a:gd name="connsiteY25" fmla="*/ 572408 h 828675"/>
                <a:gd name="connsiteX26" fmla="*/ 758683 w 1571625"/>
                <a:gd name="connsiteY26" fmla="*/ 513353 h 828675"/>
                <a:gd name="connsiteX27" fmla="*/ 549133 w 1571625"/>
                <a:gd name="connsiteY27" fmla="*/ 393338 h 828675"/>
                <a:gd name="connsiteX28" fmla="*/ 499603 w 1571625"/>
                <a:gd name="connsiteY28" fmla="*/ 409531 h 828675"/>
                <a:gd name="connsiteX29" fmla="*/ 35736 w 1571625"/>
                <a:gd name="connsiteY29" fmla="*/ 46628 h 828675"/>
                <a:gd name="connsiteX30" fmla="*/ 7161 w 1571625"/>
                <a:gd name="connsiteY30" fmla="*/ 14243 h 828675"/>
                <a:gd name="connsiteX31" fmla="*/ 7161 w 1571625"/>
                <a:gd name="connsiteY31" fmla="*/ 14243 h 828675"/>
                <a:gd name="connsiteX32" fmla="*/ 1291131 w 1571625"/>
                <a:gd name="connsiteY32" fmla="*/ 592411 h 828675"/>
                <a:gd name="connsiteX33" fmla="*/ 1338756 w 1571625"/>
                <a:gd name="connsiteY33" fmla="*/ 772433 h 828675"/>
                <a:gd name="connsiteX34" fmla="*/ 1524493 w 1571625"/>
                <a:gd name="connsiteY34" fmla="*/ 772433 h 828675"/>
                <a:gd name="connsiteX35" fmla="*/ 1476868 w 1571625"/>
                <a:gd name="connsiteY35" fmla="*/ 592411 h 828675"/>
                <a:gd name="connsiteX36" fmla="*/ 1291131 w 1571625"/>
                <a:gd name="connsiteY36" fmla="*/ 592411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71625" h="828675">
                  <a:moveTo>
                    <a:pt x="7161" y="14243"/>
                  </a:moveTo>
                  <a:cubicBezTo>
                    <a:pt x="7161" y="9481"/>
                    <a:pt x="6208" y="4718"/>
                    <a:pt x="18591" y="8528"/>
                  </a:cubicBezTo>
                  <a:cubicBezTo>
                    <a:pt x="29068" y="12338"/>
                    <a:pt x="108126" y="74251"/>
                    <a:pt x="173848" y="124733"/>
                  </a:cubicBezTo>
                  <a:cubicBezTo>
                    <a:pt x="241476" y="176168"/>
                    <a:pt x="314818" y="229508"/>
                    <a:pt x="333868" y="243796"/>
                  </a:cubicBezTo>
                  <a:cubicBezTo>
                    <a:pt x="348156" y="240938"/>
                    <a:pt x="364348" y="238081"/>
                    <a:pt x="377683" y="236176"/>
                  </a:cubicBezTo>
                  <a:cubicBezTo>
                    <a:pt x="443406" y="281896"/>
                    <a:pt x="505318" y="326663"/>
                    <a:pt x="570088" y="373336"/>
                  </a:cubicBezTo>
                  <a:cubicBezTo>
                    <a:pt x="700581" y="443821"/>
                    <a:pt x="830121" y="515258"/>
                    <a:pt x="959661" y="585743"/>
                  </a:cubicBezTo>
                  <a:cubicBezTo>
                    <a:pt x="1019668" y="615271"/>
                    <a:pt x="1100631" y="663848"/>
                    <a:pt x="1169211" y="685756"/>
                  </a:cubicBezTo>
                  <a:cubicBezTo>
                    <a:pt x="1193023" y="693376"/>
                    <a:pt x="1207311" y="697186"/>
                    <a:pt x="1229218" y="680041"/>
                  </a:cubicBezTo>
                  <a:cubicBezTo>
                    <a:pt x="1244458" y="668611"/>
                    <a:pt x="1242553" y="656228"/>
                    <a:pt x="1255888" y="621938"/>
                  </a:cubicBezTo>
                  <a:cubicBezTo>
                    <a:pt x="1284463" y="564788"/>
                    <a:pt x="1315896" y="540976"/>
                    <a:pt x="1353996" y="535261"/>
                  </a:cubicBezTo>
                  <a:cubicBezTo>
                    <a:pt x="1454961" y="519068"/>
                    <a:pt x="1577833" y="620033"/>
                    <a:pt x="1565451" y="724808"/>
                  </a:cubicBezTo>
                  <a:cubicBezTo>
                    <a:pt x="1563546" y="744811"/>
                    <a:pt x="1557831" y="764813"/>
                    <a:pt x="1541638" y="783863"/>
                  </a:cubicBezTo>
                  <a:cubicBezTo>
                    <a:pt x="1519731" y="809581"/>
                    <a:pt x="1496871" y="821011"/>
                    <a:pt x="1464486" y="826726"/>
                  </a:cubicBezTo>
                  <a:cubicBezTo>
                    <a:pt x="1398763" y="838156"/>
                    <a:pt x="1343518" y="814343"/>
                    <a:pt x="1285416" y="772433"/>
                  </a:cubicBezTo>
                  <a:cubicBezTo>
                    <a:pt x="1277796" y="766718"/>
                    <a:pt x="1270176" y="760051"/>
                    <a:pt x="1261603" y="754336"/>
                  </a:cubicBezTo>
                  <a:cubicBezTo>
                    <a:pt x="1194928" y="716236"/>
                    <a:pt x="1180641" y="760051"/>
                    <a:pt x="1142541" y="809581"/>
                  </a:cubicBezTo>
                  <a:cubicBezTo>
                    <a:pt x="1133968" y="814343"/>
                    <a:pt x="1103488" y="792436"/>
                    <a:pt x="1110156" y="782911"/>
                  </a:cubicBezTo>
                  <a:cubicBezTo>
                    <a:pt x="1110156" y="782911"/>
                    <a:pt x="1111108" y="781958"/>
                    <a:pt x="1111108" y="781958"/>
                  </a:cubicBezTo>
                  <a:cubicBezTo>
                    <a:pt x="1113013" y="779101"/>
                    <a:pt x="1114918" y="777196"/>
                    <a:pt x="1116823" y="774338"/>
                  </a:cubicBezTo>
                  <a:cubicBezTo>
                    <a:pt x="1126348" y="761003"/>
                    <a:pt x="1126348" y="760051"/>
                    <a:pt x="1134921" y="744811"/>
                  </a:cubicBezTo>
                  <a:cubicBezTo>
                    <a:pt x="1137778" y="738143"/>
                    <a:pt x="1139683" y="735286"/>
                    <a:pt x="1140636" y="731476"/>
                  </a:cubicBezTo>
                  <a:cubicBezTo>
                    <a:pt x="1144446" y="716236"/>
                    <a:pt x="1139683" y="717188"/>
                    <a:pt x="1131111" y="706711"/>
                  </a:cubicBezTo>
                  <a:cubicBezTo>
                    <a:pt x="1120633" y="700996"/>
                    <a:pt x="1111108" y="694328"/>
                    <a:pt x="1100631" y="688613"/>
                  </a:cubicBezTo>
                  <a:cubicBezTo>
                    <a:pt x="1083486" y="680041"/>
                    <a:pt x="1065388" y="670516"/>
                    <a:pt x="1048243" y="661943"/>
                  </a:cubicBezTo>
                  <a:cubicBezTo>
                    <a:pt x="991093" y="632416"/>
                    <a:pt x="933943" y="602888"/>
                    <a:pt x="876793" y="572408"/>
                  </a:cubicBezTo>
                  <a:cubicBezTo>
                    <a:pt x="837741" y="552406"/>
                    <a:pt x="798688" y="533356"/>
                    <a:pt x="758683" y="513353"/>
                  </a:cubicBezTo>
                  <a:cubicBezTo>
                    <a:pt x="689151" y="479063"/>
                    <a:pt x="614856" y="434296"/>
                    <a:pt x="549133" y="393338"/>
                  </a:cubicBezTo>
                  <a:lnTo>
                    <a:pt x="499603" y="409531"/>
                  </a:lnTo>
                  <a:cubicBezTo>
                    <a:pt x="341488" y="297136"/>
                    <a:pt x="185278" y="170453"/>
                    <a:pt x="35736" y="46628"/>
                  </a:cubicBezTo>
                  <a:cubicBezTo>
                    <a:pt x="27163" y="39961"/>
                    <a:pt x="10018" y="24721"/>
                    <a:pt x="7161" y="14243"/>
                  </a:cubicBezTo>
                  <a:lnTo>
                    <a:pt x="7161" y="14243"/>
                  </a:lnTo>
                  <a:close/>
                  <a:moveTo>
                    <a:pt x="1291131" y="592411"/>
                  </a:moveTo>
                  <a:cubicBezTo>
                    <a:pt x="1253031" y="641941"/>
                    <a:pt x="1273986" y="722903"/>
                    <a:pt x="1338756" y="772433"/>
                  </a:cubicBezTo>
                  <a:cubicBezTo>
                    <a:pt x="1403526" y="821963"/>
                    <a:pt x="1486393" y="822916"/>
                    <a:pt x="1524493" y="772433"/>
                  </a:cubicBezTo>
                  <a:cubicBezTo>
                    <a:pt x="1562593" y="722903"/>
                    <a:pt x="1541638" y="641941"/>
                    <a:pt x="1476868" y="592411"/>
                  </a:cubicBezTo>
                  <a:cubicBezTo>
                    <a:pt x="1413051" y="542881"/>
                    <a:pt x="1329231" y="542881"/>
                    <a:pt x="1291131" y="592411"/>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6F178EC-3D67-4267-9970-DDAC16402E14}"/>
                </a:ext>
              </a:extLst>
            </p:cNvPr>
            <p:cNvSpPr/>
            <p:nvPr/>
          </p:nvSpPr>
          <p:spPr>
            <a:xfrm>
              <a:off x="5816441" y="3196114"/>
              <a:ext cx="666750" cy="914400"/>
            </a:xfrm>
            <a:custGeom>
              <a:avLst/>
              <a:gdLst>
                <a:gd name="connsiteX0" fmla="*/ 645319 w 666750"/>
                <a:gd name="connsiteY0" fmla="*/ 871061 h 914400"/>
                <a:gd name="connsiteX1" fmla="*/ 668179 w 666750"/>
                <a:gd name="connsiteY1" fmla="*/ 785336 h 914400"/>
                <a:gd name="connsiteX2" fmla="*/ 572929 w 666750"/>
                <a:gd name="connsiteY2" fmla="*/ 624364 h 914400"/>
                <a:gd name="connsiteX3" fmla="*/ 550069 w 666750"/>
                <a:gd name="connsiteY3" fmla="*/ 605314 h 914400"/>
                <a:gd name="connsiteX4" fmla="*/ 575786 w 666750"/>
                <a:gd name="connsiteY4" fmla="*/ 476726 h 914400"/>
                <a:gd name="connsiteX5" fmla="*/ 542449 w 666750"/>
                <a:gd name="connsiteY5" fmla="*/ 451009 h 914400"/>
                <a:gd name="connsiteX6" fmla="*/ 541496 w 666750"/>
                <a:gd name="connsiteY6" fmla="*/ 451961 h 914400"/>
                <a:gd name="connsiteX7" fmla="*/ 534829 w 666750"/>
                <a:gd name="connsiteY7" fmla="*/ 459581 h 914400"/>
                <a:gd name="connsiteX8" fmla="*/ 510064 w 666750"/>
                <a:gd name="connsiteY8" fmla="*/ 483394 h 914400"/>
                <a:gd name="connsiteX9" fmla="*/ 498634 w 666750"/>
                <a:gd name="connsiteY9" fmla="*/ 491966 h 914400"/>
                <a:gd name="connsiteX10" fmla="*/ 472916 w 666750"/>
                <a:gd name="connsiteY10" fmla="*/ 489109 h 914400"/>
                <a:gd name="connsiteX11" fmla="*/ 448151 w 666750"/>
                <a:gd name="connsiteY11" fmla="*/ 464344 h 914400"/>
                <a:gd name="connsiteX12" fmla="*/ 410051 w 666750"/>
                <a:gd name="connsiteY12" fmla="*/ 419576 h 914400"/>
                <a:gd name="connsiteX13" fmla="*/ 282416 w 666750"/>
                <a:gd name="connsiteY13" fmla="*/ 273844 h 914400"/>
                <a:gd name="connsiteX14" fmla="*/ 190976 w 666750"/>
                <a:gd name="connsiteY14" fmla="*/ 174784 h 914400"/>
                <a:gd name="connsiteX15" fmla="*/ 36671 w 666750"/>
                <a:gd name="connsiteY15" fmla="*/ 7144 h 914400"/>
                <a:gd name="connsiteX16" fmla="*/ 7144 w 666750"/>
                <a:gd name="connsiteY16" fmla="*/ 15716 h 914400"/>
                <a:gd name="connsiteX17" fmla="*/ 16669 w 666750"/>
                <a:gd name="connsiteY17" fmla="*/ 23336 h 914400"/>
                <a:gd name="connsiteX18" fmla="*/ 315754 w 666750"/>
                <a:gd name="connsiteY18" fmla="*/ 351949 h 914400"/>
                <a:gd name="connsiteX19" fmla="*/ 462439 w 666750"/>
                <a:gd name="connsiteY19" fmla="*/ 531971 h 914400"/>
                <a:gd name="connsiteX20" fmla="*/ 471011 w 666750"/>
                <a:gd name="connsiteY20" fmla="*/ 591026 h 914400"/>
                <a:gd name="connsiteX21" fmla="*/ 421481 w 666750"/>
                <a:gd name="connsiteY21" fmla="*/ 631031 h 914400"/>
                <a:gd name="connsiteX22" fmla="*/ 360521 w 666750"/>
                <a:gd name="connsiteY22" fmla="*/ 747236 h 914400"/>
                <a:gd name="connsiteX23" fmla="*/ 594836 w 666750"/>
                <a:gd name="connsiteY23" fmla="*/ 908209 h 914400"/>
                <a:gd name="connsiteX24" fmla="*/ 645319 w 666750"/>
                <a:gd name="connsiteY24" fmla="*/ 871061 h 914400"/>
                <a:gd name="connsiteX25" fmla="*/ 444341 w 666750"/>
                <a:gd name="connsiteY25" fmla="*/ 853916 h 914400"/>
                <a:gd name="connsiteX26" fmla="*/ 399574 w 666750"/>
                <a:gd name="connsiteY26" fmla="*/ 672941 h 914400"/>
                <a:gd name="connsiteX27" fmla="*/ 585311 w 666750"/>
                <a:gd name="connsiteY27" fmla="*/ 676751 h 914400"/>
                <a:gd name="connsiteX28" fmla="*/ 630079 w 666750"/>
                <a:gd name="connsiteY28" fmla="*/ 857726 h 914400"/>
                <a:gd name="connsiteX29" fmla="*/ 444341 w 666750"/>
                <a:gd name="connsiteY29" fmla="*/ 85391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6750" h="914400">
                  <a:moveTo>
                    <a:pt x="645319" y="871061"/>
                  </a:moveTo>
                  <a:cubicBezTo>
                    <a:pt x="665321" y="843439"/>
                    <a:pt x="671036" y="818674"/>
                    <a:pt x="668179" y="785336"/>
                  </a:cubicBezTo>
                  <a:cubicBezTo>
                    <a:pt x="664369" y="718661"/>
                    <a:pt x="628174" y="670084"/>
                    <a:pt x="572929" y="624364"/>
                  </a:cubicBezTo>
                  <a:cubicBezTo>
                    <a:pt x="565309" y="617696"/>
                    <a:pt x="557689" y="611981"/>
                    <a:pt x="550069" y="605314"/>
                  </a:cubicBezTo>
                  <a:cubicBezTo>
                    <a:pt x="497681" y="549116"/>
                    <a:pt x="536734" y="526256"/>
                    <a:pt x="575786" y="476726"/>
                  </a:cubicBezTo>
                  <a:cubicBezTo>
                    <a:pt x="578644" y="467201"/>
                    <a:pt x="550069" y="442436"/>
                    <a:pt x="542449" y="451009"/>
                  </a:cubicBezTo>
                  <a:cubicBezTo>
                    <a:pt x="542449" y="451009"/>
                    <a:pt x="541496" y="451961"/>
                    <a:pt x="541496" y="451961"/>
                  </a:cubicBezTo>
                  <a:cubicBezTo>
                    <a:pt x="539591" y="454819"/>
                    <a:pt x="537686" y="456724"/>
                    <a:pt x="534829" y="459581"/>
                  </a:cubicBezTo>
                  <a:cubicBezTo>
                    <a:pt x="523399" y="471964"/>
                    <a:pt x="522446" y="471964"/>
                    <a:pt x="510064" y="483394"/>
                  </a:cubicBezTo>
                  <a:cubicBezTo>
                    <a:pt x="504349" y="488156"/>
                    <a:pt x="501491" y="491014"/>
                    <a:pt x="498634" y="491966"/>
                  </a:cubicBezTo>
                  <a:cubicBezTo>
                    <a:pt x="485299" y="499586"/>
                    <a:pt x="484346" y="493871"/>
                    <a:pt x="472916" y="489109"/>
                  </a:cubicBezTo>
                  <a:cubicBezTo>
                    <a:pt x="464344" y="480536"/>
                    <a:pt x="456724" y="471964"/>
                    <a:pt x="448151" y="464344"/>
                  </a:cubicBezTo>
                  <a:cubicBezTo>
                    <a:pt x="435769" y="449104"/>
                    <a:pt x="422434" y="434816"/>
                    <a:pt x="410051" y="419576"/>
                  </a:cubicBezTo>
                  <a:cubicBezTo>
                    <a:pt x="367189" y="370999"/>
                    <a:pt x="325279" y="322421"/>
                    <a:pt x="282416" y="273844"/>
                  </a:cubicBezTo>
                  <a:cubicBezTo>
                    <a:pt x="253841" y="240506"/>
                    <a:pt x="218599" y="209074"/>
                    <a:pt x="190976" y="174784"/>
                  </a:cubicBezTo>
                  <a:cubicBezTo>
                    <a:pt x="141446" y="115729"/>
                    <a:pt x="90964" y="60484"/>
                    <a:pt x="36671" y="7144"/>
                  </a:cubicBezTo>
                  <a:lnTo>
                    <a:pt x="7144" y="15716"/>
                  </a:lnTo>
                  <a:cubicBezTo>
                    <a:pt x="10001" y="18574"/>
                    <a:pt x="12859" y="21431"/>
                    <a:pt x="16669" y="23336"/>
                  </a:cubicBezTo>
                  <a:cubicBezTo>
                    <a:pt x="115729" y="132874"/>
                    <a:pt x="215741" y="242411"/>
                    <a:pt x="315754" y="351949"/>
                  </a:cubicBezTo>
                  <a:cubicBezTo>
                    <a:pt x="358616" y="403384"/>
                    <a:pt x="425291" y="470059"/>
                    <a:pt x="462439" y="531971"/>
                  </a:cubicBezTo>
                  <a:cubicBezTo>
                    <a:pt x="475774" y="553879"/>
                    <a:pt x="482441" y="566261"/>
                    <a:pt x="471011" y="591026"/>
                  </a:cubicBezTo>
                  <a:cubicBezTo>
                    <a:pt x="463391" y="608171"/>
                    <a:pt x="450056" y="609124"/>
                    <a:pt x="421481" y="631031"/>
                  </a:cubicBezTo>
                  <a:cubicBezTo>
                    <a:pt x="372904" y="671989"/>
                    <a:pt x="357664" y="709136"/>
                    <a:pt x="360521" y="747236"/>
                  </a:cubicBezTo>
                  <a:cubicBezTo>
                    <a:pt x="368141" y="849154"/>
                    <a:pt x="495776" y="944404"/>
                    <a:pt x="594836" y="908209"/>
                  </a:cubicBezTo>
                  <a:cubicBezTo>
                    <a:pt x="612934" y="901541"/>
                    <a:pt x="631031" y="892016"/>
                    <a:pt x="645319" y="871061"/>
                  </a:cubicBezTo>
                  <a:close/>
                  <a:moveTo>
                    <a:pt x="444341" y="853916"/>
                  </a:moveTo>
                  <a:cubicBezTo>
                    <a:pt x="380524" y="803434"/>
                    <a:pt x="360521" y="722471"/>
                    <a:pt x="399574" y="672941"/>
                  </a:cubicBezTo>
                  <a:cubicBezTo>
                    <a:pt x="438626" y="624364"/>
                    <a:pt x="522446" y="625316"/>
                    <a:pt x="585311" y="676751"/>
                  </a:cubicBezTo>
                  <a:cubicBezTo>
                    <a:pt x="649129" y="727234"/>
                    <a:pt x="669131" y="808196"/>
                    <a:pt x="630079" y="857726"/>
                  </a:cubicBezTo>
                  <a:cubicBezTo>
                    <a:pt x="591026" y="906304"/>
                    <a:pt x="507206" y="904399"/>
                    <a:pt x="444341" y="853916"/>
                  </a:cubicBezTo>
                  <a:close/>
                </a:path>
              </a:pathLst>
            </a:custGeom>
            <a:grpFill/>
            <a:ln w="9525"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5F7CF40A-439E-476B-9309-CE28AF1CBBA5}"/>
              </a:ext>
            </a:extLst>
          </p:cNvPr>
          <p:cNvGrpSpPr/>
          <p:nvPr/>
        </p:nvGrpSpPr>
        <p:grpSpPr>
          <a:xfrm>
            <a:off x="5095525" y="1641462"/>
            <a:ext cx="1710429" cy="1738057"/>
            <a:chOff x="4288042" y="2256809"/>
            <a:chExt cx="2952665" cy="3000359"/>
          </a:xfrm>
          <a:solidFill>
            <a:schemeClr val="accent2"/>
          </a:solidFill>
        </p:grpSpPr>
        <p:sp>
          <p:nvSpPr>
            <p:cNvPr id="18" name="Freeform: Shape 17">
              <a:extLst>
                <a:ext uri="{FF2B5EF4-FFF2-40B4-BE49-F238E27FC236}">
                  <a16:creationId xmlns:a16="http://schemas.microsoft.com/office/drawing/2014/main" id="{37F03033-276E-4C09-8559-711B339290C7}"/>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D9B06E3-2EB6-4FD9-8B57-604A9CD1BCB5}"/>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73EE373-F12D-48FF-B01E-3153E6DDAF59}"/>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B196E5C-7D69-404C-93EF-70B9BE927FC5}"/>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44A53EC-E1D8-4737-90A1-5ABD72F4AE06}"/>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FCC0E2-76BB-44CE-B75E-AD0E56DE2F83}"/>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9163D7-F9DA-4DA1-B9AA-263530E4E0A4}"/>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4640A6D-F4E6-4450-8DA1-4BEB3DB3E5AD}"/>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E93FA92-7165-408F-A0AC-DE06229C145D}"/>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8244042-B5F7-43FB-8C20-EA37D234C24C}"/>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42316EC-73AC-4062-9FBB-9F7025FB5F2A}"/>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E612E86-3AFD-4D48-9D4F-933BDCFB447A}"/>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E974F47-FD7B-4B79-9EB2-DB629DF7A8A4}"/>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77D23DB-F971-4216-B9BB-8B84508D73B1}"/>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C54602-AA9C-4548-9A22-277B08F12EBF}"/>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7F11256-94A1-4B1A-BA98-0C1E6DA13A4B}"/>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A292E1C-B740-4397-A8C5-3F04100817A6}"/>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A1C94DB-DE22-4506-AC8A-6117D9DA8D78}"/>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F417C42-E2E8-4585-BF52-090E37BFAAFC}"/>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54" name="Group 53">
            <a:extLst>
              <a:ext uri="{FF2B5EF4-FFF2-40B4-BE49-F238E27FC236}">
                <a16:creationId xmlns:a16="http://schemas.microsoft.com/office/drawing/2014/main" id="{FDDD034F-44B3-4FC2-A75F-872730583924}"/>
              </a:ext>
            </a:extLst>
          </p:cNvPr>
          <p:cNvGrpSpPr/>
          <p:nvPr/>
        </p:nvGrpSpPr>
        <p:grpSpPr>
          <a:xfrm>
            <a:off x="9977746" y="1847417"/>
            <a:ext cx="1255601" cy="1329669"/>
            <a:chOff x="4121211" y="1005238"/>
            <a:chExt cx="1696343" cy="1796411"/>
          </a:xfrm>
          <a:solidFill>
            <a:schemeClr val="accent2"/>
          </a:solidFill>
        </p:grpSpPr>
        <p:sp>
          <p:nvSpPr>
            <p:cNvPr id="55" name="Rectangle 54">
              <a:extLst>
                <a:ext uri="{FF2B5EF4-FFF2-40B4-BE49-F238E27FC236}">
                  <a16:creationId xmlns:a16="http://schemas.microsoft.com/office/drawing/2014/main" id="{A85656D5-57D3-4223-8B0B-E462DED9BDBE}"/>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5EE0A1F-587B-4F18-A07E-5CDF748175DB}"/>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85193363-E5CC-46EA-A3D3-4F375278120B}"/>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5BDAF46-EE75-4EE0-9240-9C6F4C6A7772}"/>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59" name="Rectangle 58">
              <a:extLst>
                <a:ext uri="{FF2B5EF4-FFF2-40B4-BE49-F238E27FC236}">
                  <a16:creationId xmlns:a16="http://schemas.microsoft.com/office/drawing/2014/main" id="{35EF997D-D3DC-4BF8-8E8E-255BBEF912EB}"/>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7BE08BD8-37F6-4AB6-B961-95BED4C35592}"/>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2318F6F-583C-4022-BE91-6DE43EB14FE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6D4E5664-BB5D-4D79-B6EE-98FF9A719B62}"/>
              </a:ext>
            </a:extLst>
          </p:cNvPr>
          <p:cNvGrpSpPr/>
          <p:nvPr/>
        </p:nvGrpSpPr>
        <p:grpSpPr>
          <a:xfrm>
            <a:off x="10146330" y="4668468"/>
            <a:ext cx="1206342" cy="1356714"/>
            <a:chOff x="7322277" y="4321169"/>
            <a:chExt cx="1919053" cy="2158265"/>
          </a:xfrm>
          <a:solidFill>
            <a:schemeClr val="accent2"/>
          </a:solidFill>
        </p:grpSpPr>
        <p:sp>
          <p:nvSpPr>
            <p:cNvPr id="64" name="Freeform: Shape 63">
              <a:extLst>
                <a:ext uri="{FF2B5EF4-FFF2-40B4-BE49-F238E27FC236}">
                  <a16:creationId xmlns:a16="http://schemas.microsoft.com/office/drawing/2014/main" id="{4AF8D507-77A8-4B9B-A403-E72FFDB52131}"/>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2A9C8B4-AC8F-4239-88DC-5D34F12C0764}"/>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D632CAD-C277-474F-8CEB-1EEE925E02AC}"/>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0DE2785-8B7E-4E91-BF12-A3370C7FA1F2}"/>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E18D652-65DC-4729-ACA5-4F8271378DD6}"/>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14C7828-30FD-4A38-897C-056BB4C64A9F}"/>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E6E3DA8-3955-4306-B0B8-C5CF7C7A63E1}"/>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EA96CC-0565-4A04-8913-8BE11F1F6729}"/>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97ABF70-08E0-400B-90B6-457793A8BF27}"/>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E91A8F2-450D-4F54-BD14-4855B7DE02F6}"/>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
        <p:nvSpPr>
          <p:cNvPr id="76" name="Freeform: Shape 75">
            <a:extLst>
              <a:ext uri="{FF2B5EF4-FFF2-40B4-BE49-F238E27FC236}">
                <a16:creationId xmlns:a16="http://schemas.microsoft.com/office/drawing/2014/main" id="{6C99D048-451E-466A-A8D0-B8A8C04D2E91}"/>
              </a:ext>
            </a:extLst>
          </p:cNvPr>
          <p:cNvSpPr/>
          <p:nvPr/>
        </p:nvSpPr>
        <p:spPr>
          <a:xfrm>
            <a:off x="2164589" y="1784456"/>
            <a:ext cx="1332450" cy="4432077"/>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w="15387" cap="flat">
            <a:noFill/>
            <a:prstDash val="solid"/>
            <a:miter/>
          </a:ln>
        </p:spPr>
        <p:txBody>
          <a:bodyPr rtlCol="0" anchor="ctr"/>
          <a:lstStyle/>
          <a:p>
            <a:endParaRPr lang="en-US" dirty="0"/>
          </a:p>
        </p:txBody>
      </p:sp>
      <p:grpSp>
        <p:nvGrpSpPr>
          <p:cNvPr id="77" name="Group 76">
            <a:extLst>
              <a:ext uri="{FF2B5EF4-FFF2-40B4-BE49-F238E27FC236}">
                <a16:creationId xmlns:a16="http://schemas.microsoft.com/office/drawing/2014/main" id="{F1E68274-E1B0-4BB4-8B82-E83EE48010E3}"/>
              </a:ext>
            </a:extLst>
          </p:cNvPr>
          <p:cNvGrpSpPr/>
          <p:nvPr/>
        </p:nvGrpSpPr>
        <p:grpSpPr>
          <a:xfrm>
            <a:off x="3455169" y="3454721"/>
            <a:ext cx="1754870" cy="2323894"/>
            <a:chOff x="2658438" y="2821909"/>
            <a:chExt cx="2069989" cy="3595072"/>
          </a:xfrm>
        </p:grpSpPr>
        <p:sp>
          <p:nvSpPr>
            <p:cNvPr id="78" name="Freeform: Shape 77">
              <a:extLst>
                <a:ext uri="{FF2B5EF4-FFF2-40B4-BE49-F238E27FC236}">
                  <a16:creationId xmlns:a16="http://schemas.microsoft.com/office/drawing/2014/main" id="{BF0328C8-0D2F-4D20-8FC0-B3FFF3C57B70}"/>
                </a:ext>
              </a:extLst>
            </p:cNvPr>
            <p:cNvSpPr/>
            <p:nvPr/>
          </p:nvSpPr>
          <p:spPr>
            <a:xfrm rot="2775332">
              <a:off x="2738690" y="4415304"/>
              <a:ext cx="3555826" cy="369036"/>
            </a:xfrm>
            <a:custGeom>
              <a:avLst/>
              <a:gdLst>
                <a:gd name="connsiteX0" fmla="*/ 665206 w 5561718"/>
                <a:gd name="connsiteY0" fmla="*/ 0 h 577215"/>
                <a:gd name="connsiteX1" fmla="*/ 729023 w 5561718"/>
                <a:gd name="connsiteY1" fmla="*/ 12382 h 577215"/>
                <a:gd name="connsiteX2" fmla="*/ 1101451 w 5561718"/>
                <a:gd name="connsiteY2" fmla="*/ 74295 h 577215"/>
                <a:gd name="connsiteX3" fmla="*/ 1124311 w 5561718"/>
                <a:gd name="connsiteY3" fmla="*/ 76200 h 577215"/>
                <a:gd name="connsiteX4" fmla="*/ 1724386 w 5561718"/>
                <a:gd name="connsiteY4" fmla="*/ 80010 h 577215"/>
                <a:gd name="connsiteX5" fmla="*/ 2141581 w 5561718"/>
                <a:gd name="connsiteY5" fmla="*/ 40005 h 577215"/>
                <a:gd name="connsiteX6" fmla="*/ 2601638 w 5561718"/>
                <a:gd name="connsiteY6" fmla="*/ 9525 h 577215"/>
                <a:gd name="connsiteX7" fmla="*/ 2925488 w 5561718"/>
                <a:gd name="connsiteY7" fmla="*/ 14287 h 577215"/>
                <a:gd name="connsiteX8" fmla="*/ 3274103 w 5561718"/>
                <a:gd name="connsiteY8" fmla="*/ 19050 h 577215"/>
                <a:gd name="connsiteX9" fmla="*/ 3301726 w 5561718"/>
                <a:gd name="connsiteY9" fmla="*/ 20955 h 577215"/>
                <a:gd name="connsiteX10" fmla="*/ 3716063 w 5561718"/>
                <a:gd name="connsiteY10" fmla="*/ 71437 h 577215"/>
                <a:gd name="connsiteX11" fmla="*/ 3970381 w 5561718"/>
                <a:gd name="connsiteY11" fmla="*/ 101917 h 577215"/>
                <a:gd name="connsiteX12" fmla="*/ 4544738 w 5561718"/>
                <a:gd name="connsiteY12" fmla="*/ 152400 h 577215"/>
                <a:gd name="connsiteX13" fmla="*/ 5323884 w 5561718"/>
                <a:gd name="connsiteY13" fmla="*/ 173355 h 577215"/>
                <a:gd name="connsiteX14" fmla="*/ 5380081 w 5561718"/>
                <a:gd name="connsiteY14" fmla="*/ 178117 h 577215"/>
                <a:gd name="connsiteX15" fmla="*/ 5535338 w 5561718"/>
                <a:gd name="connsiteY15" fmla="*/ 206692 h 577215"/>
                <a:gd name="connsiteX16" fmla="*/ 5558317 w 5561718"/>
                <a:gd name="connsiteY16" fmla="*/ 217608 h 577215"/>
                <a:gd name="connsiteX17" fmla="*/ 5561718 w 5561718"/>
                <a:gd name="connsiteY17" fmla="*/ 222251 h 577215"/>
                <a:gd name="connsiteX18" fmla="*/ 2932117 w 5561718"/>
                <a:gd name="connsiteY18" fmla="*/ 414049 h 577215"/>
                <a:gd name="connsiteX19" fmla="*/ 2687959 w 5561718"/>
                <a:gd name="connsiteY19" fmla="*/ 388025 h 577215"/>
                <a:gd name="connsiteX20" fmla="*/ 2125388 w 5561718"/>
                <a:gd name="connsiteY20" fmla="*/ 307657 h 577215"/>
                <a:gd name="connsiteX21" fmla="*/ 1191938 w 5561718"/>
                <a:gd name="connsiteY21" fmla="*/ 193357 h 577215"/>
                <a:gd name="connsiteX22" fmla="*/ 556621 w 5561718"/>
                <a:gd name="connsiteY22" fmla="*/ 253365 h 577215"/>
                <a:gd name="connsiteX23" fmla="*/ 39413 w 5561718"/>
                <a:gd name="connsiteY23" fmla="*/ 577215 h 577215"/>
                <a:gd name="connsiteX24" fmla="*/ 10838 w 5561718"/>
                <a:gd name="connsiteY24" fmla="*/ 517207 h 577215"/>
                <a:gd name="connsiteX25" fmla="*/ 558526 w 5561718"/>
                <a:gd name="connsiteY25" fmla="*/ 33337 h 577215"/>
                <a:gd name="connsiteX26" fmla="*/ 629963 w 5561718"/>
                <a:gd name="connsiteY26" fmla="*/ 2857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61718" h="577215">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4E39FC-8B6B-4482-BCE5-0AFAD81AF9B1}"/>
                </a:ext>
              </a:extLst>
            </p:cNvPr>
            <p:cNvSpPr/>
            <p:nvPr/>
          </p:nvSpPr>
          <p:spPr>
            <a:xfrm>
              <a:off x="2658438" y="3187054"/>
              <a:ext cx="677331" cy="52339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a:p>
          </p:txBody>
        </p:sp>
        <p:sp>
          <p:nvSpPr>
            <p:cNvPr id="80" name="Graphic 24">
              <a:extLst>
                <a:ext uri="{FF2B5EF4-FFF2-40B4-BE49-F238E27FC236}">
                  <a16:creationId xmlns:a16="http://schemas.microsoft.com/office/drawing/2014/main" id="{4432A90F-0993-4532-A0E3-5F8B5B499ACF}"/>
                </a:ext>
              </a:extLst>
            </p:cNvPr>
            <p:cNvSpPr/>
            <p:nvPr/>
          </p:nvSpPr>
          <p:spPr>
            <a:xfrm rot="2706887">
              <a:off x="2743183" y="4431736"/>
              <a:ext cx="3586838" cy="383651"/>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accent2">
                <a:lumMod val="75000"/>
              </a:schemeClr>
            </a:solidFill>
            <a:ln w="9525" cap="flat">
              <a:noFill/>
              <a:prstDash val="solid"/>
              <a:miter/>
            </a:ln>
          </p:spPr>
          <p:txBody>
            <a:bodyPr rtlCol="0" anchor="ctr"/>
            <a:lstStyle/>
            <a:p>
              <a:endParaRPr lang="en-US" dirty="0"/>
            </a:p>
          </p:txBody>
        </p:sp>
      </p:grpSp>
      <p:grpSp>
        <p:nvGrpSpPr>
          <p:cNvPr id="3" name="Group 2">
            <a:extLst>
              <a:ext uri="{FF2B5EF4-FFF2-40B4-BE49-F238E27FC236}">
                <a16:creationId xmlns:a16="http://schemas.microsoft.com/office/drawing/2014/main" id="{FDC42C7A-C172-4713-96F1-16288F6C3BBA}"/>
              </a:ext>
            </a:extLst>
          </p:cNvPr>
          <p:cNvGrpSpPr/>
          <p:nvPr/>
        </p:nvGrpSpPr>
        <p:grpSpPr>
          <a:xfrm>
            <a:off x="7303180" y="1335160"/>
            <a:ext cx="2350271" cy="2107241"/>
            <a:chOff x="7643465" y="1330780"/>
            <a:chExt cx="2350271" cy="2107241"/>
          </a:xfrm>
        </p:grpSpPr>
        <p:grpSp>
          <p:nvGrpSpPr>
            <p:cNvPr id="38" name="Group 37">
              <a:extLst>
                <a:ext uri="{FF2B5EF4-FFF2-40B4-BE49-F238E27FC236}">
                  <a16:creationId xmlns:a16="http://schemas.microsoft.com/office/drawing/2014/main" id="{9EE4B08C-1599-4E5B-8705-1A18C725EB55}"/>
                </a:ext>
              </a:extLst>
            </p:cNvPr>
            <p:cNvGrpSpPr/>
            <p:nvPr/>
          </p:nvGrpSpPr>
          <p:grpSpPr>
            <a:xfrm rot="14189974" flipH="1">
              <a:off x="7820788" y="2761873"/>
              <a:ext cx="449297" cy="803943"/>
              <a:chOff x="4860364" y="1440904"/>
              <a:chExt cx="607009" cy="1086144"/>
            </a:xfrm>
            <a:solidFill>
              <a:schemeClr val="accent2"/>
            </a:solidFill>
          </p:grpSpPr>
          <p:sp>
            <p:nvSpPr>
              <p:cNvPr id="52" name="Rectangle 51">
                <a:extLst>
                  <a:ext uri="{FF2B5EF4-FFF2-40B4-BE49-F238E27FC236}">
                    <a16:creationId xmlns:a16="http://schemas.microsoft.com/office/drawing/2014/main" id="{34ED81A0-919F-4F3B-ACF7-863EB8640A6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9C7A608-404F-4247-A717-BC3DA14E81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E0606860-96D1-4FA3-8C9E-5E58208153DF}"/>
                </a:ext>
              </a:extLst>
            </p:cNvPr>
            <p:cNvGrpSpPr/>
            <p:nvPr/>
          </p:nvGrpSpPr>
          <p:grpSpPr>
            <a:xfrm>
              <a:off x="8590072" y="1330780"/>
              <a:ext cx="449297" cy="803943"/>
              <a:chOff x="4860364" y="1440904"/>
              <a:chExt cx="607009" cy="1086144"/>
            </a:xfrm>
            <a:solidFill>
              <a:schemeClr val="accent2"/>
            </a:solidFill>
          </p:grpSpPr>
          <p:sp>
            <p:nvSpPr>
              <p:cNvPr id="50" name="Rectangle 49">
                <a:extLst>
                  <a:ext uri="{FF2B5EF4-FFF2-40B4-BE49-F238E27FC236}">
                    <a16:creationId xmlns:a16="http://schemas.microsoft.com/office/drawing/2014/main" id="{59333CF2-B9FD-43D2-ADCF-EBEEAFBF9227}"/>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A44D198D-CF3F-4667-81A9-6CF06527EEB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018409AD-B632-4184-9415-97672E6B84D4}"/>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DC6C5C7-FD8E-4657-B83D-3358AD5554E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A70A538-129B-4ED3-A934-1FE28BF3F9AA}"/>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0AA3664-86DC-4B2C-8841-39D5A55C01F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9B73F17-82DC-4669-A727-2ACE59024C0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26B68C1-FF95-46FF-B3FA-C7D76D8A7D3A}"/>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489C600-E79B-45E2-BCF4-AC2841D85BF2}"/>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501E7D4-8CBD-4468-AA3A-62402737D515}"/>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DE1835A-2488-4F5A-9367-050813E8E6F2}"/>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4B0E21D-013B-477B-AA9E-43A61D78EC97}"/>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85" name="Group 84">
              <a:extLst>
                <a:ext uri="{FF2B5EF4-FFF2-40B4-BE49-F238E27FC236}">
                  <a16:creationId xmlns:a16="http://schemas.microsoft.com/office/drawing/2014/main" id="{AC719FF2-D343-42C8-9F0E-220045228BC1}"/>
                </a:ext>
              </a:extLst>
            </p:cNvPr>
            <p:cNvGrpSpPr/>
            <p:nvPr/>
          </p:nvGrpSpPr>
          <p:grpSpPr>
            <a:xfrm rot="7661305" flipH="1">
              <a:off x="9367116" y="2811401"/>
              <a:ext cx="449297" cy="803943"/>
              <a:chOff x="4860364" y="1440904"/>
              <a:chExt cx="607009" cy="1086144"/>
            </a:xfrm>
            <a:solidFill>
              <a:schemeClr val="accent2"/>
            </a:solidFill>
          </p:grpSpPr>
          <p:sp>
            <p:nvSpPr>
              <p:cNvPr id="86" name="Rectangle 85">
                <a:extLst>
                  <a:ext uri="{FF2B5EF4-FFF2-40B4-BE49-F238E27FC236}">
                    <a16:creationId xmlns:a16="http://schemas.microsoft.com/office/drawing/2014/main" id="{AB3EA22A-9E39-4863-BA23-B078A2E9D885}"/>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3FDA6363-02B5-430D-A331-C84C8A70528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
        <p:nvSpPr>
          <p:cNvPr id="81" name="Freeform: Shape 80">
            <a:extLst>
              <a:ext uri="{FF2B5EF4-FFF2-40B4-BE49-F238E27FC236}">
                <a16:creationId xmlns:a16="http://schemas.microsoft.com/office/drawing/2014/main" id="{F3555F8C-5122-498B-9F22-B16DB8D8534C}"/>
              </a:ext>
            </a:extLst>
          </p:cNvPr>
          <p:cNvSpPr/>
          <p:nvPr/>
        </p:nvSpPr>
        <p:spPr>
          <a:xfrm rot="18241456">
            <a:off x="7535173" y="4627970"/>
            <a:ext cx="1616986" cy="2334950"/>
          </a:xfrm>
          <a:custGeom>
            <a:avLst/>
            <a:gdLst>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504952 w 2260859"/>
              <a:gd name="connsiteY29" fmla="*/ 1232932 h 3179856"/>
              <a:gd name="connsiteX30" fmla="*/ 1947583 w 2260859"/>
              <a:gd name="connsiteY30" fmla="*/ 934101 h 3179856"/>
              <a:gd name="connsiteX31" fmla="*/ 2226451 w 2260859"/>
              <a:gd name="connsiteY31"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60 w 2260859"/>
              <a:gd name="connsiteY7" fmla="*/ 1404709 h 3179856"/>
              <a:gd name="connsiteX8" fmla="*/ 60140 w 2260859"/>
              <a:gd name="connsiteY8" fmla="*/ 1391070 h 3179856"/>
              <a:gd name="connsiteX9" fmla="*/ 769 w 2260859"/>
              <a:gd name="connsiteY9" fmla="*/ 1230316 h 3179856"/>
              <a:gd name="connsiteX10" fmla="*/ 75339 w 2260859"/>
              <a:gd name="connsiteY10" fmla="*/ 374146 h 3179856"/>
              <a:gd name="connsiteX11" fmla="*/ 292874 w 2260859"/>
              <a:gd name="connsiteY11" fmla="*/ 191468 h 3179856"/>
              <a:gd name="connsiteX12" fmla="*/ 369395 w 2260859"/>
              <a:gd name="connsiteY12" fmla="*/ 213978 h 3179856"/>
              <a:gd name="connsiteX13" fmla="*/ 391906 w 2260859"/>
              <a:gd name="connsiteY13" fmla="*/ 232185 h 3179856"/>
              <a:gd name="connsiteX14" fmla="*/ 412617 w 2260859"/>
              <a:gd name="connsiteY14" fmla="*/ 161779 h 3179856"/>
              <a:gd name="connsiteX15" fmla="*/ 607642 w 2260859"/>
              <a:gd name="connsiteY15" fmla="*/ 55622 h 3179856"/>
              <a:gd name="connsiteX16" fmla="*/ 684163 w 2260859"/>
              <a:gd name="connsiteY16" fmla="*/ 78131 h 3179856"/>
              <a:gd name="connsiteX17" fmla="*/ 743163 w 2260859"/>
              <a:gd name="connsiteY17" fmla="*/ 125851 h 3179856"/>
              <a:gd name="connsiteX18" fmla="*/ 748729 w 2260859"/>
              <a:gd name="connsiteY18" fmla="*/ 106926 h 3179856"/>
              <a:gd name="connsiteX19" fmla="*/ 943755 w 2260859"/>
              <a:gd name="connsiteY19" fmla="*/ 769 h 3179856"/>
              <a:gd name="connsiteX20" fmla="*/ 1080147 w 2260859"/>
              <a:gd name="connsiteY20" fmla="*/ 71703 h 3179856"/>
              <a:gd name="connsiteX21" fmla="*/ 1112874 w 2260859"/>
              <a:gd name="connsiteY21" fmla="*/ 130717 h 3179856"/>
              <a:gd name="connsiteX22" fmla="*/ 1113448 w 2260859"/>
              <a:gd name="connsiteY22" fmla="*/ 128764 h 3179856"/>
              <a:gd name="connsiteX23" fmla="*/ 1308474 w 2260859"/>
              <a:gd name="connsiteY23" fmla="*/ 22607 h 3179856"/>
              <a:gd name="connsiteX24" fmla="*/ 1444866 w 2260859"/>
              <a:gd name="connsiteY24" fmla="*/ 93541 h 3179856"/>
              <a:gd name="connsiteX25" fmla="*/ 1491152 w 2260859"/>
              <a:gd name="connsiteY25" fmla="*/ 240142 h 3179856"/>
              <a:gd name="connsiteX26" fmla="*/ 1416581 w 2260859"/>
              <a:gd name="connsiteY26" fmla="*/ 1096313 h 3179856"/>
              <a:gd name="connsiteX27" fmla="*/ 1415408 w 2260859"/>
              <a:gd name="connsiteY27" fmla="*/ 1100299 h 3179856"/>
              <a:gd name="connsiteX28" fmla="*/ 1947583 w 2260859"/>
              <a:gd name="connsiteY28" fmla="*/ 934101 h 3179856"/>
              <a:gd name="connsiteX29" fmla="*/ 2226451 w 2260859"/>
              <a:gd name="connsiteY29"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77991 w 2260090"/>
              <a:gd name="connsiteY7" fmla="*/ 1404709 h 3179856"/>
              <a:gd name="connsiteX8" fmla="*/ 0 w 2260090"/>
              <a:gd name="connsiteY8" fmla="*/ 1230316 h 3179856"/>
              <a:gd name="connsiteX9" fmla="*/ 74570 w 2260090"/>
              <a:gd name="connsiteY9" fmla="*/ 374146 h 3179856"/>
              <a:gd name="connsiteX10" fmla="*/ 292105 w 2260090"/>
              <a:gd name="connsiteY10" fmla="*/ 191468 h 3179856"/>
              <a:gd name="connsiteX11" fmla="*/ 368626 w 2260090"/>
              <a:gd name="connsiteY11" fmla="*/ 213978 h 3179856"/>
              <a:gd name="connsiteX12" fmla="*/ 391137 w 2260090"/>
              <a:gd name="connsiteY12" fmla="*/ 232185 h 3179856"/>
              <a:gd name="connsiteX13" fmla="*/ 411848 w 2260090"/>
              <a:gd name="connsiteY13" fmla="*/ 161779 h 3179856"/>
              <a:gd name="connsiteX14" fmla="*/ 606873 w 2260090"/>
              <a:gd name="connsiteY14" fmla="*/ 55622 h 3179856"/>
              <a:gd name="connsiteX15" fmla="*/ 683394 w 2260090"/>
              <a:gd name="connsiteY15" fmla="*/ 78131 h 3179856"/>
              <a:gd name="connsiteX16" fmla="*/ 742394 w 2260090"/>
              <a:gd name="connsiteY16" fmla="*/ 125851 h 3179856"/>
              <a:gd name="connsiteX17" fmla="*/ 747960 w 2260090"/>
              <a:gd name="connsiteY17" fmla="*/ 106926 h 3179856"/>
              <a:gd name="connsiteX18" fmla="*/ 942986 w 2260090"/>
              <a:gd name="connsiteY18" fmla="*/ 769 h 3179856"/>
              <a:gd name="connsiteX19" fmla="*/ 1079378 w 2260090"/>
              <a:gd name="connsiteY19" fmla="*/ 71703 h 3179856"/>
              <a:gd name="connsiteX20" fmla="*/ 1112105 w 2260090"/>
              <a:gd name="connsiteY20" fmla="*/ 130717 h 3179856"/>
              <a:gd name="connsiteX21" fmla="*/ 1112679 w 2260090"/>
              <a:gd name="connsiteY21" fmla="*/ 128764 h 3179856"/>
              <a:gd name="connsiteX22" fmla="*/ 1307705 w 2260090"/>
              <a:gd name="connsiteY22" fmla="*/ 22607 h 3179856"/>
              <a:gd name="connsiteX23" fmla="*/ 1444097 w 2260090"/>
              <a:gd name="connsiteY23" fmla="*/ 93541 h 3179856"/>
              <a:gd name="connsiteX24" fmla="*/ 1490383 w 2260090"/>
              <a:gd name="connsiteY24" fmla="*/ 240142 h 3179856"/>
              <a:gd name="connsiteX25" fmla="*/ 1415812 w 2260090"/>
              <a:gd name="connsiteY25" fmla="*/ 1096313 h 3179856"/>
              <a:gd name="connsiteX26" fmla="*/ 1414639 w 2260090"/>
              <a:gd name="connsiteY26" fmla="*/ 1100299 h 3179856"/>
              <a:gd name="connsiteX27" fmla="*/ 1946814 w 2260090"/>
              <a:gd name="connsiteY27" fmla="*/ 934101 h 3179856"/>
              <a:gd name="connsiteX28" fmla="*/ 2225682 w 2260090"/>
              <a:gd name="connsiteY28"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0 w 2260090"/>
              <a:gd name="connsiteY7" fmla="*/ 1230316 h 3179856"/>
              <a:gd name="connsiteX8" fmla="*/ 74570 w 2260090"/>
              <a:gd name="connsiteY8" fmla="*/ 374146 h 3179856"/>
              <a:gd name="connsiteX9" fmla="*/ 292105 w 2260090"/>
              <a:gd name="connsiteY9" fmla="*/ 191468 h 3179856"/>
              <a:gd name="connsiteX10" fmla="*/ 368626 w 2260090"/>
              <a:gd name="connsiteY10" fmla="*/ 213978 h 3179856"/>
              <a:gd name="connsiteX11" fmla="*/ 391137 w 2260090"/>
              <a:gd name="connsiteY11" fmla="*/ 232185 h 3179856"/>
              <a:gd name="connsiteX12" fmla="*/ 411848 w 2260090"/>
              <a:gd name="connsiteY12" fmla="*/ 161779 h 3179856"/>
              <a:gd name="connsiteX13" fmla="*/ 606873 w 2260090"/>
              <a:gd name="connsiteY13" fmla="*/ 55622 h 3179856"/>
              <a:gd name="connsiteX14" fmla="*/ 683394 w 2260090"/>
              <a:gd name="connsiteY14" fmla="*/ 78131 h 3179856"/>
              <a:gd name="connsiteX15" fmla="*/ 742394 w 2260090"/>
              <a:gd name="connsiteY15" fmla="*/ 125851 h 3179856"/>
              <a:gd name="connsiteX16" fmla="*/ 747960 w 2260090"/>
              <a:gd name="connsiteY16" fmla="*/ 106926 h 3179856"/>
              <a:gd name="connsiteX17" fmla="*/ 942986 w 2260090"/>
              <a:gd name="connsiteY17" fmla="*/ 769 h 3179856"/>
              <a:gd name="connsiteX18" fmla="*/ 1079378 w 2260090"/>
              <a:gd name="connsiteY18" fmla="*/ 71703 h 3179856"/>
              <a:gd name="connsiteX19" fmla="*/ 1112105 w 2260090"/>
              <a:gd name="connsiteY19" fmla="*/ 130717 h 3179856"/>
              <a:gd name="connsiteX20" fmla="*/ 1112679 w 2260090"/>
              <a:gd name="connsiteY20" fmla="*/ 128764 h 3179856"/>
              <a:gd name="connsiteX21" fmla="*/ 1307705 w 2260090"/>
              <a:gd name="connsiteY21" fmla="*/ 22607 h 3179856"/>
              <a:gd name="connsiteX22" fmla="*/ 1444097 w 2260090"/>
              <a:gd name="connsiteY22" fmla="*/ 93541 h 3179856"/>
              <a:gd name="connsiteX23" fmla="*/ 1490383 w 2260090"/>
              <a:gd name="connsiteY23" fmla="*/ 240142 h 3179856"/>
              <a:gd name="connsiteX24" fmla="*/ 1415812 w 2260090"/>
              <a:gd name="connsiteY24" fmla="*/ 1096313 h 3179856"/>
              <a:gd name="connsiteX25" fmla="*/ 1414639 w 2260090"/>
              <a:gd name="connsiteY25" fmla="*/ 1100299 h 3179856"/>
              <a:gd name="connsiteX26" fmla="*/ 1946814 w 2260090"/>
              <a:gd name="connsiteY26" fmla="*/ 934101 h 3179856"/>
              <a:gd name="connsiteX27" fmla="*/ 2225682 w 2260090"/>
              <a:gd name="connsiteY27"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0 w 2260090"/>
              <a:gd name="connsiteY6" fmla="*/ 1230316 h 3179856"/>
              <a:gd name="connsiteX7" fmla="*/ 74570 w 2260090"/>
              <a:gd name="connsiteY7" fmla="*/ 374146 h 3179856"/>
              <a:gd name="connsiteX8" fmla="*/ 292105 w 2260090"/>
              <a:gd name="connsiteY8" fmla="*/ 191468 h 3179856"/>
              <a:gd name="connsiteX9" fmla="*/ 368626 w 2260090"/>
              <a:gd name="connsiteY9" fmla="*/ 213978 h 3179856"/>
              <a:gd name="connsiteX10" fmla="*/ 391137 w 2260090"/>
              <a:gd name="connsiteY10" fmla="*/ 232185 h 3179856"/>
              <a:gd name="connsiteX11" fmla="*/ 411848 w 2260090"/>
              <a:gd name="connsiteY11" fmla="*/ 161779 h 3179856"/>
              <a:gd name="connsiteX12" fmla="*/ 606873 w 2260090"/>
              <a:gd name="connsiteY12" fmla="*/ 55622 h 3179856"/>
              <a:gd name="connsiteX13" fmla="*/ 683394 w 2260090"/>
              <a:gd name="connsiteY13" fmla="*/ 78131 h 3179856"/>
              <a:gd name="connsiteX14" fmla="*/ 742394 w 2260090"/>
              <a:gd name="connsiteY14" fmla="*/ 125851 h 3179856"/>
              <a:gd name="connsiteX15" fmla="*/ 747960 w 2260090"/>
              <a:gd name="connsiteY15" fmla="*/ 106926 h 3179856"/>
              <a:gd name="connsiteX16" fmla="*/ 942986 w 2260090"/>
              <a:gd name="connsiteY16" fmla="*/ 769 h 3179856"/>
              <a:gd name="connsiteX17" fmla="*/ 1079378 w 2260090"/>
              <a:gd name="connsiteY17" fmla="*/ 71703 h 3179856"/>
              <a:gd name="connsiteX18" fmla="*/ 1112105 w 2260090"/>
              <a:gd name="connsiteY18" fmla="*/ 130717 h 3179856"/>
              <a:gd name="connsiteX19" fmla="*/ 1112679 w 2260090"/>
              <a:gd name="connsiteY19" fmla="*/ 128764 h 3179856"/>
              <a:gd name="connsiteX20" fmla="*/ 1307705 w 2260090"/>
              <a:gd name="connsiteY20" fmla="*/ 22607 h 3179856"/>
              <a:gd name="connsiteX21" fmla="*/ 1444097 w 2260090"/>
              <a:gd name="connsiteY21" fmla="*/ 93541 h 3179856"/>
              <a:gd name="connsiteX22" fmla="*/ 1490383 w 2260090"/>
              <a:gd name="connsiteY22" fmla="*/ 240142 h 3179856"/>
              <a:gd name="connsiteX23" fmla="*/ 1415812 w 2260090"/>
              <a:gd name="connsiteY23" fmla="*/ 1096313 h 3179856"/>
              <a:gd name="connsiteX24" fmla="*/ 1414639 w 2260090"/>
              <a:gd name="connsiteY24" fmla="*/ 1100299 h 3179856"/>
              <a:gd name="connsiteX25" fmla="*/ 1946814 w 2260090"/>
              <a:gd name="connsiteY25" fmla="*/ 934101 h 3179856"/>
              <a:gd name="connsiteX26" fmla="*/ 2225682 w 2260090"/>
              <a:gd name="connsiteY26"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0 w 2260090"/>
              <a:gd name="connsiteY5" fmla="*/ 1230316 h 3179856"/>
              <a:gd name="connsiteX6" fmla="*/ 74570 w 2260090"/>
              <a:gd name="connsiteY6" fmla="*/ 374146 h 3179856"/>
              <a:gd name="connsiteX7" fmla="*/ 292105 w 2260090"/>
              <a:gd name="connsiteY7" fmla="*/ 191468 h 3179856"/>
              <a:gd name="connsiteX8" fmla="*/ 368626 w 2260090"/>
              <a:gd name="connsiteY8" fmla="*/ 213978 h 3179856"/>
              <a:gd name="connsiteX9" fmla="*/ 391137 w 2260090"/>
              <a:gd name="connsiteY9" fmla="*/ 232185 h 3179856"/>
              <a:gd name="connsiteX10" fmla="*/ 411848 w 2260090"/>
              <a:gd name="connsiteY10" fmla="*/ 161779 h 3179856"/>
              <a:gd name="connsiteX11" fmla="*/ 606873 w 2260090"/>
              <a:gd name="connsiteY11" fmla="*/ 55622 h 3179856"/>
              <a:gd name="connsiteX12" fmla="*/ 683394 w 2260090"/>
              <a:gd name="connsiteY12" fmla="*/ 78131 h 3179856"/>
              <a:gd name="connsiteX13" fmla="*/ 742394 w 2260090"/>
              <a:gd name="connsiteY13" fmla="*/ 125851 h 3179856"/>
              <a:gd name="connsiteX14" fmla="*/ 747960 w 2260090"/>
              <a:gd name="connsiteY14" fmla="*/ 106926 h 3179856"/>
              <a:gd name="connsiteX15" fmla="*/ 942986 w 2260090"/>
              <a:gd name="connsiteY15" fmla="*/ 769 h 3179856"/>
              <a:gd name="connsiteX16" fmla="*/ 1079378 w 2260090"/>
              <a:gd name="connsiteY16" fmla="*/ 71703 h 3179856"/>
              <a:gd name="connsiteX17" fmla="*/ 1112105 w 2260090"/>
              <a:gd name="connsiteY17" fmla="*/ 130717 h 3179856"/>
              <a:gd name="connsiteX18" fmla="*/ 1112679 w 2260090"/>
              <a:gd name="connsiteY18" fmla="*/ 128764 h 3179856"/>
              <a:gd name="connsiteX19" fmla="*/ 1307705 w 2260090"/>
              <a:gd name="connsiteY19" fmla="*/ 22607 h 3179856"/>
              <a:gd name="connsiteX20" fmla="*/ 1444097 w 2260090"/>
              <a:gd name="connsiteY20" fmla="*/ 93541 h 3179856"/>
              <a:gd name="connsiteX21" fmla="*/ 1490383 w 2260090"/>
              <a:gd name="connsiteY21" fmla="*/ 240142 h 3179856"/>
              <a:gd name="connsiteX22" fmla="*/ 1415812 w 2260090"/>
              <a:gd name="connsiteY22" fmla="*/ 1096313 h 3179856"/>
              <a:gd name="connsiteX23" fmla="*/ 1414639 w 2260090"/>
              <a:gd name="connsiteY23" fmla="*/ 1100299 h 3179856"/>
              <a:gd name="connsiteX24" fmla="*/ 1946814 w 2260090"/>
              <a:gd name="connsiteY24" fmla="*/ 934101 h 3179856"/>
              <a:gd name="connsiteX25" fmla="*/ 2225682 w 2260090"/>
              <a:gd name="connsiteY25" fmla="*/ 988185 h 3179856"/>
              <a:gd name="connsiteX0" fmla="*/ 2166297 w 2200705"/>
              <a:gd name="connsiteY0" fmla="*/ 988185 h 3179856"/>
              <a:gd name="connsiteX1" fmla="*/ 2112213 w 2200705"/>
              <a:gd name="connsiteY1" fmla="*/ 1267054 h 3179856"/>
              <a:gd name="connsiteX2" fmla="*/ 1032757 w 2200705"/>
              <a:gd name="connsiteY2" fmla="*/ 1995820 h 3179856"/>
              <a:gd name="connsiteX3" fmla="*/ 1032757 w 2200705"/>
              <a:gd name="connsiteY3" fmla="*/ 3179856 h 3179856"/>
              <a:gd name="connsiteX4" fmla="*/ 30744 w 2200705"/>
              <a:gd name="connsiteY4" fmla="*/ 1695666 h 3179856"/>
              <a:gd name="connsiteX5" fmla="*/ 0 w 2200705"/>
              <a:gd name="connsiteY5" fmla="*/ 1306767 h 3179856"/>
              <a:gd name="connsiteX6" fmla="*/ 15185 w 2200705"/>
              <a:gd name="connsiteY6" fmla="*/ 374146 h 3179856"/>
              <a:gd name="connsiteX7" fmla="*/ 232720 w 2200705"/>
              <a:gd name="connsiteY7" fmla="*/ 191468 h 3179856"/>
              <a:gd name="connsiteX8" fmla="*/ 309241 w 2200705"/>
              <a:gd name="connsiteY8" fmla="*/ 213978 h 3179856"/>
              <a:gd name="connsiteX9" fmla="*/ 331752 w 2200705"/>
              <a:gd name="connsiteY9" fmla="*/ 232185 h 3179856"/>
              <a:gd name="connsiteX10" fmla="*/ 352463 w 2200705"/>
              <a:gd name="connsiteY10" fmla="*/ 161779 h 3179856"/>
              <a:gd name="connsiteX11" fmla="*/ 547488 w 2200705"/>
              <a:gd name="connsiteY11" fmla="*/ 55622 h 3179856"/>
              <a:gd name="connsiteX12" fmla="*/ 624009 w 2200705"/>
              <a:gd name="connsiteY12" fmla="*/ 78131 h 3179856"/>
              <a:gd name="connsiteX13" fmla="*/ 683009 w 2200705"/>
              <a:gd name="connsiteY13" fmla="*/ 125851 h 3179856"/>
              <a:gd name="connsiteX14" fmla="*/ 688575 w 2200705"/>
              <a:gd name="connsiteY14" fmla="*/ 106926 h 3179856"/>
              <a:gd name="connsiteX15" fmla="*/ 883601 w 2200705"/>
              <a:gd name="connsiteY15" fmla="*/ 769 h 3179856"/>
              <a:gd name="connsiteX16" fmla="*/ 1019993 w 2200705"/>
              <a:gd name="connsiteY16" fmla="*/ 71703 h 3179856"/>
              <a:gd name="connsiteX17" fmla="*/ 1052720 w 2200705"/>
              <a:gd name="connsiteY17" fmla="*/ 130717 h 3179856"/>
              <a:gd name="connsiteX18" fmla="*/ 1053294 w 2200705"/>
              <a:gd name="connsiteY18" fmla="*/ 128764 h 3179856"/>
              <a:gd name="connsiteX19" fmla="*/ 1248320 w 2200705"/>
              <a:gd name="connsiteY19" fmla="*/ 22607 h 3179856"/>
              <a:gd name="connsiteX20" fmla="*/ 1384712 w 2200705"/>
              <a:gd name="connsiteY20" fmla="*/ 93541 h 3179856"/>
              <a:gd name="connsiteX21" fmla="*/ 1430998 w 2200705"/>
              <a:gd name="connsiteY21" fmla="*/ 240142 h 3179856"/>
              <a:gd name="connsiteX22" fmla="*/ 1356427 w 2200705"/>
              <a:gd name="connsiteY22" fmla="*/ 1096313 h 3179856"/>
              <a:gd name="connsiteX23" fmla="*/ 1355254 w 2200705"/>
              <a:gd name="connsiteY23" fmla="*/ 1100299 h 3179856"/>
              <a:gd name="connsiteX24" fmla="*/ 1887429 w 2200705"/>
              <a:gd name="connsiteY24" fmla="*/ 934101 h 3179856"/>
              <a:gd name="connsiteX25" fmla="*/ 2166297 w 2200705"/>
              <a:gd name="connsiteY25" fmla="*/ 988185 h 3179856"/>
              <a:gd name="connsiteX0" fmla="*/ 2169196 w 2203604"/>
              <a:gd name="connsiteY0" fmla="*/ 988185 h 3179856"/>
              <a:gd name="connsiteX1" fmla="*/ 2115112 w 2203604"/>
              <a:gd name="connsiteY1" fmla="*/ 1267054 h 3179856"/>
              <a:gd name="connsiteX2" fmla="*/ 1035656 w 2203604"/>
              <a:gd name="connsiteY2" fmla="*/ 1995820 h 3179856"/>
              <a:gd name="connsiteX3" fmla="*/ 1035656 w 2203604"/>
              <a:gd name="connsiteY3" fmla="*/ 3179856 h 3179856"/>
              <a:gd name="connsiteX4" fmla="*/ 33643 w 2203604"/>
              <a:gd name="connsiteY4" fmla="*/ 1695666 h 3179856"/>
              <a:gd name="connsiteX5" fmla="*/ 2899 w 2203604"/>
              <a:gd name="connsiteY5" fmla="*/ 1306767 h 3179856"/>
              <a:gd name="connsiteX6" fmla="*/ 18084 w 2203604"/>
              <a:gd name="connsiteY6" fmla="*/ 374146 h 3179856"/>
              <a:gd name="connsiteX7" fmla="*/ 235619 w 2203604"/>
              <a:gd name="connsiteY7" fmla="*/ 191468 h 3179856"/>
              <a:gd name="connsiteX8" fmla="*/ 312140 w 2203604"/>
              <a:gd name="connsiteY8" fmla="*/ 213978 h 3179856"/>
              <a:gd name="connsiteX9" fmla="*/ 334651 w 2203604"/>
              <a:gd name="connsiteY9" fmla="*/ 232185 h 3179856"/>
              <a:gd name="connsiteX10" fmla="*/ 355362 w 2203604"/>
              <a:gd name="connsiteY10" fmla="*/ 161779 h 3179856"/>
              <a:gd name="connsiteX11" fmla="*/ 550387 w 2203604"/>
              <a:gd name="connsiteY11" fmla="*/ 55622 h 3179856"/>
              <a:gd name="connsiteX12" fmla="*/ 626908 w 2203604"/>
              <a:gd name="connsiteY12" fmla="*/ 78131 h 3179856"/>
              <a:gd name="connsiteX13" fmla="*/ 685908 w 2203604"/>
              <a:gd name="connsiteY13" fmla="*/ 125851 h 3179856"/>
              <a:gd name="connsiteX14" fmla="*/ 691474 w 2203604"/>
              <a:gd name="connsiteY14" fmla="*/ 106926 h 3179856"/>
              <a:gd name="connsiteX15" fmla="*/ 886500 w 2203604"/>
              <a:gd name="connsiteY15" fmla="*/ 769 h 3179856"/>
              <a:gd name="connsiteX16" fmla="*/ 1022892 w 2203604"/>
              <a:gd name="connsiteY16" fmla="*/ 71703 h 3179856"/>
              <a:gd name="connsiteX17" fmla="*/ 1055619 w 2203604"/>
              <a:gd name="connsiteY17" fmla="*/ 130717 h 3179856"/>
              <a:gd name="connsiteX18" fmla="*/ 1056193 w 2203604"/>
              <a:gd name="connsiteY18" fmla="*/ 128764 h 3179856"/>
              <a:gd name="connsiteX19" fmla="*/ 1251219 w 2203604"/>
              <a:gd name="connsiteY19" fmla="*/ 22607 h 3179856"/>
              <a:gd name="connsiteX20" fmla="*/ 1387611 w 2203604"/>
              <a:gd name="connsiteY20" fmla="*/ 93541 h 3179856"/>
              <a:gd name="connsiteX21" fmla="*/ 1433897 w 2203604"/>
              <a:gd name="connsiteY21" fmla="*/ 240142 h 3179856"/>
              <a:gd name="connsiteX22" fmla="*/ 1359326 w 2203604"/>
              <a:gd name="connsiteY22" fmla="*/ 1096313 h 3179856"/>
              <a:gd name="connsiteX23" fmla="*/ 1358153 w 2203604"/>
              <a:gd name="connsiteY23" fmla="*/ 1100299 h 3179856"/>
              <a:gd name="connsiteX24" fmla="*/ 1890328 w 2203604"/>
              <a:gd name="connsiteY24" fmla="*/ 934101 h 3179856"/>
              <a:gd name="connsiteX25" fmla="*/ 2169196 w 2203604"/>
              <a:gd name="connsiteY25" fmla="*/ 988185 h 3179856"/>
              <a:gd name="connsiteX0" fmla="*/ 2167397 w 2201805"/>
              <a:gd name="connsiteY0" fmla="*/ 988185 h 3179856"/>
              <a:gd name="connsiteX1" fmla="*/ 2113313 w 2201805"/>
              <a:gd name="connsiteY1" fmla="*/ 1267054 h 3179856"/>
              <a:gd name="connsiteX2" fmla="*/ 1033857 w 2201805"/>
              <a:gd name="connsiteY2" fmla="*/ 1995820 h 3179856"/>
              <a:gd name="connsiteX3" fmla="*/ 1033857 w 2201805"/>
              <a:gd name="connsiteY3" fmla="*/ 3179856 h 3179856"/>
              <a:gd name="connsiteX4" fmla="*/ 102038 w 2201805"/>
              <a:gd name="connsiteY4" fmla="*/ 1788128 h 3179856"/>
              <a:gd name="connsiteX5" fmla="*/ 1100 w 2201805"/>
              <a:gd name="connsiteY5" fmla="*/ 1306767 h 3179856"/>
              <a:gd name="connsiteX6" fmla="*/ 16285 w 2201805"/>
              <a:gd name="connsiteY6" fmla="*/ 374146 h 3179856"/>
              <a:gd name="connsiteX7" fmla="*/ 233820 w 2201805"/>
              <a:gd name="connsiteY7" fmla="*/ 191468 h 3179856"/>
              <a:gd name="connsiteX8" fmla="*/ 310341 w 2201805"/>
              <a:gd name="connsiteY8" fmla="*/ 213978 h 3179856"/>
              <a:gd name="connsiteX9" fmla="*/ 332852 w 2201805"/>
              <a:gd name="connsiteY9" fmla="*/ 232185 h 3179856"/>
              <a:gd name="connsiteX10" fmla="*/ 353563 w 2201805"/>
              <a:gd name="connsiteY10" fmla="*/ 161779 h 3179856"/>
              <a:gd name="connsiteX11" fmla="*/ 548588 w 2201805"/>
              <a:gd name="connsiteY11" fmla="*/ 55622 h 3179856"/>
              <a:gd name="connsiteX12" fmla="*/ 625109 w 2201805"/>
              <a:gd name="connsiteY12" fmla="*/ 78131 h 3179856"/>
              <a:gd name="connsiteX13" fmla="*/ 684109 w 2201805"/>
              <a:gd name="connsiteY13" fmla="*/ 125851 h 3179856"/>
              <a:gd name="connsiteX14" fmla="*/ 689675 w 2201805"/>
              <a:gd name="connsiteY14" fmla="*/ 106926 h 3179856"/>
              <a:gd name="connsiteX15" fmla="*/ 884701 w 2201805"/>
              <a:gd name="connsiteY15" fmla="*/ 769 h 3179856"/>
              <a:gd name="connsiteX16" fmla="*/ 1021093 w 2201805"/>
              <a:gd name="connsiteY16" fmla="*/ 71703 h 3179856"/>
              <a:gd name="connsiteX17" fmla="*/ 1053820 w 2201805"/>
              <a:gd name="connsiteY17" fmla="*/ 130717 h 3179856"/>
              <a:gd name="connsiteX18" fmla="*/ 1054394 w 2201805"/>
              <a:gd name="connsiteY18" fmla="*/ 128764 h 3179856"/>
              <a:gd name="connsiteX19" fmla="*/ 1249420 w 2201805"/>
              <a:gd name="connsiteY19" fmla="*/ 22607 h 3179856"/>
              <a:gd name="connsiteX20" fmla="*/ 1385812 w 2201805"/>
              <a:gd name="connsiteY20" fmla="*/ 93541 h 3179856"/>
              <a:gd name="connsiteX21" fmla="*/ 1432098 w 2201805"/>
              <a:gd name="connsiteY21" fmla="*/ 240142 h 3179856"/>
              <a:gd name="connsiteX22" fmla="*/ 1357527 w 2201805"/>
              <a:gd name="connsiteY22" fmla="*/ 1096313 h 3179856"/>
              <a:gd name="connsiteX23" fmla="*/ 1356354 w 2201805"/>
              <a:gd name="connsiteY23" fmla="*/ 1100299 h 3179856"/>
              <a:gd name="connsiteX24" fmla="*/ 1888529 w 2201805"/>
              <a:gd name="connsiteY24" fmla="*/ 934101 h 3179856"/>
              <a:gd name="connsiteX25" fmla="*/ 2167397 w 220180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02095" h="3179856">
                <a:moveTo>
                  <a:pt x="2167687" y="988185"/>
                </a:moveTo>
                <a:cubicBezTo>
                  <a:pt x="2229760" y="1080127"/>
                  <a:pt x="2205545" y="1204981"/>
                  <a:pt x="2113603" y="1267054"/>
                </a:cubicBezTo>
                <a:cubicBezTo>
                  <a:pt x="1753784" y="1509976"/>
                  <a:pt x="1421598" y="1897404"/>
                  <a:pt x="1034147" y="1995820"/>
                </a:cubicBezTo>
                <a:cubicBezTo>
                  <a:pt x="867996" y="2075345"/>
                  <a:pt x="980099" y="2705122"/>
                  <a:pt x="1034147" y="3179856"/>
                </a:cubicBezTo>
                <a:lnTo>
                  <a:pt x="102328" y="1788128"/>
                </a:lnTo>
                <a:cubicBezTo>
                  <a:pt x="67914" y="1496109"/>
                  <a:pt x="-11444" y="1459753"/>
                  <a:pt x="1390" y="1306767"/>
                </a:cubicBezTo>
                <a:lnTo>
                  <a:pt x="16575" y="374146"/>
                </a:lnTo>
                <a:cubicBezTo>
                  <a:pt x="26201" y="263630"/>
                  <a:pt x="123595" y="181843"/>
                  <a:pt x="234110" y="191468"/>
                </a:cubicBezTo>
                <a:cubicBezTo>
                  <a:pt x="261739" y="193874"/>
                  <a:pt x="287573" y="201767"/>
                  <a:pt x="310631" y="213978"/>
                </a:cubicBezTo>
                <a:lnTo>
                  <a:pt x="333142" y="232185"/>
                </a:lnTo>
                <a:lnTo>
                  <a:pt x="353853" y="161779"/>
                </a:lnTo>
                <a:cubicBezTo>
                  <a:pt x="390486" y="92603"/>
                  <a:pt x="465992" y="48402"/>
                  <a:pt x="548878" y="55622"/>
                </a:cubicBezTo>
                <a:cubicBezTo>
                  <a:pt x="576507" y="58028"/>
                  <a:pt x="602341" y="65920"/>
                  <a:pt x="625399" y="78131"/>
                </a:cubicBezTo>
                <a:lnTo>
                  <a:pt x="684399" y="125851"/>
                </a:lnTo>
                <a:lnTo>
                  <a:pt x="689965" y="106926"/>
                </a:lnTo>
                <a:cubicBezTo>
                  <a:pt x="726599" y="37751"/>
                  <a:pt x="802105" y="-6450"/>
                  <a:pt x="884991" y="769"/>
                </a:cubicBezTo>
                <a:cubicBezTo>
                  <a:pt x="940249" y="5582"/>
                  <a:pt x="988325" y="32337"/>
                  <a:pt x="1021383" y="71703"/>
                </a:cubicBezTo>
                <a:lnTo>
                  <a:pt x="1054110" y="130717"/>
                </a:lnTo>
                <a:lnTo>
                  <a:pt x="1054684" y="128764"/>
                </a:lnTo>
                <a:cubicBezTo>
                  <a:pt x="1091318" y="59588"/>
                  <a:pt x="1166823" y="15387"/>
                  <a:pt x="1249710" y="22607"/>
                </a:cubicBezTo>
                <a:cubicBezTo>
                  <a:pt x="1304968" y="27420"/>
                  <a:pt x="1353044" y="54175"/>
                  <a:pt x="1386102" y="93541"/>
                </a:cubicBezTo>
                <a:cubicBezTo>
                  <a:pt x="1419160" y="132907"/>
                  <a:pt x="1437201" y="184884"/>
                  <a:pt x="1432388" y="240142"/>
                </a:cubicBezTo>
                <a:lnTo>
                  <a:pt x="1357817" y="1096313"/>
                </a:lnTo>
                <a:lnTo>
                  <a:pt x="1356644" y="1100299"/>
                </a:lnTo>
                <a:cubicBezTo>
                  <a:pt x="1494490" y="1298743"/>
                  <a:pt x="1711427" y="989500"/>
                  <a:pt x="1888819" y="934101"/>
                </a:cubicBezTo>
                <a:cubicBezTo>
                  <a:pt x="1980761" y="872029"/>
                  <a:pt x="2105615" y="896243"/>
                  <a:pt x="2167687" y="9881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64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9" y="3520151"/>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Model Timeline</a:t>
            </a:r>
          </a:p>
        </p:txBody>
      </p:sp>
      <p:cxnSp>
        <p:nvCxnSpPr>
          <p:cNvPr id="3" name="Straight Connector 2">
            <a:extLst>
              <a:ext uri="{FF2B5EF4-FFF2-40B4-BE49-F238E27FC236}">
                <a16:creationId xmlns:a16="http://schemas.microsoft.com/office/drawing/2014/main" id="{D5A9A7DB-CC5B-423F-AE07-21BFFE99FD8B}"/>
              </a:ext>
            </a:extLst>
          </p:cNvPr>
          <p:cNvCxnSpPr>
            <a:cxnSpLocks/>
          </p:cNvCxnSpPr>
          <p:nvPr/>
        </p:nvCxnSpPr>
        <p:spPr>
          <a:xfrm flipV="1">
            <a:off x="914400" y="3872032"/>
            <a:ext cx="10392508" cy="70335"/>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그룹 4">
            <a:extLst>
              <a:ext uri="{FF2B5EF4-FFF2-40B4-BE49-F238E27FC236}">
                <a16:creationId xmlns:a16="http://schemas.microsoft.com/office/drawing/2014/main" id="{61CDADE7-68BD-4886-8E78-7F76297E2307}"/>
              </a:ext>
            </a:extLst>
          </p:cNvPr>
          <p:cNvGrpSpPr/>
          <p:nvPr/>
        </p:nvGrpSpPr>
        <p:grpSpPr>
          <a:xfrm>
            <a:off x="1234621" y="3523936"/>
            <a:ext cx="648072" cy="1133328"/>
            <a:chOff x="1234621" y="3594272"/>
            <a:chExt cx="648072" cy="1133328"/>
          </a:xfrm>
        </p:grpSpPr>
        <p:cxnSp>
          <p:nvCxnSpPr>
            <p:cNvPr id="5" name="Straight Connector 4">
              <a:extLst>
                <a:ext uri="{FF2B5EF4-FFF2-40B4-BE49-F238E27FC236}">
                  <a16:creationId xmlns:a16="http://schemas.microsoft.com/office/drawing/2014/main"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348CE40B-6925-4337-9E66-01C78A9B14F3}"/>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0" name="그룹 6">
            <a:extLst>
              <a:ext uri="{FF2B5EF4-FFF2-40B4-BE49-F238E27FC236}">
                <a16:creationId xmlns:a16="http://schemas.microsoft.com/office/drawing/2014/main" id="{402D26AF-D8CE-4EEF-9286-25A02BCB5220}"/>
              </a:ext>
            </a:extLst>
          </p:cNvPr>
          <p:cNvGrpSpPr/>
          <p:nvPr/>
        </p:nvGrpSpPr>
        <p:grpSpPr>
          <a:xfrm>
            <a:off x="5731815" y="3526126"/>
            <a:ext cx="648072" cy="1131139"/>
            <a:chOff x="5757732" y="3594272"/>
            <a:chExt cx="648072" cy="1131139"/>
          </a:xfrm>
        </p:grpSpPr>
        <p:cxnSp>
          <p:nvCxnSpPr>
            <p:cNvPr id="11" name="Straight Connector 10">
              <a:extLst>
                <a:ext uri="{FF2B5EF4-FFF2-40B4-BE49-F238E27FC236}">
                  <a16:creationId xmlns:a16="http://schemas.microsoft.com/office/drawing/2014/main" id="{1C307E69-6516-4613-80DE-35B783EDAD33}"/>
                </a:ext>
              </a:extLst>
            </p:cNvPr>
            <p:cNvCxnSpPr/>
            <p:nvPr/>
          </p:nvCxnSpPr>
          <p:spPr>
            <a:xfrm flipV="1">
              <a:off x="6082231" y="3944556"/>
              <a:ext cx="0" cy="780855"/>
            </a:xfrm>
            <a:prstGeom prst="line">
              <a:avLst/>
            </a:prstGeom>
            <a:ln w="1016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E55125C-E55B-4D58-A6E5-058293A0513B}"/>
                </a:ext>
              </a:extLst>
            </p:cNvPr>
            <p:cNvSpPr/>
            <p:nvPr/>
          </p:nvSpPr>
          <p:spPr>
            <a:xfrm>
              <a:off x="5757732" y="3594272"/>
              <a:ext cx="648072" cy="648072"/>
            </a:xfrm>
            <a:prstGeom prst="ellipse">
              <a:avLst/>
            </a:prstGeom>
            <a:solidFill>
              <a:schemeClr val="bg1"/>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B6606354-C0E8-4522-8F20-89A73BA5592A}"/>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12E37E48-D44D-4E96-8B6B-60716530A58D}"/>
                </a:ext>
              </a:extLst>
            </p:cNvPr>
            <p:cNvCxnSpPr/>
            <p:nvPr/>
          </p:nvCxnSpPr>
          <p:spPr>
            <a:xfrm flipV="1">
              <a:off x="7701948" y="3133232"/>
              <a:ext cx="0" cy="780855"/>
            </a:xfrm>
            <a:prstGeom prst="line">
              <a:avLst/>
            </a:prstGeom>
            <a:ln w="101600">
              <a:solidFill>
                <a:schemeClr val="accent4">
                  <a:lumMod val="9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F6DE759-C02B-4571-94BE-E47D32A575D1}"/>
                </a:ext>
              </a:extLst>
            </p:cNvPr>
            <p:cNvSpPr/>
            <p:nvPr/>
          </p:nvSpPr>
          <p:spPr>
            <a:xfrm>
              <a:off x="7377912" y="3594272"/>
              <a:ext cx="648072" cy="648072"/>
            </a:xfrm>
            <a:prstGeom prst="ellipse">
              <a:avLst/>
            </a:prstGeom>
            <a:solidFill>
              <a:schemeClr val="bg1"/>
            </a:solidFill>
            <a:ln w="889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그룹 8">
            <a:extLst>
              <a:ext uri="{FF2B5EF4-FFF2-40B4-BE49-F238E27FC236}">
                <a16:creationId xmlns:a16="http://schemas.microsoft.com/office/drawing/2014/main" id="{19DB6398-2FF9-40D2-92F7-49BFD53401DE}"/>
              </a:ext>
            </a:extLst>
          </p:cNvPr>
          <p:cNvGrpSpPr/>
          <p:nvPr/>
        </p:nvGrpSpPr>
        <p:grpSpPr>
          <a:xfrm>
            <a:off x="10229008" y="3528314"/>
            <a:ext cx="648072" cy="1128950"/>
            <a:chOff x="10229008" y="3594272"/>
            <a:chExt cx="648072" cy="1128950"/>
          </a:xfrm>
        </p:grpSpPr>
        <p:cxnSp>
          <p:nvCxnSpPr>
            <p:cNvPr id="17" name="Straight Connector 16">
              <a:extLst>
                <a:ext uri="{FF2B5EF4-FFF2-40B4-BE49-F238E27FC236}">
                  <a16:creationId xmlns:a16="http://schemas.microsoft.com/office/drawing/2014/main" id="{A9932096-D3CB-471E-AD4B-FD6862CCB667}"/>
                </a:ext>
              </a:extLst>
            </p:cNvPr>
            <p:cNvCxnSpPr/>
            <p:nvPr/>
          </p:nvCxnSpPr>
          <p:spPr>
            <a:xfrm flipV="1">
              <a:off x="10553044" y="3942367"/>
              <a:ext cx="0" cy="780855"/>
            </a:xfrm>
            <a:prstGeom prst="line">
              <a:avLst/>
            </a:prstGeom>
            <a:ln w="10160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7C14B85-43F7-43C8-B388-245103241109}"/>
                </a:ext>
              </a:extLst>
            </p:cNvPr>
            <p:cNvSpPr/>
            <p:nvPr/>
          </p:nvSpPr>
          <p:spPr>
            <a:xfrm>
              <a:off x="10229008" y="3594272"/>
              <a:ext cx="648072" cy="648072"/>
            </a:xfrm>
            <a:prstGeom prst="ellipse">
              <a:avLst/>
            </a:prstGeom>
            <a:solidFill>
              <a:schemeClr val="bg1"/>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8">
            <a:extLst>
              <a:ext uri="{FF2B5EF4-FFF2-40B4-BE49-F238E27FC236}">
                <a16:creationId xmlns:a16="http://schemas.microsoft.com/office/drawing/2014/main" id="{BAD76CD5-3FE8-468B-921C-F260BEC3297A}"/>
              </a:ext>
            </a:extLst>
          </p:cNvPr>
          <p:cNvSpPr txBox="1"/>
          <p:nvPr/>
        </p:nvSpPr>
        <p:spPr>
          <a:xfrm>
            <a:off x="9667748" y="2645839"/>
            <a:ext cx="1809897" cy="830997"/>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Final</a:t>
            </a:r>
          </a:p>
          <a:p>
            <a:pPr algn="ctr"/>
            <a:r>
              <a:rPr lang="en-US" altLang="ko-KR" sz="2400" b="1" dirty="0">
                <a:solidFill>
                  <a:schemeClr val="accent5"/>
                </a:solidFill>
                <a:cs typeface="Arial" pitchFamily="34" charset="0"/>
              </a:rPr>
              <a:t>Prediction</a:t>
            </a:r>
            <a:endParaRPr lang="ko-KR" altLang="en-US" sz="2400" b="1" dirty="0">
              <a:solidFill>
                <a:schemeClr val="accent5"/>
              </a:solidFill>
              <a:cs typeface="Arial" pitchFamily="34" charset="0"/>
            </a:endParaRPr>
          </a:p>
        </p:txBody>
      </p:sp>
      <p:grpSp>
        <p:nvGrpSpPr>
          <p:cNvPr id="20" name="Group 19">
            <a:extLst>
              <a:ext uri="{FF2B5EF4-FFF2-40B4-BE49-F238E27FC236}">
                <a16:creationId xmlns:a16="http://schemas.microsoft.com/office/drawing/2014/main" id="{A1CD7BFB-D5EB-4FED-9D36-D57A6CF7A24F}"/>
              </a:ext>
            </a:extLst>
          </p:cNvPr>
          <p:cNvGrpSpPr/>
          <p:nvPr/>
        </p:nvGrpSpPr>
        <p:grpSpPr>
          <a:xfrm>
            <a:off x="9499214" y="4795792"/>
            <a:ext cx="2107662" cy="709466"/>
            <a:chOff x="7026501" y="4509120"/>
            <a:chExt cx="1499710" cy="709466"/>
          </a:xfrm>
        </p:grpSpPr>
        <p:sp>
          <p:nvSpPr>
            <p:cNvPr id="21" name="TextBox 20">
              <a:extLst>
                <a:ext uri="{FF2B5EF4-FFF2-40B4-BE49-F238E27FC236}">
                  <a16:creationId xmlns:a16="http://schemas.microsoft.com/office/drawing/2014/main" id="{96D2E598-6C44-49E7-9E74-2CC4A02CF780}"/>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2B4308F-90E9-4282-8A2D-EB3709066836}"/>
                </a:ext>
              </a:extLst>
            </p:cNvPr>
            <p:cNvSpPr txBox="1"/>
            <p:nvPr/>
          </p:nvSpPr>
          <p:spPr>
            <a:xfrm>
              <a:off x="7026501" y="47569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to final model to predict for 2819 people</a:t>
              </a:r>
              <a:endParaRPr lang="ko-KR" altLang="en-US" sz="1200" dirty="0">
                <a:solidFill>
                  <a:schemeClr val="tx1">
                    <a:lumMod val="75000"/>
                    <a:lumOff val="25000"/>
                  </a:schemeClr>
                </a:solidFill>
                <a:cs typeface="Arial" pitchFamily="34" charset="0"/>
              </a:endParaRPr>
            </a:p>
          </p:txBody>
        </p:sp>
      </p:grpSp>
      <p:sp>
        <p:nvSpPr>
          <p:cNvPr id="23" name="TextBox 22">
            <a:extLst>
              <a:ext uri="{FF2B5EF4-FFF2-40B4-BE49-F238E27FC236}">
                <a16:creationId xmlns:a16="http://schemas.microsoft.com/office/drawing/2014/main" id="{AA45755F-1B14-4B9A-821F-861DE6EAD9ED}"/>
              </a:ext>
            </a:extLst>
          </p:cNvPr>
          <p:cNvSpPr txBox="1"/>
          <p:nvPr/>
        </p:nvSpPr>
        <p:spPr>
          <a:xfrm>
            <a:off x="5191048" y="2680988"/>
            <a:ext cx="1809904" cy="830997"/>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Predictive</a:t>
            </a:r>
          </a:p>
          <a:p>
            <a:pPr algn="ctr"/>
            <a:r>
              <a:rPr lang="en-US" altLang="ko-KR" sz="2400" b="1" dirty="0">
                <a:solidFill>
                  <a:schemeClr val="accent3"/>
                </a:solidFill>
                <a:cs typeface="Arial" pitchFamily="34" charset="0"/>
              </a:rPr>
              <a:t>Model</a:t>
            </a:r>
            <a:endParaRPr lang="ko-KR" altLang="en-US" sz="2400" b="1" dirty="0">
              <a:solidFill>
                <a:schemeClr val="accent3"/>
              </a:solidFill>
              <a:cs typeface="Arial" pitchFamily="34" charset="0"/>
            </a:endParaRPr>
          </a:p>
        </p:txBody>
      </p:sp>
      <p:grpSp>
        <p:nvGrpSpPr>
          <p:cNvPr id="24" name="Group 23">
            <a:extLst>
              <a:ext uri="{FF2B5EF4-FFF2-40B4-BE49-F238E27FC236}">
                <a16:creationId xmlns:a16="http://schemas.microsoft.com/office/drawing/2014/main" id="{78DDDFC9-BAA4-4BC0-B305-05B036FC6AD8}"/>
              </a:ext>
            </a:extLst>
          </p:cNvPr>
          <p:cNvGrpSpPr/>
          <p:nvPr/>
        </p:nvGrpSpPr>
        <p:grpSpPr>
          <a:xfrm>
            <a:off x="5002020" y="4797981"/>
            <a:ext cx="2107662" cy="894132"/>
            <a:chOff x="7026501" y="4509120"/>
            <a:chExt cx="1499710" cy="894132"/>
          </a:xfrm>
        </p:grpSpPr>
        <p:sp>
          <p:nvSpPr>
            <p:cNvPr id="25" name="TextBox 24">
              <a:extLst>
                <a:ext uri="{FF2B5EF4-FFF2-40B4-BE49-F238E27FC236}">
                  <a16:creationId xmlns:a16="http://schemas.microsoft.com/office/drawing/2014/main" id="{4309E6AE-5B26-40B7-800A-98CAA4696C42}"/>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28D1EE2E-1D52-4D7D-AA01-61BA1FA5671D}"/>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to train the model using Training set of 4000 people</a:t>
              </a:r>
              <a:endParaRPr lang="ko-KR" altLang="en-US" sz="12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2DA7F119-31B3-4E6F-84DA-72E118D0D77A}"/>
              </a:ext>
            </a:extLst>
          </p:cNvPr>
          <p:cNvSpPr txBox="1"/>
          <p:nvPr/>
        </p:nvSpPr>
        <p:spPr>
          <a:xfrm>
            <a:off x="714355" y="2892519"/>
            <a:ext cx="1809905"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Imputation</a:t>
            </a:r>
            <a:endParaRPr lang="ko-KR" altLang="en-US" sz="2400" b="1" dirty="0">
              <a:solidFill>
                <a:schemeClr val="accent1"/>
              </a:solidFill>
              <a:cs typeface="Arial" pitchFamily="34" charset="0"/>
            </a:endParaRPr>
          </a:p>
        </p:txBody>
      </p:sp>
      <p:grpSp>
        <p:nvGrpSpPr>
          <p:cNvPr id="28" name="Group 27">
            <a:extLst>
              <a:ext uri="{FF2B5EF4-FFF2-40B4-BE49-F238E27FC236}">
                <a16:creationId xmlns:a16="http://schemas.microsoft.com/office/drawing/2014/main" id="{879F74C6-B842-45E2-A2CB-B51B19EC4EDB}"/>
              </a:ext>
            </a:extLst>
          </p:cNvPr>
          <p:cNvGrpSpPr/>
          <p:nvPr/>
        </p:nvGrpSpPr>
        <p:grpSpPr>
          <a:xfrm>
            <a:off x="504826" y="4800170"/>
            <a:ext cx="2107662" cy="894132"/>
            <a:chOff x="7026501" y="4509120"/>
            <a:chExt cx="1499710" cy="894132"/>
          </a:xfrm>
        </p:grpSpPr>
        <p:sp>
          <p:nvSpPr>
            <p:cNvPr id="29" name="TextBox 28">
              <a:extLst>
                <a:ext uri="{FF2B5EF4-FFF2-40B4-BE49-F238E27FC236}">
                  <a16:creationId xmlns:a16="http://schemas.microsoft.com/office/drawing/2014/main" id="{5045AC74-1E4B-466B-8623-0B6053CD7754}"/>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MICE Package</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1BA7B3D7-18FC-4A50-97CB-A40994D7E61C}"/>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with Predictive Mean Matching method to fill the missing data</a:t>
              </a:r>
              <a:endParaRPr lang="ko-KR" altLang="en-US" sz="120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4D256AE7-881B-40D1-9C05-63C4CA6FC1A2}"/>
              </a:ext>
            </a:extLst>
          </p:cNvPr>
          <p:cNvGrpSpPr/>
          <p:nvPr/>
        </p:nvGrpSpPr>
        <p:grpSpPr>
          <a:xfrm>
            <a:off x="2265297" y="1864803"/>
            <a:ext cx="3326956" cy="1078798"/>
            <a:chOff x="6658075" y="4509120"/>
            <a:chExt cx="2367301" cy="1078798"/>
          </a:xfrm>
        </p:grpSpPr>
        <p:sp>
          <p:nvSpPr>
            <p:cNvPr id="32" name="TextBox 31">
              <a:extLst>
                <a:ext uri="{FF2B5EF4-FFF2-40B4-BE49-F238E27FC236}">
                  <a16:creationId xmlns:a16="http://schemas.microsoft.com/office/drawing/2014/main" id="{55A641CF-7019-488B-8CC0-7DA7A9FA6055}"/>
                </a:ext>
              </a:extLst>
            </p:cNvPr>
            <p:cNvSpPr txBox="1"/>
            <p:nvPr/>
          </p:nvSpPr>
          <p:spPr>
            <a:xfrm>
              <a:off x="6658075" y="4509120"/>
              <a:ext cx="23673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Analytics &amp;, Research </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930D804A-0F29-4ADF-950E-75535C90BB66}"/>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LASSO package, literature survey and consulted Nephrologist to finalize the variables</a:t>
              </a:r>
              <a:endParaRPr lang="ko-KR" altLang="en-US" sz="1200"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7205370A-6D52-4BC8-80B3-13AA577C478F}"/>
              </a:ext>
            </a:extLst>
          </p:cNvPr>
          <p:cNvSpPr txBox="1"/>
          <p:nvPr/>
        </p:nvSpPr>
        <p:spPr>
          <a:xfrm>
            <a:off x="3010344" y="4220814"/>
            <a:ext cx="1593357" cy="830997"/>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Variable</a:t>
            </a:r>
          </a:p>
          <a:p>
            <a:pPr algn="ctr"/>
            <a:r>
              <a:rPr lang="en-US" altLang="ko-KR" sz="2400" b="1" dirty="0">
                <a:solidFill>
                  <a:schemeClr val="accent2"/>
                </a:solidFill>
                <a:cs typeface="Arial" pitchFamily="34" charset="0"/>
              </a:rPr>
              <a:t>Selection</a:t>
            </a:r>
            <a:endParaRPr lang="ko-KR" altLang="en-US" sz="2400" b="1" dirty="0">
              <a:solidFill>
                <a:schemeClr val="accent2"/>
              </a:solidFill>
              <a:cs typeface="Arial" pitchFamily="34" charset="0"/>
            </a:endParaRPr>
          </a:p>
        </p:txBody>
      </p:sp>
      <p:grpSp>
        <p:nvGrpSpPr>
          <p:cNvPr id="35" name="Group 34">
            <a:extLst>
              <a:ext uri="{FF2B5EF4-FFF2-40B4-BE49-F238E27FC236}">
                <a16:creationId xmlns:a16="http://schemas.microsoft.com/office/drawing/2014/main" id="{E97DAC05-E0E1-4E9C-8A73-51B6400E6672}"/>
              </a:ext>
            </a:extLst>
          </p:cNvPr>
          <p:cNvGrpSpPr/>
          <p:nvPr/>
        </p:nvGrpSpPr>
        <p:grpSpPr>
          <a:xfrm>
            <a:off x="7280521" y="2180477"/>
            <a:ext cx="2107664" cy="709466"/>
            <a:chOff x="7026500" y="4509120"/>
            <a:chExt cx="1499711" cy="709466"/>
          </a:xfrm>
        </p:grpSpPr>
        <p:sp>
          <p:nvSpPr>
            <p:cNvPr id="36" name="TextBox 35">
              <a:extLst>
                <a:ext uri="{FF2B5EF4-FFF2-40B4-BE49-F238E27FC236}">
                  <a16:creationId xmlns:a16="http://schemas.microsoft.com/office/drawing/2014/main" id="{F13FF522-BB0F-4E1A-8B4E-084B9A987EF4}"/>
                </a:ext>
              </a:extLst>
            </p:cNvPr>
            <p:cNvSpPr txBox="1"/>
            <p:nvPr/>
          </p:nvSpPr>
          <p:spPr>
            <a:xfrm>
              <a:off x="7026500"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EC07690F-0A69-4FF5-9306-68AAE6C51A5E}"/>
                </a:ext>
              </a:extLst>
            </p:cNvPr>
            <p:cNvSpPr txBox="1"/>
            <p:nvPr/>
          </p:nvSpPr>
          <p:spPr>
            <a:xfrm>
              <a:off x="7026501" y="4756921"/>
              <a:ext cx="1499710" cy="461665"/>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Used to test the built model on two sets of 1000 people </a:t>
              </a:r>
              <a:endParaRPr lang="ko-KR" altLang="en-US" sz="1200" dirty="0">
                <a:solidFill>
                  <a:schemeClr val="tx1">
                    <a:lumMod val="75000"/>
                    <a:lumOff val="25000"/>
                  </a:schemeClr>
                </a:solidFill>
                <a:cs typeface="Arial" pitchFamily="34" charset="0"/>
              </a:endParaRPr>
            </a:p>
          </p:txBody>
        </p:sp>
      </p:grpSp>
      <p:sp>
        <p:nvSpPr>
          <p:cNvPr id="38" name="TextBox 37">
            <a:extLst>
              <a:ext uri="{FF2B5EF4-FFF2-40B4-BE49-F238E27FC236}">
                <a16:creationId xmlns:a16="http://schemas.microsoft.com/office/drawing/2014/main" id="{B81A20CB-4205-4F50-B494-A9D813618717}"/>
              </a:ext>
            </a:extLst>
          </p:cNvPr>
          <p:cNvSpPr txBox="1"/>
          <p:nvPr/>
        </p:nvSpPr>
        <p:spPr>
          <a:xfrm>
            <a:off x="7508001" y="4367888"/>
            <a:ext cx="1734809" cy="461665"/>
          </a:xfrm>
          <a:prstGeom prst="rect">
            <a:avLst/>
          </a:prstGeom>
          <a:noFill/>
        </p:spPr>
        <p:txBody>
          <a:bodyPr wrap="square" rtlCol="0" anchor="ctr">
            <a:spAutoFit/>
          </a:bodyPr>
          <a:lstStyle/>
          <a:p>
            <a:pPr algn="ctr"/>
            <a:r>
              <a:rPr lang="en-US" altLang="ko-KR" sz="2400" b="1" dirty="0">
                <a:solidFill>
                  <a:schemeClr val="accent4">
                    <a:lumMod val="90000"/>
                  </a:schemeClr>
                </a:solidFill>
                <a:cs typeface="Arial" pitchFamily="34" charset="0"/>
              </a:rPr>
              <a:t>Validation</a:t>
            </a:r>
            <a:endParaRPr lang="ko-KR" altLang="en-US" sz="2400" b="1" dirty="0">
              <a:solidFill>
                <a:schemeClr val="accent4">
                  <a:lumMod val="90000"/>
                </a:schemeClr>
              </a:solidFill>
              <a:cs typeface="Arial" pitchFamily="34" charset="0"/>
            </a:endParaRPr>
          </a:p>
        </p:txBody>
      </p:sp>
      <p:sp>
        <p:nvSpPr>
          <p:cNvPr id="40" name="Rectangle 9">
            <a:extLst>
              <a:ext uri="{FF2B5EF4-FFF2-40B4-BE49-F238E27FC236}">
                <a16:creationId xmlns:a16="http://schemas.microsoft.com/office/drawing/2014/main" id="{8B41D5B0-74CA-4944-AD80-A7724CE76011}"/>
              </a:ext>
            </a:extLst>
          </p:cNvPr>
          <p:cNvSpPr/>
          <p:nvPr/>
        </p:nvSpPr>
        <p:spPr>
          <a:xfrm>
            <a:off x="5896180" y="3668189"/>
            <a:ext cx="318414" cy="31789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Block Arc 25">
            <a:extLst>
              <a:ext uri="{FF2B5EF4-FFF2-40B4-BE49-F238E27FC236}">
                <a16:creationId xmlns:a16="http://schemas.microsoft.com/office/drawing/2014/main" id="{C418158F-D73C-4109-A2E1-B522C3286990}"/>
              </a:ext>
            </a:extLst>
          </p:cNvPr>
          <p:cNvSpPr/>
          <p:nvPr/>
        </p:nvSpPr>
        <p:spPr>
          <a:xfrm>
            <a:off x="10451174" y="3682557"/>
            <a:ext cx="243043" cy="3511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Oval 32">
            <a:extLst>
              <a:ext uri="{FF2B5EF4-FFF2-40B4-BE49-F238E27FC236}">
                <a16:creationId xmlns:a16="http://schemas.microsoft.com/office/drawing/2014/main" id="{8CE8E0A0-455A-4DC0-B7C2-FD92FEA23FF9}"/>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16">
            <a:extLst>
              <a:ext uri="{FF2B5EF4-FFF2-40B4-BE49-F238E27FC236}">
                <a16:creationId xmlns:a16="http://schemas.microsoft.com/office/drawing/2014/main" id="{2CC93EC4-9437-4E66-9323-595004B5B7E7}"/>
              </a:ext>
            </a:extLst>
          </p:cNvPr>
          <p:cNvSpPr/>
          <p:nvPr/>
        </p:nvSpPr>
        <p:spPr>
          <a:xfrm rot="2700000">
            <a:off x="3645205" y="3624099"/>
            <a:ext cx="323632" cy="48811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239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ectangle 30">
            <a:extLst>
              <a:ext uri="{FF2B5EF4-FFF2-40B4-BE49-F238E27FC236}">
                <a16:creationId xmlns:a16="http://schemas.microsoft.com/office/drawing/2014/main" id="{3C7085D2-C7DE-4FE6-BF14-4E7882819172}"/>
              </a:ext>
            </a:extLst>
          </p:cNvPr>
          <p:cNvSpPr/>
          <p:nvPr/>
        </p:nvSpPr>
        <p:spPr>
          <a:xfrm>
            <a:off x="1408976" y="3657605"/>
            <a:ext cx="345077" cy="33906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39A5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54568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9049"/>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30" y="2896742"/>
            <a:ext cx="2927603" cy="864178"/>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5"/>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633264" y="719083"/>
            <a:ext cx="3984553"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a:solidFill>
                  <a:schemeClr val="accent1"/>
                </a:solidFill>
              </a:rPr>
              <a:t>Imputation</a:t>
            </a:r>
          </a:p>
          <a:p>
            <a:endParaRPr lang="ko-KR" altLang="en-US" sz="5400" dirty="0">
              <a:solidFill>
                <a:schemeClr val="accent2"/>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5" y="2547867"/>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6" y="3143920"/>
            <a:ext cx="2074199"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9"/>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52" y="3041397"/>
            <a:ext cx="1372450" cy="67191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TextBox 32">
            <a:extLst>
              <a:ext uri="{FF2B5EF4-FFF2-40B4-BE49-F238E27FC236}">
                <a16:creationId xmlns:a16="http://schemas.microsoft.com/office/drawing/2014/main" id="{AF5A0115-08CB-4DA4-9ADE-EF1E6EFC18B7}"/>
              </a:ext>
            </a:extLst>
          </p:cNvPr>
          <p:cNvSpPr txBox="1"/>
          <p:nvPr/>
        </p:nvSpPr>
        <p:spPr>
          <a:xfrm>
            <a:off x="3528925" y="2988704"/>
            <a:ext cx="1783085" cy="707886"/>
          </a:xfrm>
          <a:prstGeom prst="rect">
            <a:avLst/>
          </a:prstGeom>
          <a:noFill/>
        </p:spPr>
        <p:txBody>
          <a:bodyPr wrap="square" rtlCol="0">
            <a:spAutoFit/>
          </a:bodyPr>
          <a:lstStyle/>
          <a:p>
            <a:r>
              <a:rPr lang="en-US" altLang="ko-KR" sz="2000" b="1" dirty="0">
                <a:solidFill>
                  <a:schemeClr val="bg1"/>
                </a:solidFill>
                <a:cs typeface="Arial" pitchFamily="34" charset="0"/>
              </a:rPr>
              <a:t>Before Imputation</a:t>
            </a:r>
            <a:endParaRPr lang="ko-KR" altLang="en-US" sz="2000" b="1" dirty="0">
              <a:solidFill>
                <a:schemeClr val="bg1"/>
              </a:solidFill>
              <a:cs typeface="Arial" pitchFamily="34" charset="0"/>
            </a:endParaRPr>
          </a:p>
        </p:txBody>
      </p:sp>
      <p:sp>
        <p:nvSpPr>
          <p:cNvPr id="36" name="TextBox 35">
            <a:extLst>
              <a:ext uri="{FF2B5EF4-FFF2-40B4-BE49-F238E27FC236}">
                <a16:creationId xmlns:a16="http://schemas.microsoft.com/office/drawing/2014/main" id="{6EFF8BE2-7CB4-4AB5-B043-34ADB5B0BA42}"/>
              </a:ext>
            </a:extLst>
          </p:cNvPr>
          <p:cNvSpPr txBox="1"/>
          <p:nvPr/>
        </p:nvSpPr>
        <p:spPr>
          <a:xfrm>
            <a:off x="6969960" y="4118611"/>
            <a:ext cx="1783085" cy="707886"/>
          </a:xfrm>
          <a:prstGeom prst="rect">
            <a:avLst/>
          </a:prstGeom>
          <a:noFill/>
        </p:spPr>
        <p:txBody>
          <a:bodyPr wrap="square" rtlCol="0">
            <a:spAutoFit/>
          </a:bodyPr>
          <a:lstStyle/>
          <a:p>
            <a:pPr algn="r"/>
            <a:r>
              <a:rPr lang="en-IN" altLang="ko-KR" sz="2000" b="1" dirty="0">
                <a:solidFill>
                  <a:schemeClr val="accent4"/>
                </a:solidFill>
                <a:cs typeface="Arial" pitchFamily="34" charset="0"/>
              </a:rPr>
              <a:t>After</a:t>
            </a:r>
          </a:p>
          <a:p>
            <a:pPr algn="r"/>
            <a:r>
              <a:rPr lang="en-IN" altLang="ko-KR" sz="2000" b="1" dirty="0">
                <a:solidFill>
                  <a:schemeClr val="accent4"/>
                </a:solidFill>
                <a:cs typeface="Arial" pitchFamily="34" charset="0"/>
              </a:rPr>
              <a:t>Imputation</a:t>
            </a:r>
            <a:endParaRPr lang="ko-KR" altLang="en-US" sz="2000" b="1" dirty="0">
              <a:solidFill>
                <a:schemeClr val="accent4"/>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8" y="-16685"/>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Smiley Face 15">
            <a:extLst>
              <a:ext uri="{FF2B5EF4-FFF2-40B4-BE49-F238E27FC236}">
                <a16:creationId xmlns:a16="http://schemas.microsoft.com/office/drawing/2014/main" id="{59593044-D3A8-4889-860D-431DBAA0BA07}"/>
              </a:ext>
            </a:extLst>
          </p:cNvPr>
          <p:cNvSpPr/>
          <p:nvPr/>
        </p:nvSpPr>
        <p:spPr>
          <a:xfrm>
            <a:off x="2804013" y="3081060"/>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2" name="Smiley Face 14">
            <a:extLst>
              <a:ext uri="{FF2B5EF4-FFF2-40B4-BE49-F238E27FC236}">
                <a16:creationId xmlns:a16="http://schemas.microsoft.com/office/drawing/2014/main" id="{18507B76-84F9-4C9F-8BD2-EE106C054798}"/>
              </a:ext>
            </a:extLst>
          </p:cNvPr>
          <p:cNvSpPr/>
          <p:nvPr/>
        </p:nvSpPr>
        <p:spPr>
          <a:xfrm>
            <a:off x="8950612" y="422132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028" name="Picture 4">
            <a:extLst>
              <a:ext uri="{FF2B5EF4-FFF2-40B4-BE49-F238E27FC236}">
                <a16:creationId xmlns:a16="http://schemas.microsoft.com/office/drawing/2014/main" id="{37D6A9BA-2DA0-45C0-B109-7702463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1" y="4178013"/>
            <a:ext cx="5173447" cy="21704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B1D8E2C-7C7C-4E17-A0EE-CBE009266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499" y="1577715"/>
            <a:ext cx="4970826" cy="220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64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68205"/>
            <a:ext cx="11573197" cy="724247"/>
          </a:xfrm>
        </p:spPr>
        <p:txBody>
          <a:bodyPr>
            <a:normAutofit fontScale="92500" lnSpcReduction="10000"/>
          </a:bodyPr>
          <a:lstStyle/>
          <a:p>
            <a:r>
              <a:rPr lang="en-US" dirty="0">
                <a:solidFill>
                  <a:schemeClr val="accent2">
                    <a:lumMod val="50000"/>
                  </a:schemeClr>
                </a:solidFill>
              </a:rPr>
              <a:t>Variable Selection</a:t>
            </a:r>
          </a:p>
        </p:txBody>
      </p:sp>
      <p:sp>
        <p:nvSpPr>
          <p:cNvPr id="3" name="Bent Arrow 97">
            <a:extLst>
              <a:ext uri="{FF2B5EF4-FFF2-40B4-BE49-F238E27FC236}">
                <a16:creationId xmlns:a16="http://schemas.microsoft.com/office/drawing/2014/main" id="{2F0A91F7-9D9C-4614-9821-266425ABEF1C}"/>
              </a:ext>
            </a:extLst>
          </p:cNvPr>
          <p:cNvSpPr/>
          <p:nvPr/>
        </p:nvSpPr>
        <p:spPr>
          <a:xfrm>
            <a:off x="7289405" y="1646411"/>
            <a:ext cx="3947983" cy="2116544"/>
          </a:xfrm>
          <a:prstGeom prst="bentArrow">
            <a:avLst>
              <a:gd name="adj1" fmla="val 18479"/>
              <a:gd name="adj2" fmla="val 19294"/>
              <a:gd name="adj3" fmla="val 18479"/>
              <a:gd name="adj4" fmla="val 327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Bent Arrow 98">
            <a:extLst>
              <a:ext uri="{FF2B5EF4-FFF2-40B4-BE49-F238E27FC236}">
                <a16:creationId xmlns:a16="http://schemas.microsoft.com/office/drawing/2014/main" id="{A57466B0-5089-4082-A9CB-F843453800B1}"/>
              </a:ext>
            </a:extLst>
          </p:cNvPr>
          <p:cNvSpPr/>
          <p:nvPr/>
        </p:nvSpPr>
        <p:spPr>
          <a:xfrm flipV="1">
            <a:off x="7289405" y="4094683"/>
            <a:ext cx="3947983" cy="2116544"/>
          </a:xfrm>
          <a:prstGeom prst="bentArrow">
            <a:avLst>
              <a:gd name="adj1" fmla="val 18479"/>
              <a:gd name="adj2" fmla="val 19294"/>
              <a:gd name="adj3" fmla="val 18479"/>
              <a:gd name="adj4" fmla="val 3274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Bent Arrow 99">
            <a:extLst>
              <a:ext uri="{FF2B5EF4-FFF2-40B4-BE49-F238E27FC236}">
                <a16:creationId xmlns:a16="http://schemas.microsoft.com/office/drawing/2014/main" id="{952730E5-2262-4241-9BAA-B9464A32C975}"/>
              </a:ext>
            </a:extLst>
          </p:cNvPr>
          <p:cNvSpPr/>
          <p:nvPr/>
        </p:nvSpPr>
        <p:spPr>
          <a:xfrm>
            <a:off x="7289405" y="2591141"/>
            <a:ext cx="3947983" cy="1180440"/>
          </a:xfrm>
          <a:prstGeom prst="bentArrow">
            <a:avLst>
              <a:gd name="adj1" fmla="val 34261"/>
              <a:gd name="adj2" fmla="val 33606"/>
              <a:gd name="adj3" fmla="val 33685"/>
              <a:gd name="adj4" fmla="val 76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Bent Arrow 101">
            <a:extLst>
              <a:ext uri="{FF2B5EF4-FFF2-40B4-BE49-F238E27FC236}">
                <a16:creationId xmlns:a16="http://schemas.microsoft.com/office/drawing/2014/main" id="{4F4EE7C9-906B-4817-A366-C698A66276F5}"/>
              </a:ext>
            </a:extLst>
          </p:cNvPr>
          <p:cNvSpPr/>
          <p:nvPr/>
        </p:nvSpPr>
        <p:spPr>
          <a:xfrm flipV="1">
            <a:off x="7289405" y="4104627"/>
            <a:ext cx="3947983" cy="1180440"/>
          </a:xfrm>
          <a:prstGeom prst="bentArrow">
            <a:avLst>
              <a:gd name="adj1" fmla="val 34261"/>
              <a:gd name="adj2" fmla="val 33606"/>
              <a:gd name="adj3" fmla="val 33685"/>
              <a:gd name="adj4" fmla="val 76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2C522F8F-B424-43B1-AE90-A4E78F4B9876}"/>
              </a:ext>
            </a:extLst>
          </p:cNvPr>
          <p:cNvSpPr txBox="1"/>
          <p:nvPr/>
        </p:nvSpPr>
        <p:spPr>
          <a:xfrm>
            <a:off x="8634767" y="1842826"/>
            <a:ext cx="2215007" cy="369332"/>
          </a:xfrm>
          <a:prstGeom prst="rect">
            <a:avLst/>
          </a:prstGeom>
          <a:noFill/>
        </p:spPr>
        <p:txBody>
          <a:bodyPr wrap="square" rtlCol="0">
            <a:spAutoFit/>
          </a:bodyPr>
          <a:lstStyle/>
          <a:p>
            <a:pPr algn="ctr"/>
            <a:r>
              <a:rPr lang="en-US" altLang="ko-KR" b="1" dirty="0">
                <a:solidFill>
                  <a:schemeClr val="bg1"/>
                </a:solidFill>
                <a:cs typeface="Arial" pitchFamily="34" charset="0"/>
              </a:rPr>
              <a:t>Correlation Matrix</a:t>
            </a:r>
            <a:endParaRPr lang="ko-KR" altLang="en-US" b="1" dirty="0">
              <a:solidFill>
                <a:schemeClr val="bg1"/>
              </a:solidFill>
              <a:cs typeface="Arial" pitchFamily="34" charset="0"/>
            </a:endParaRPr>
          </a:p>
        </p:txBody>
      </p:sp>
      <p:sp>
        <p:nvSpPr>
          <p:cNvPr id="8" name="TextBox 7">
            <a:extLst>
              <a:ext uri="{FF2B5EF4-FFF2-40B4-BE49-F238E27FC236}">
                <a16:creationId xmlns:a16="http://schemas.microsoft.com/office/drawing/2014/main" id="{05508E30-A4AB-4FBF-A921-CBB4914341D5}"/>
              </a:ext>
            </a:extLst>
          </p:cNvPr>
          <p:cNvSpPr txBox="1"/>
          <p:nvPr/>
        </p:nvSpPr>
        <p:spPr>
          <a:xfrm>
            <a:off x="7243737" y="2813758"/>
            <a:ext cx="3993652" cy="646331"/>
          </a:xfrm>
          <a:prstGeom prst="rect">
            <a:avLst/>
          </a:prstGeom>
          <a:noFill/>
        </p:spPr>
        <p:txBody>
          <a:bodyPr wrap="square" rtlCol="0">
            <a:spAutoFit/>
          </a:bodyPr>
          <a:lstStyle/>
          <a:p>
            <a:pPr algn="ctr"/>
            <a:r>
              <a:rPr lang="en-US" altLang="ko-KR" b="1" dirty="0">
                <a:solidFill>
                  <a:schemeClr val="bg1"/>
                </a:solidFill>
                <a:cs typeface="Arial" pitchFamily="34" charset="0"/>
              </a:rPr>
              <a:t>LASSO- Embedded Approach Approach</a:t>
            </a:r>
            <a:endParaRPr lang="ko-KR" altLang="en-US" b="1" dirty="0">
              <a:solidFill>
                <a:schemeClr val="bg1"/>
              </a:solidFill>
              <a:cs typeface="Arial" pitchFamily="34" charset="0"/>
            </a:endParaRPr>
          </a:p>
        </p:txBody>
      </p:sp>
      <p:sp>
        <p:nvSpPr>
          <p:cNvPr id="10" name="TextBox 9">
            <a:extLst>
              <a:ext uri="{FF2B5EF4-FFF2-40B4-BE49-F238E27FC236}">
                <a16:creationId xmlns:a16="http://schemas.microsoft.com/office/drawing/2014/main" id="{F1E78405-081B-459A-8815-0F55E2A031F4}"/>
              </a:ext>
            </a:extLst>
          </p:cNvPr>
          <p:cNvSpPr txBox="1"/>
          <p:nvPr/>
        </p:nvSpPr>
        <p:spPr>
          <a:xfrm>
            <a:off x="8732321" y="5608169"/>
            <a:ext cx="2215007" cy="369332"/>
          </a:xfrm>
          <a:prstGeom prst="rect">
            <a:avLst/>
          </a:prstGeom>
          <a:noFill/>
        </p:spPr>
        <p:txBody>
          <a:bodyPr wrap="square" rtlCol="0">
            <a:spAutoFit/>
          </a:bodyPr>
          <a:lstStyle/>
          <a:p>
            <a:pPr algn="ctr"/>
            <a:r>
              <a:rPr lang="en-US" altLang="ko-KR" b="1" dirty="0">
                <a:solidFill>
                  <a:schemeClr val="bg1"/>
                </a:solidFill>
                <a:cs typeface="Arial" pitchFamily="34" charset="0"/>
              </a:rPr>
              <a:t>Literature Survey</a:t>
            </a:r>
            <a:endParaRPr lang="ko-KR" altLang="en-US" b="1" dirty="0">
              <a:solidFill>
                <a:schemeClr val="bg1"/>
              </a:solidFill>
              <a:cs typeface="Arial" pitchFamily="34" charset="0"/>
            </a:endParaRPr>
          </a:p>
        </p:txBody>
      </p:sp>
      <p:sp>
        <p:nvSpPr>
          <p:cNvPr id="11" name="Right Arrow 106">
            <a:extLst>
              <a:ext uri="{FF2B5EF4-FFF2-40B4-BE49-F238E27FC236}">
                <a16:creationId xmlns:a16="http://schemas.microsoft.com/office/drawing/2014/main" id="{DCA72B65-2902-42F6-80B3-D67451D2FD39}"/>
              </a:ext>
            </a:extLst>
          </p:cNvPr>
          <p:cNvSpPr/>
          <p:nvPr/>
        </p:nvSpPr>
        <p:spPr>
          <a:xfrm>
            <a:off x="884256" y="3530172"/>
            <a:ext cx="10353133" cy="79729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3" name="그룹 2">
            <a:extLst>
              <a:ext uri="{FF2B5EF4-FFF2-40B4-BE49-F238E27FC236}">
                <a16:creationId xmlns:a16="http://schemas.microsoft.com/office/drawing/2014/main" id="{558FAAF0-962E-4291-A866-6A6F25AF2871}"/>
              </a:ext>
            </a:extLst>
          </p:cNvPr>
          <p:cNvGrpSpPr/>
          <p:nvPr/>
        </p:nvGrpSpPr>
        <p:grpSpPr>
          <a:xfrm>
            <a:off x="4935235" y="3422027"/>
            <a:ext cx="1838432" cy="1013961"/>
            <a:chOff x="5653183" y="3500384"/>
            <a:chExt cx="1551069" cy="855470"/>
          </a:xfrm>
        </p:grpSpPr>
        <p:sp>
          <p:nvSpPr>
            <p:cNvPr id="14" name="Rounded Rectangle 108">
              <a:extLst>
                <a:ext uri="{FF2B5EF4-FFF2-40B4-BE49-F238E27FC236}">
                  <a16:creationId xmlns:a16="http://schemas.microsoft.com/office/drawing/2014/main" id="{BC88BCB3-0BE9-45F3-9708-E0ACA156986B}"/>
                </a:ext>
              </a:extLst>
            </p:cNvPr>
            <p:cNvSpPr/>
            <p:nvPr/>
          </p:nvSpPr>
          <p:spPr>
            <a:xfrm rot="1800000">
              <a:off x="6844212" y="3500384"/>
              <a:ext cx="360040" cy="85547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Rounded Rectangle 109">
              <a:extLst>
                <a:ext uri="{FF2B5EF4-FFF2-40B4-BE49-F238E27FC236}">
                  <a16:creationId xmlns:a16="http://schemas.microsoft.com/office/drawing/2014/main" id="{C9FC5434-61B7-46D5-BB86-45D66973A414}"/>
                </a:ext>
              </a:extLst>
            </p:cNvPr>
            <p:cNvSpPr/>
            <p:nvPr/>
          </p:nvSpPr>
          <p:spPr>
            <a:xfrm rot="1800000">
              <a:off x="6447203" y="3500384"/>
              <a:ext cx="360040" cy="85547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6" name="Rounded Rectangle 110">
              <a:extLst>
                <a:ext uri="{FF2B5EF4-FFF2-40B4-BE49-F238E27FC236}">
                  <a16:creationId xmlns:a16="http://schemas.microsoft.com/office/drawing/2014/main" id="{C8E43443-8DBB-4820-BD42-DCCD99C78186}"/>
                </a:ext>
              </a:extLst>
            </p:cNvPr>
            <p:cNvSpPr/>
            <p:nvPr/>
          </p:nvSpPr>
          <p:spPr>
            <a:xfrm rot="1800000">
              <a:off x="6050193" y="3500384"/>
              <a:ext cx="360040" cy="85547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Rounded Rectangle 111">
              <a:extLst>
                <a:ext uri="{FF2B5EF4-FFF2-40B4-BE49-F238E27FC236}">
                  <a16:creationId xmlns:a16="http://schemas.microsoft.com/office/drawing/2014/main" id="{B3FCE93D-1644-4400-BAD7-64F35A0C9260}"/>
                </a:ext>
              </a:extLst>
            </p:cNvPr>
            <p:cNvSpPr/>
            <p:nvPr/>
          </p:nvSpPr>
          <p:spPr>
            <a:xfrm rot="1800000">
              <a:off x="5653183" y="3500384"/>
              <a:ext cx="360040" cy="8554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8" name="TextBox 17">
            <a:extLst>
              <a:ext uri="{FF2B5EF4-FFF2-40B4-BE49-F238E27FC236}">
                <a16:creationId xmlns:a16="http://schemas.microsoft.com/office/drawing/2014/main" id="{AFE66262-7473-4F94-B35A-3F0FD2E54422}"/>
              </a:ext>
            </a:extLst>
          </p:cNvPr>
          <p:cNvSpPr txBox="1"/>
          <p:nvPr/>
        </p:nvSpPr>
        <p:spPr>
          <a:xfrm>
            <a:off x="1135468" y="3776610"/>
            <a:ext cx="278339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Doctor’s Recommendation</a:t>
            </a:r>
            <a:endParaRPr lang="ko-KR" altLang="en-US" sz="1400" b="1" dirty="0">
              <a:solidFill>
                <a:schemeClr val="bg1"/>
              </a:solidFill>
              <a:cs typeface="Arial" pitchFamily="34" charset="0"/>
            </a:endParaRPr>
          </a:p>
        </p:txBody>
      </p:sp>
      <p:grpSp>
        <p:nvGrpSpPr>
          <p:cNvPr id="19" name="Group 18">
            <a:extLst>
              <a:ext uri="{FF2B5EF4-FFF2-40B4-BE49-F238E27FC236}">
                <a16:creationId xmlns:a16="http://schemas.microsoft.com/office/drawing/2014/main" id="{57817E76-E8A1-4347-9080-178D6445D405}"/>
              </a:ext>
            </a:extLst>
          </p:cNvPr>
          <p:cNvGrpSpPr/>
          <p:nvPr/>
        </p:nvGrpSpPr>
        <p:grpSpPr>
          <a:xfrm>
            <a:off x="1568383" y="1749031"/>
            <a:ext cx="3055868" cy="691039"/>
            <a:chOff x="2911792" y="4330939"/>
            <a:chExt cx="1996919" cy="691039"/>
          </a:xfrm>
        </p:grpSpPr>
        <p:sp>
          <p:nvSpPr>
            <p:cNvPr id="20" name="TextBox 19">
              <a:extLst>
                <a:ext uri="{FF2B5EF4-FFF2-40B4-BE49-F238E27FC236}">
                  <a16:creationId xmlns:a16="http://schemas.microsoft.com/office/drawing/2014/main" id="{BEAFD808-96D7-4A2E-8ABE-E3B6578B473A}"/>
                </a:ext>
              </a:extLst>
            </p:cNvPr>
            <p:cNvSpPr txBox="1"/>
            <p:nvPr/>
          </p:nvSpPr>
          <p:spPr>
            <a:xfrm>
              <a:off x="2911795" y="4560313"/>
              <a:ext cx="199691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Referred to medical articles, textbooks and research papers.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30F4C48-47B4-4718-BA92-4EDE9DD17A0E}"/>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Literature Survey</a:t>
              </a:r>
              <a:endParaRPr lang="ko-KR" altLang="en-US" sz="14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70A74F8E-35EC-44F5-A8EE-171849E1B0A7}"/>
              </a:ext>
            </a:extLst>
          </p:cNvPr>
          <p:cNvGrpSpPr/>
          <p:nvPr/>
        </p:nvGrpSpPr>
        <p:grpSpPr>
          <a:xfrm>
            <a:off x="954614" y="2757281"/>
            <a:ext cx="3055868" cy="875705"/>
            <a:chOff x="2911792" y="4330939"/>
            <a:chExt cx="1996919" cy="875705"/>
          </a:xfrm>
        </p:grpSpPr>
        <p:sp>
          <p:nvSpPr>
            <p:cNvPr id="23" name="TextBox 22">
              <a:extLst>
                <a:ext uri="{FF2B5EF4-FFF2-40B4-BE49-F238E27FC236}">
                  <a16:creationId xmlns:a16="http://schemas.microsoft.com/office/drawing/2014/main" id="{1BC228A7-D9C5-46D8-B34B-AFEBAC994E90}"/>
                </a:ext>
              </a:extLst>
            </p:cNvPr>
            <p:cNvSpPr txBox="1"/>
            <p:nvPr/>
          </p:nvSpPr>
          <p:spPr>
            <a:xfrm>
              <a:off x="2911795" y="4560313"/>
              <a:ext cx="199691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To obtain the subset of predictors that minimizes prediction error for a quantitative response variables.</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9C2540C1-E981-4D5C-B653-18243E60E649}"/>
                </a:ext>
              </a:extLst>
            </p:cNvPr>
            <p:cNvSpPr txBox="1"/>
            <p:nvPr/>
          </p:nvSpPr>
          <p:spPr>
            <a:xfrm>
              <a:off x="2911792" y="4330939"/>
              <a:ext cx="1996914" cy="307777"/>
            </a:xfrm>
            <a:prstGeom prst="rect">
              <a:avLst/>
            </a:prstGeom>
            <a:noFill/>
          </p:spPr>
          <p:txBody>
            <a:bodyPr wrap="square" rtlCol="0">
              <a:spAutoFit/>
            </a:bodyPr>
            <a:lstStyle/>
            <a:p>
              <a:pPr algn="r"/>
              <a:r>
                <a:rPr lang="en-IN" altLang="ko-KR" sz="1400" b="1" dirty="0">
                  <a:solidFill>
                    <a:schemeClr val="tx1">
                      <a:lumMod val="75000"/>
                      <a:lumOff val="25000"/>
                    </a:schemeClr>
                  </a:solidFill>
                  <a:cs typeface="Arial" pitchFamily="34" charset="0"/>
                </a:rPr>
                <a:t>LASSO</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2DC92390-A872-453E-BF56-BDFDB2BA5AF1}"/>
              </a:ext>
            </a:extLst>
          </p:cNvPr>
          <p:cNvGrpSpPr/>
          <p:nvPr/>
        </p:nvGrpSpPr>
        <p:grpSpPr>
          <a:xfrm>
            <a:off x="954614" y="4207641"/>
            <a:ext cx="3055868" cy="691039"/>
            <a:chOff x="2911792" y="4330939"/>
            <a:chExt cx="1996919" cy="691039"/>
          </a:xfrm>
        </p:grpSpPr>
        <p:sp>
          <p:nvSpPr>
            <p:cNvPr id="26" name="TextBox 25">
              <a:extLst>
                <a:ext uri="{FF2B5EF4-FFF2-40B4-BE49-F238E27FC236}">
                  <a16:creationId xmlns:a16="http://schemas.microsoft.com/office/drawing/2014/main" id="{42157309-9E05-4C36-B74C-A8103EF1A570}"/>
                </a:ext>
              </a:extLst>
            </p:cNvPr>
            <p:cNvSpPr txBox="1"/>
            <p:nvPr/>
          </p:nvSpPr>
          <p:spPr>
            <a:xfrm>
              <a:off x="2911795" y="4560313"/>
              <a:ext cx="199691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Removed the least correlated and insignificant variables.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C4CE98A-8529-4874-8DF2-83516633D33D}"/>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Correlation Matrix</a:t>
              </a:r>
              <a:endParaRPr lang="ko-KR" altLang="en-US" sz="1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34176FA1-FC3B-4C7D-99C3-7103A2C39359}"/>
              </a:ext>
            </a:extLst>
          </p:cNvPr>
          <p:cNvGrpSpPr/>
          <p:nvPr/>
        </p:nvGrpSpPr>
        <p:grpSpPr>
          <a:xfrm>
            <a:off x="1568383" y="5225939"/>
            <a:ext cx="3055868" cy="506373"/>
            <a:chOff x="2911792" y="4330939"/>
            <a:chExt cx="1996919" cy="506373"/>
          </a:xfrm>
        </p:grpSpPr>
        <p:sp>
          <p:nvSpPr>
            <p:cNvPr id="29" name="TextBox 28">
              <a:extLst>
                <a:ext uri="{FF2B5EF4-FFF2-40B4-BE49-F238E27FC236}">
                  <a16:creationId xmlns:a16="http://schemas.microsoft.com/office/drawing/2014/main" id="{D9A378A8-91B4-41F8-9E78-2D8B91E4DCEF}"/>
                </a:ext>
              </a:extLst>
            </p:cNvPr>
            <p:cNvSpPr txBox="1"/>
            <p:nvPr/>
          </p:nvSpPr>
          <p:spPr>
            <a:xfrm>
              <a:off x="2911795" y="4560313"/>
              <a:ext cx="199691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Main focus is to reduce the AIC. </a:t>
              </a: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640BCF2-2939-49A8-81F8-36420F6AA562}"/>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Criterion Based Approach</a:t>
              </a:r>
              <a:endParaRPr lang="ko-KR" altLang="en-US" sz="1400" b="1" dirty="0">
                <a:solidFill>
                  <a:schemeClr val="tx1">
                    <a:lumMod val="75000"/>
                    <a:lumOff val="25000"/>
                  </a:schemeClr>
                </a:solidFill>
                <a:cs typeface="Arial" pitchFamily="34" charset="0"/>
              </a:endParaRPr>
            </a:p>
          </p:txBody>
        </p:sp>
      </p:grpSp>
      <p:cxnSp>
        <p:nvCxnSpPr>
          <p:cNvPr id="31" name="Elbow Connector 125">
            <a:extLst>
              <a:ext uri="{FF2B5EF4-FFF2-40B4-BE49-F238E27FC236}">
                <a16:creationId xmlns:a16="http://schemas.microsoft.com/office/drawing/2014/main" id="{41F6C7FF-1316-4662-8CCE-3920311407C9}"/>
              </a:ext>
            </a:extLst>
          </p:cNvPr>
          <p:cNvCxnSpPr>
            <a:cxnSpLocks/>
            <a:stCxn id="17" idx="0"/>
          </p:cNvCxnSpPr>
          <p:nvPr/>
        </p:nvCxnSpPr>
        <p:spPr>
          <a:xfrm rot="16200000" flipV="1">
            <a:off x="4515176" y="2603028"/>
            <a:ext cx="340650" cy="1433194"/>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126">
            <a:extLst>
              <a:ext uri="{FF2B5EF4-FFF2-40B4-BE49-F238E27FC236}">
                <a16:creationId xmlns:a16="http://schemas.microsoft.com/office/drawing/2014/main" id="{F681BF12-9372-421E-990A-A54AE1E966FB}"/>
              </a:ext>
            </a:extLst>
          </p:cNvPr>
          <p:cNvCxnSpPr>
            <a:cxnSpLocks/>
            <a:stCxn id="15" idx="0"/>
          </p:cNvCxnSpPr>
          <p:nvPr/>
        </p:nvCxnSpPr>
        <p:spPr>
          <a:xfrm rot="16200000" flipV="1">
            <a:off x="4798861" y="1945586"/>
            <a:ext cx="1369747" cy="1718980"/>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27">
            <a:extLst>
              <a:ext uri="{FF2B5EF4-FFF2-40B4-BE49-F238E27FC236}">
                <a16:creationId xmlns:a16="http://schemas.microsoft.com/office/drawing/2014/main" id="{80D0A0F7-79D6-444A-9A9C-41D0539D198A}"/>
              </a:ext>
            </a:extLst>
          </p:cNvPr>
          <p:cNvCxnSpPr>
            <a:stCxn id="16" idx="2"/>
            <a:endCxn id="26" idx="3"/>
          </p:cNvCxnSpPr>
          <p:nvPr/>
        </p:nvCxnSpPr>
        <p:spPr>
          <a:xfrm rot="5400000">
            <a:off x="4538190" y="3840357"/>
            <a:ext cx="299783" cy="1355198"/>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128">
            <a:extLst>
              <a:ext uri="{FF2B5EF4-FFF2-40B4-BE49-F238E27FC236}">
                <a16:creationId xmlns:a16="http://schemas.microsoft.com/office/drawing/2014/main" id="{4D93B356-5731-4338-95DC-857D7AD1A189}"/>
              </a:ext>
            </a:extLst>
          </p:cNvPr>
          <p:cNvCxnSpPr>
            <a:stCxn id="14" idx="2"/>
            <a:endCxn id="29" idx="3"/>
          </p:cNvCxnSpPr>
          <p:nvPr/>
        </p:nvCxnSpPr>
        <p:spPr>
          <a:xfrm rot="5400000">
            <a:off x="4852654" y="4139662"/>
            <a:ext cx="1225748" cy="1682554"/>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58F6CFE-04BD-4B4E-9766-01AF05A74B9D}"/>
              </a:ext>
            </a:extLst>
          </p:cNvPr>
          <p:cNvSpPr/>
          <p:nvPr/>
        </p:nvSpPr>
        <p:spPr>
          <a:xfrm>
            <a:off x="7813943" y="4692889"/>
            <a:ext cx="3035831" cy="369332"/>
          </a:xfrm>
          <a:prstGeom prst="rect">
            <a:avLst/>
          </a:prstGeom>
        </p:spPr>
        <p:txBody>
          <a:bodyPr wrap="none">
            <a:spAutoFit/>
          </a:bodyPr>
          <a:lstStyle/>
          <a:p>
            <a:pPr algn="ctr"/>
            <a:r>
              <a:rPr lang="en-US" altLang="ko-KR" b="1" dirty="0">
                <a:solidFill>
                  <a:schemeClr val="bg1"/>
                </a:solidFill>
                <a:cs typeface="Arial" pitchFamily="34" charset="0"/>
              </a:rPr>
              <a:t>Criterion Based Approach</a:t>
            </a:r>
            <a:endParaRPr lang="ko-KR" altLang="en-US" b="1" dirty="0">
              <a:solidFill>
                <a:schemeClr val="bg1"/>
              </a:solidFill>
              <a:cs typeface="Arial" pitchFamily="34" charset="0"/>
            </a:endParaRPr>
          </a:p>
        </p:txBody>
      </p:sp>
      <p:sp>
        <p:nvSpPr>
          <p:cNvPr id="36" name="Rectangle 35">
            <a:extLst>
              <a:ext uri="{FF2B5EF4-FFF2-40B4-BE49-F238E27FC236}">
                <a16:creationId xmlns:a16="http://schemas.microsoft.com/office/drawing/2014/main" id="{5E42F5D3-6FDC-4E11-84B1-DCD0F82FB8D4}"/>
              </a:ext>
            </a:extLst>
          </p:cNvPr>
          <p:cNvSpPr/>
          <p:nvPr/>
        </p:nvSpPr>
        <p:spPr>
          <a:xfrm>
            <a:off x="7728407" y="3737250"/>
            <a:ext cx="3121367" cy="369332"/>
          </a:xfrm>
          <a:prstGeom prst="rect">
            <a:avLst/>
          </a:prstGeom>
        </p:spPr>
        <p:txBody>
          <a:bodyPr wrap="none">
            <a:spAutoFit/>
          </a:bodyPr>
          <a:lstStyle/>
          <a:p>
            <a:pPr algn="ctr"/>
            <a:r>
              <a:rPr lang="en-US" altLang="ko-KR" b="1" dirty="0">
                <a:solidFill>
                  <a:schemeClr val="bg1"/>
                </a:solidFill>
                <a:cs typeface="Arial" pitchFamily="34" charset="0"/>
              </a:rPr>
              <a:t>Doctor’s Recommendation</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37188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solidFill>
                  <a:schemeClr val="accent2">
                    <a:lumMod val="50000"/>
                  </a:schemeClr>
                </a:solidFill>
              </a:rPr>
              <a:t>Brainstorming Our Final Variables</a:t>
            </a:r>
          </a:p>
        </p:txBody>
      </p:sp>
      <p:sp>
        <p:nvSpPr>
          <p:cNvPr id="16" name="Block Arc 15">
            <a:extLst>
              <a:ext uri="{FF2B5EF4-FFF2-40B4-BE49-F238E27FC236}">
                <a16:creationId xmlns:a16="http://schemas.microsoft.com/office/drawing/2014/main" id="{5D9435BF-688A-4DBE-AB35-59ED859C27A2}"/>
              </a:ext>
            </a:extLst>
          </p:cNvPr>
          <p:cNvSpPr/>
          <p:nvPr/>
        </p:nvSpPr>
        <p:spPr>
          <a:xfrm>
            <a:off x="3884865" y="2215846"/>
            <a:ext cx="4451847" cy="4451846"/>
          </a:xfrm>
          <a:prstGeom prst="blockArc">
            <a:avLst>
              <a:gd name="adj1" fmla="val 10800000"/>
              <a:gd name="adj2" fmla="val 21568928"/>
              <a:gd name="adj3" fmla="val 10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7" name="Block Arc 16">
            <a:extLst>
              <a:ext uri="{FF2B5EF4-FFF2-40B4-BE49-F238E27FC236}">
                <a16:creationId xmlns:a16="http://schemas.microsoft.com/office/drawing/2014/main" id="{AB39865D-2303-470B-9802-F4718873063F}"/>
              </a:ext>
            </a:extLst>
          </p:cNvPr>
          <p:cNvSpPr/>
          <p:nvPr/>
        </p:nvSpPr>
        <p:spPr>
          <a:xfrm>
            <a:off x="5055249" y="3386230"/>
            <a:ext cx="2111078" cy="2111078"/>
          </a:xfrm>
          <a:prstGeom prst="blockArc">
            <a:avLst>
              <a:gd name="adj1" fmla="val 10800000"/>
              <a:gd name="adj2" fmla="val 21560194"/>
              <a:gd name="adj3" fmla="val 24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8" name="Block Arc 17">
            <a:extLst>
              <a:ext uri="{FF2B5EF4-FFF2-40B4-BE49-F238E27FC236}">
                <a16:creationId xmlns:a16="http://schemas.microsoft.com/office/drawing/2014/main" id="{084D3FF7-EEF2-4CFA-9EA5-1EF1E8BABC30}"/>
              </a:ext>
            </a:extLst>
          </p:cNvPr>
          <p:cNvSpPr/>
          <p:nvPr/>
        </p:nvSpPr>
        <p:spPr>
          <a:xfrm>
            <a:off x="4481166" y="2812147"/>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9" name="Freeform 18">
            <a:extLst>
              <a:ext uri="{FF2B5EF4-FFF2-40B4-BE49-F238E27FC236}">
                <a16:creationId xmlns:a16="http://schemas.microsoft.com/office/drawing/2014/main" id="{C5E2B0AD-9674-437F-B6B8-07A2879B2C16}"/>
              </a:ext>
            </a:extLst>
          </p:cNvPr>
          <p:cNvSpPr>
            <a:spLocks/>
          </p:cNvSpPr>
          <p:nvPr/>
        </p:nvSpPr>
        <p:spPr bwMode="auto">
          <a:xfrm>
            <a:off x="6491831"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0" name="Freeform 18">
            <a:extLst>
              <a:ext uri="{FF2B5EF4-FFF2-40B4-BE49-F238E27FC236}">
                <a16:creationId xmlns:a16="http://schemas.microsoft.com/office/drawing/2014/main" id="{263B4579-0D98-4AD5-B551-3A0FAD3CA1F2}"/>
              </a:ext>
            </a:extLst>
          </p:cNvPr>
          <p:cNvSpPr>
            <a:spLocks/>
          </p:cNvSpPr>
          <p:nvPr/>
        </p:nvSpPr>
        <p:spPr bwMode="auto">
          <a:xfrm flipH="1">
            <a:off x="3324625"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1" name="Oval 20">
            <a:extLst>
              <a:ext uri="{FF2B5EF4-FFF2-40B4-BE49-F238E27FC236}">
                <a16:creationId xmlns:a16="http://schemas.microsoft.com/office/drawing/2014/main" id="{94EFB998-75BD-4AA3-9AAD-CF68D055E5CE}"/>
              </a:ext>
            </a:extLst>
          </p:cNvPr>
          <p:cNvSpPr/>
          <p:nvPr/>
        </p:nvSpPr>
        <p:spPr>
          <a:xfrm>
            <a:off x="7023976" y="3048697"/>
            <a:ext cx="439759" cy="439759"/>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0FA02557-15FB-4149-A34F-92A5A271444B}"/>
              </a:ext>
            </a:extLst>
          </p:cNvPr>
          <p:cNvSpPr/>
          <p:nvPr/>
        </p:nvSpPr>
        <p:spPr>
          <a:xfrm>
            <a:off x="4876663" y="3041189"/>
            <a:ext cx="439759" cy="45651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id="{4CD93D60-31BF-48CC-9CBA-2887D54CC249}"/>
              </a:ext>
            </a:extLst>
          </p:cNvPr>
          <p:cNvSpPr/>
          <p:nvPr/>
        </p:nvSpPr>
        <p:spPr>
          <a:xfrm>
            <a:off x="6840340" y="2228058"/>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Isosceles Triangle 41">
            <a:extLst>
              <a:ext uri="{FF2B5EF4-FFF2-40B4-BE49-F238E27FC236}">
                <a16:creationId xmlns:a16="http://schemas.microsoft.com/office/drawing/2014/main" id="{0B75878A-A0C2-4D00-B7FD-D32DF2626BE1}"/>
              </a:ext>
            </a:extLst>
          </p:cNvPr>
          <p:cNvSpPr/>
          <p:nvPr/>
        </p:nvSpPr>
        <p:spPr>
          <a:xfrm>
            <a:off x="6983146" y="2333571"/>
            <a:ext cx="170904" cy="245492"/>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ounded Rectangle 29">
            <a:extLst>
              <a:ext uri="{FF2B5EF4-FFF2-40B4-BE49-F238E27FC236}">
                <a16:creationId xmlns:a16="http://schemas.microsoft.com/office/drawing/2014/main" id="{6CB72988-CDB7-416B-8AF5-7C64410BE1CE}"/>
              </a:ext>
            </a:extLst>
          </p:cNvPr>
          <p:cNvSpPr/>
          <p:nvPr/>
        </p:nvSpPr>
        <p:spPr>
          <a:xfrm>
            <a:off x="4976960" y="3152662"/>
            <a:ext cx="255920" cy="233568"/>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ounded Rectangle 24">
            <a:extLst>
              <a:ext uri="{FF2B5EF4-FFF2-40B4-BE49-F238E27FC236}">
                <a16:creationId xmlns:a16="http://schemas.microsoft.com/office/drawing/2014/main" id="{84E284D4-66D9-4AB6-9C77-AE4CD9831BF6}"/>
              </a:ext>
            </a:extLst>
          </p:cNvPr>
          <p:cNvSpPr/>
          <p:nvPr/>
        </p:nvSpPr>
        <p:spPr>
          <a:xfrm>
            <a:off x="7128652" y="3172400"/>
            <a:ext cx="247162" cy="19124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6">
            <a:extLst>
              <a:ext uri="{FF2B5EF4-FFF2-40B4-BE49-F238E27FC236}">
                <a16:creationId xmlns:a16="http://schemas.microsoft.com/office/drawing/2014/main" id="{E607752E-5390-43D6-9E85-57085AF49FDA}"/>
              </a:ext>
            </a:extLst>
          </p:cNvPr>
          <p:cNvSpPr/>
          <p:nvPr/>
        </p:nvSpPr>
        <p:spPr>
          <a:xfrm>
            <a:off x="5101182" y="2215847"/>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1053EBE0-C2ED-496B-8A46-B5E18C327E8B}"/>
              </a:ext>
            </a:extLst>
          </p:cNvPr>
          <p:cNvSpPr/>
          <p:nvPr/>
        </p:nvSpPr>
        <p:spPr>
          <a:xfrm>
            <a:off x="5890907" y="2600387"/>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D7809619-B912-49B2-89F3-C4E6A8A70B47}"/>
              </a:ext>
            </a:extLst>
          </p:cNvPr>
          <p:cNvSpPr/>
          <p:nvPr/>
        </p:nvSpPr>
        <p:spPr>
          <a:xfrm>
            <a:off x="7433165" y="3805312"/>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435032F8-8142-40F1-8565-E3E0A355C4B0}"/>
              </a:ext>
            </a:extLst>
          </p:cNvPr>
          <p:cNvSpPr/>
          <p:nvPr/>
        </p:nvSpPr>
        <p:spPr>
          <a:xfrm>
            <a:off x="4344586" y="3795810"/>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15">
            <a:extLst>
              <a:ext uri="{FF2B5EF4-FFF2-40B4-BE49-F238E27FC236}">
                <a16:creationId xmlns:a16="http://schemas.microsoft.com/office/drawing/2014/main" id="{442DB8F2-4A57-49E1-96AE-4873C0DA8247}"/>
              </a:ext>
            </a:extLst>
          </p:cNvPr>
          <p:cNvSpPr/>
          <p:nvPr/>
        </p:nvSpPr>
        <p:spPr>
          <a:xfrm rot="14270044">
            <a:off x="7533923" y="3900984"/>
            <a:ext cx="222882" cy="2321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Isosceles Triangle 22">
            <a:extLst>
              <a:ext uri="{FF2B5EF4-FFF2-40B4-BE49-F238E27FC236}">
                <a16:creationId xmlns:a16="http://schemas.microsoft.com/office/drawing/2014/main" id="{936375E1-5C97-4E03-B16C-AEA7D3CDF465}"/>
              </a:ext>
            </a:extLst>
          </p:cNvPr>
          <p:cNvSpPr/>
          <p:nvPr/>
        </p:nvSpPr>
        <p:spPr>
          <a:xfrm rot="19800000">
            <a:off x="5200909" y="2307472"/>
            <a:ext cx="240308" cy="240267"/>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
            <a:extLst>
              <a:ext uri="{FF2B5EF4-FFF2-40B4-BE49-F238E27FC236}">
                <a16:creationId xmlns:a16="http://schemas.microsoft.com/office/drawing/2014/main" id="{6F34D9EB-299D-47AA-8AB7-A79EA5B5D5B1}"/>
              </a:ext>
            </a:extLst>
          </p:cNvPr>
          <p:cNvSpPr/>
          <p:nvPr/>
        </p:nvSpPr>
        <p:spPr>
          <a:xfrm>
            <a:off x="6006919" y="2708477"/>
            <a:ext cx="207739" cy="207340"/>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ounded Rectangle 24">
            <a:extLst>
              <a:ext uri="{FF2B5EF4-FFF2-40B4-BE49-F238E27FC236}">
                <a16:creationId xmlns:a16="http://schemas.microsoft.com/office/drawing/2014/main" id="{88ACD966-2B57-4975-96BD-2765E7AE64A5}"/>
              </a:ext>
            </a:extLst>
          </p:cNvPr>
          <p:cNvSpPr>
            <a:spLocks noChangeAspect="1"/>
          </p:cNvSpPr>
          <p:nvPr/>
        </p:nvSpPr>
        <p:spPr>
          <a:xfrm>
            <a:off x="4465300" y="3933428"/>
            <a:ext cx="216204" cy="16728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34">
            <a:extLst>
              <a:ext uri="{FF2B5EF4-FFF2-40B4-BE49-F238E27FC236}">
                <a16:creationId xmlns:a16="http://schemas.microsoft.com/office/drawing/2014/main" id="{5723C3B6-3168-4A15-950F-D9E86ACFC677}"/>
              </a:ext>
            </a:extLst>
          </p:cNvPr>
          <p:cNvSpPr/>
          <p:nvPr/>
        </p:nvSpPr>
        <p:spPr>
          <a:xfrm>
            <a:off x="7802961" y="3157973"/>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50E91291-0C43-4FC8-A951-AB9009BE5A20}"/>
              </a:ext>
            </a:extLst>
          </p:cNvPr>
          <p:cNvSpPr/>
          <p:nvPr/>
        </p:nvSpPr>
        <p:spPr>
          <a:xfrm>
            <a:off x="3919187" y="3190442"/>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ounded Rectangle 9">
            <a:extLst>
              <a:ext uri="{FF2B5EF4-FFF2-40B4-BE49-F238E27FC236}">
                <a16:creationId xmlns:a16="http://schemas.microsoft.com/office/drawing/2014/main" id="{D7D0EEB0-C79B-45AB-9D2F-DDCDA9959A52}"/>
              </a:ext>
            </a:extLst>
          </p:cNvPr>
          <p:cNvSpPr>
            <a:spLocks/>
          </p:cNvSpPr>
          <p:nvPr/>
        </p:nvSpPr>
        <p:spPr>
          <a:xfrm>
            <a:off x="4019723" y="3297417"/>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8" name="Freeform 39">
            <a:extLst>
              <a:ext uri="{FF2B5EF4-FFF2-40B4-BE49-F238E27FC236}">
                <a16:creationId xmlns:a16="http://schemas.microsoft.com/office/drawing/2014/main" id="{50175781-A853-445F-9C29-D6C2DC63A7A4}"/>
              </a:ext>
            </a:extLst>
          </p:cNvPr>
          <p:cNvSpPr>
            <a:spLocks noChangeAspect="1"/>
          </p:cNvSpPr>
          <p:nvPr/>
        </p:nvSpPr>
        <p:spPr>
          <a:xfrm rot="8580000">
            <a:off x="7903179" y="3264041"/>
            <a:ext cx="239324" cy="23868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Oval 38">
            <a:extLst>
              <a:ext uri="{FF2B5EF4-FFF2-40B4-BE49-F238E27FC236}">
                <a16:creationId xmlns:a16="http://schemas.microsoft.com/office/drawing/2014/main" id="{80ECCFB3-FE8D-4055-A932-879A44622B97}"/>
              </a:ext>
            </a:extLst>
          </p:cNvPr>
          <p:cNvSpPr/>
          <p:nvPr/>
        </p:nvSpPr>
        <p:spPr>
          <a:xfrm>
            <a:off x="5890908" y="3260199"/>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a16="http://schemas.microsoft.com/office/drawing/2014/main" id="{5C8FB2EB-E906-40E1-9A90-F18622E76749}"/>
              </a:ext>
            </a:extLst>
          </p:cNvPr>
          <p:cNvSpPr/>
          <p:nvPr/>
        </p:nvSpPr>
        <p:spPr>
          <a:xfrm>
            <a:off x="5067467" y="3660698"/>
            <a:ext cx="439759" cy="423521"/>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40">
            <a:extLst>
              <a:ext uri="{FF2B5EF4-FFF2-40B4-BE49-F238E27FC236}">
                <a16:creationId xmlns:a16="http://schemas.microsoft.com/office/drawing/2014/main" id="{178C910E-81E0-464D-988C-B9D2F0787C1B}"/>
              </a:ext>
            </a:extLst>
          </p:cNvPr>
          <p:cNvSpPr/>
          <p:nvPr/>
        </p:nvSpPr>
        <p:spPr>
          <a:xfrm>
            <a:off x="6741981" y="3644201"/>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ed Rectangle 7">
            <a:extLst>
              <a:ext uri="{FF2B5EF4-FFF2-40B4-BE49-F238E27FC236}">
                <a16:creationId xmlns:a16="http://schemas.microsoft.com/office/drawing/2014/main" id="{A79993BD-02F1-4608-A87D-6CF0D95AB1B1}"/>
              </a:ext>
            </a:extLst>
          </p:cNvPr>
          <p:cNvSpPr>
            <a:spLocks noChangeAspect="1"/>
          </p:cNvSpPr>
          <p:nvPr/>
        </p:nvSpPr>
        <p:spPr>
          <a:xfrm>
            <a:off x="5167990" y="3753115"/>
            <a:ext cx="238715" cy="238688"/>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Donut 6">
            <a:extLst>
              <a:ext uri="{FF2B5EF4-FFF2-40B4-BE49-F238E27FC236}">
                <a16:creationId xmlns:a16="http://schemas.microsoft.com/office/drawing/2014/main" id="{3AA61488-6F61-4FF4-B67F-316119F2ADF0}"/>
              </a:ext>
            </a:extLst>
          </p:cNvPr>
          <p:cNvSpPr>
            <a:spLocks noChangeAspect="1"/>
          </p:cNvSpPr>
          <p:nvPr/>
        </p:nvSpPr>
        <p:spPr>
          <a:xfrm>
            <a:off x="6856564" y="3753115"/>
            <a:ext cx="238688" cy="238688"/>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Rounded Rectangle 9">
            <a:extLst>
              <a:ext uri="{FF2B5EF4-FFF2-40B4-BE49-F238E27FC236}">
                <a16:creationId xmlns:a16="http://schemas.microsoft.com/office/drawing/2014/main" id="{C365E374-694B-4735-A440-915DC6ECBDB8}"/>
              </a:ext>
            </a:extLst>
          </p:cNvPr>
          <p:cNvSpPr>
            <a:spLocks/>
          </p:cNvSpPr>
          <p:nvPr/>
        </p:nvSpPr>
        <p:spPr>
          <a:xfrm>
            <a:off x="5991443" y="3374285"/>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aphicFrame>
        <p:nvGraphicFramePr>
          <p:cNvPr id="5" name="Table 5">
            <a:extLst>
              <a:ext uri="{FF2B5EF4-FFF2-40B4-BE49-F238E27FC236}">
                <a16:creationId xmlns:a16="http://schemas.microsoft.com/office/drawing/2014/main" id="{8660EE96-4299-4886-A655-47EB0F8D7583}"/>
              </a:ext>
            </a:extLst>
          </p:cNvPr>
          <p:cNvGraphicFramePr>
            <a:graphicFrameLocks noGrp="1"/>
          </p:cNvGraphicFramePr>
          <p:nvPr>
            <p:extLst>
              <p:ext uri="{D42A27DB-BD31-4B8C-83A1-F6EECF244321}">
                <p14:modId xmlns:p14="http://schemas.microsoft.com/office/powerpoint/2010/main" val="2175201393"/>
              </p:ext>
            </p:extLst>
          </p:nvPr>
        </p:nvGraphicFramePr>
        <p:xfrm>
          <a:off x="688963" y="1239961"/>
          <a:ext cx="2356224" cy="2926080"/>
        </p:xfrm>
        <a:graphic>
          <a:graphicData uri="http://schemas.openxmlformats.org/drawingml/2006/table">
            <a:tbl>
              <a:tblPr firstRow="1" bandRow="1">
                <a:tableStyleId>{5C22544A-7EE6-4342-B048-85BDC9FD1C3A}</a:tableStyleId>
              </a:tblPr>
              <a:tblGrid>
                <a:gridCol w="2356224">
                  <a:extLst>
                    <a:ext uri="{9D8B030D-6E8A-4147-A177-3AD203B41FA5}">
                      <a16:colId xmlns:a16="http://schemas.microsoft.com/office/drawing/2014/main" val="1768863136"/>
                    </a:ext>
                  </a:extLst>
                </a:gridCol>
              </a:tblGrid>
              <a:tr h="355532">
                <a:tc>
                  <a:txBody>
                    <a:bodyPr/>
                    <a:lstStyle/>
                    <a:p>
                      <a:r>
                        <a:rPr lang="en-US"/>
                        <a:t>Variables</a:t>
                      </a:r>
                    </a:p>
                  </a:txBody>
                  <a:tcPr/>
                </a:tc>
                <a:extLst>
                  <a:ext uri="{0D108BD9-81ED-4DB2-BD59-A6C34878D82A}">
                    <a16:rowId xmlns:a16="http://schemas.microsoft.com/office/drawing/2014/main" val="3704204738"/>
                  </a:ext>
                </a:extLst>
              </a:tr>
              <a:tr h="355532">
                <a:tc>
                  <a:txBody>
                    <a:bodyPr/>
                    <a:lstStyle/>
                    <a:p>
                      <a:r>
                        <a:rPr lang="en-US"/>
                        <a:t>Age</a:t>
                      </a:r>
                    </a:p>
                  </a:txBody>
                  <a:tcPr/>
                </a:tc>
                <a:extLst>
                  <a:ext uri="{0D108BD9-81ED-4DB2-BD59-A6C34878D82A}">
                    <a16:rowId xmlns:a16="http://schemas.microsoft.com/office/drawing/2014/main" val="1624578278"/>
                  </a:ext>
                </a:extLst>
              </a:tr>
              <a:tr h="355532">
                <a:tc>
                  <a:txBody>
                    <a:bodyPr/>
                    <a:lstStyle/>
                    <a:p>
                      <a:r>
                        <a:rPr lang="en-US" dirty="0"/>
                        <a:t>BMI</a:t>
                      </a:r>
                    </a:p>
                  </a:txBody>
                  <a:tcPr/>
                </a:tc>
                <a:extLst>
                  <a:ext uri="{0D108BD9-81ED-4DB2-BD59-A6C34878D82A}">
                    <a16:rowId xmlns:a16="http://schemas.microsoft.com/office/drawing/2014/main" val="837944372"/>
                  </a:ext>
                </a:extLst>
              </a:tr>
              <a:tr h="355532">
                <a:tc>
                  <a:txBody>
                    <a:bodyPr/>
                    <a:lstStyle/>
                    <a:p>
                      <a:r>
                        <a:rPr lang="en-US"/>
                        <a:t>PVD</a:t>
                      </a:r>
                    </a:p>
                  </a:txBody>
                  <a:tcPr/>
                </a:tc>
                <a:extLst>
                  <a:ext uri="{0D108BD9-81ED-4DB2-BD59-A6C34878D82A}">
                    <a16:rowId xmlns:a16="http://schemas.microsoft.com/office/drawing/2014/main" val="278234264"/>
                  </a:ext>
                </a:extLst>
              </a:tr>
              <a:tr h="355532">
                <a:tc>
                  <a:txBody>
                    <a:bodyPr/>
                    <a:lstStyle/>
                    <a:p>
                      <a:r>
                        <a:rPr lang="en-US"/>
                        <a:t>Anemia</a:t>
                      </a:r>
                    </a:p>
                  </a:txBody>
                  <a:tcPr/>
                </a:tc>
                <a:extLst>
                  <a:ext uri="{0D108BD9-81ED-4DB2-BD59-A6C34878D82A}">
                    <a16:rowId xmlns:a16="http://schemas.microsoft.com/office/drawing/2014/main" val="4272974903"/>
                  </a:ext>
                </a:extLst>
              </a:tr>
              <a:tr h="355532">
                <a:tc>
                  <a:txBody>
                    <a:bodyPr/>
                    <a:lstStyle/>
                    <a:p>
                      <a:r>
                        <a:rPr lang="en-US"/>
                        <a:t>Fam Diabetes</a:t>
                      </a:r>
                    </a:p>
                  </a:txBody>
                  <a:tcPr/>
                </a:tc>
                <a:extLst>
                  <a:ext uri="{0D108BD9-81ED-4DB2-BD59-A6C34878D82A}">
                    <a16:rowId xmlns:a16="http://schemas.microsoft.com/office/drawing/2014/main" val="3659545777"/>
                  </a:ext>
                </a:extLst>
              </a:tr>
              <a:tr h="355532">
                <a:tc>
                  <a:txBody>
                    <a:bodyPr/>
                    <a:lstStyle/>
                    <a:p>
                      <a:r>
                        <a:rPr lang="en-US"/>
                        <a:t>Fam CVD</a:t>
                      </a:r>
                    </a:p>
                  </a:txBody>
                  <a:tcPr/>
                </a:tc>
                <a:extLst>
                  <a:ext uri="{0D108BD9-81ED-4DB2-BD59-A6C34878D82A}">
                    <a16:rowId xmlns:a16="http://schemas.microsoft.com/office/drawing/2014/main" val="2395562023"/>
                  </a:ext>
                </a:extLst>
              </a:tr>
              <a:tr h="355532">
                <a:tc>
                  <a:txBody>
                    <a:bodyPr/>
                    <a:lstStyle/>
                    <a:p>
                      <a:r>
                        <a:rPr lang="en-US" dirty="0"/>
                        <a:t>Race group (Black)</a:t>
                      </a:r>
                    </a:p>
                  </a:txBody>
                  <a:tcPr/>
                </a:tc>
                <a:extLst>
                  <a:ext uri="{0D108BD9-81ED-4DB2-BD59-A6C34878D82A}">
                    <a16:rowId xmlns:a16="http://schemas.microsoft.com/office/drawing/2014/main" val="3045810055"/>
                  </a:ext>
                </a:extLst>
              </a:tr>
            </a:tbl>
          </a:graphicData>
        </a:graphic>
      </p:graphicFrame>
      <p:graphicFrame>
        <p:nvGraphicFramePr>
          <p:cNvPr id="7" name="Table 7">
            <a:extLst>
              <a:ext uri="{FF2B5EF4-FFF2-40B4-BE49-F238E27FC236}">
                <a16:creationId xmlns:a16="http://schemas.microsoft.com/office/drawing/2014/main" id="{6D6EBF76-BD8E-4548-BD34-F6407EF06BA6}"/>
              </a:ext>
            </a:extLst>
          </p:cNvPr>
          <p:cNvGraphicFramePr>
            <a:graphicFrameLocks noGrp="1"/>
          </p:cNvGraphicFramePr>
          <p:nvPr>
            <p:extLst>
              <p:ext uri="{D42A27DB-BD31-4B8C-83A1-F6EECF244321}">
                <p14:modId xmlns:p14="http://schemas.microsoft.com/office/powerpoint/2010/main" val="2143489799"/>
              </p:ext>
            </p:extLst>
          </p:nvPr>
        </p:nvGraphicFramePr>
        <p:xfrm>
          <a:off x="8720395" y="1193320"/>
          <a:ext cx="2616152" cy="3138168"/>
        </p:xfrm>
        <a:graphic>
          <a:graphicData uri="http://schemas.openxmlformats.org/drawingml/2006/table">
            <a:tbl>
              <a:tblPr firstRow="1" bandRow="1">
                <a:tableStyleId>{5C22544A-7EE6-4342-B048-85BDC9FD1C3A}</a:tableStyleId>
              </a:tblPr>
              <a:tblGrid>
                <a:gridCol w="2616152">
                  <a:extLst>
                    <a:ext uri="{9D8B030D-6E8A-4147-A177-3AD203B41FA5}">
                      <a16:colId xmlns:a16="http://schemas.microsoft.com/office/drawing/2014/main" val="2561944400"/>
                    </a:ext>
                  </a:extLst>
                </a:gridCol>
              </a:tblGrid>
              <a:tr h="335462">
                <a:tc>
                  <a:txBody>
                    <a:bodyPr/>
                    <a:lstStyle/>
                    <a:p>
                      <a:r>
                        <a:rPr lang="en-US"/>
                        <a:t>Variables</a:t>
                      </a:r>
                    </a:p>
                  </a:txBody>
                  <a:tcPr/>
                </a:tc>
                <a:extLst>
                  <a:ext uri="{0D108BD9-81ED-4DB2-BD59-A6C34878D82A}">
                    <a16:rowId xmlns:a16="http://schemas.microsoft.com/office/drawing/2014/main" val="1819224839"/>
                  </a:ext>
                </a:extLst>
              </a:tr>
              <a:tr h="335462">
                <a:tc>
                  <a:txBody>
                    <a:bodyPr/>
                    <a:lstStyle/>
                    <a:p>
                      <a:pPr marL="0" lvl="0" algn="l" rtl="0">
                        <a:spcBef>
                          <a:spcPts val="0"/>
                        </a:spcBef>
                        <a:spcAft>
                          <a:spcPts val="0"/>
                        </a:spcAft>
                        <a:buNone/>
                      </a:pPr>
                      <a:r>
                        <a:rPr lang="en-US" sz="1800" kern="1200">
                          <a:effectLst/>
                        </a:rPr>
                        <a:t>Female</a:t>
                      </a:r>
                      <a:endParaRPr lang="en-US">
                        <a:effectLst/>
                      </a:endParaRPr>
                    </a:p>
                  </a:txBody>
                  <a:tcPr/>
                </a:tc>
                <a:extLst>
                  <a:ext uri="{0D108BD9-81ED-4DB2-BD59-A6C34878D82A}">
                    <a16:rowId xmlns:a16="http://schemas.microsoft.com/office/drawing/2014/main" val="1112185866"/>
                  </a:ext>
                </a:extLst>
              </a:tr>
              <a:tr h="335462">
                <a:tc>
                  <a:txBody>
                    <a:bodyPr/>
                    <a:lstStyle/>
                    <a:p>
                      <a:pPr marL="0" lvl="0" algn="l" rtl="0">
                        <a:spcBef>
                          <a:spcPts val="0"/>
                        </a:spcBef>
                        <a:spcAft>
                          <a:spcPts val="0"/>
                        </a:spcAft>
                        <a:buNone/>
                      </a:pPr>
                      <a:r>
                        <a:rPr lang="en-US" sz="1800" kern="1200">
                          <a:effectLst/>
                        </a:rPr>
                        <a:t>Dyslipidemia</a:t>
                      </a:r>
                      <a:endParaRPr lang="en-US">
                        <a:effectLst/>
                      </a:endParaRPr>
                    </a:p>
                  </a:txBody>
                  <a:tcPr/>
                </a:tc>
                <a:extLst>
                  <a:ext uri="{0D108BD9-81ED-4DB2-BD59-A6C34878D82A}">
                    <a16:rowId xmlns:a16="http://schemas.microsoft.com/office/drawing/2014/main" val="3661189845"/>
                  </a:ext>
                </a:extLst>
              </a:tr>
              <a:tr h="335462">
                <a:tc>
                  <a:txBody>
                    <a:bodyPr/>
                    <a:lstStyle/>
                    <a:p>
                      <a:pPr marL="0" lvl="0" algn="l" rtl="0">
                        <a:spcBef>
                          <a:spcPts val="0"/>
                        </a:spcBef>
                        <a:spcAft>
                          <a:spcPts val="0"/>
                        </a:spcAft>
                        <a:buNone/>
                      </a:pPr>
                      <a:r>
                        <a:rPr lang="en-US" sz="1800" kern="1200">
                          <a:effectLst/>
                        </a:rPr>
                        <a:t>Hypertension</a:t>
                      </a:r>
                      <a:endParaRPr lang="en-US">
                        <a:effectLst/>
                      </a:endParaRPr>
                    </a:p>
                  </a:txBody>
                  <a:tcPr/>
                </a:tc>
                <a:extLst>
                  <a:ext uri="{0D108BD9-81ED-4DB2-BD59-A6C34878D82A}">
                    <a16:rowId xmlns:a16="http://schemas.microsoft.com/office/drawing/2014/main" val="4117629624"/>
                  </a:ext>
                </a:extLst>
              </a:tr>
              <a:tr h="335462">
                <a:tc>
                  <a:txBody>
                    <a:bodyPr/>
                    <a:lstStyle/>
                    <a:p>
                      <a:pPr marL="0" lvl="0" algn="l" rtl="0">
                        <a:spcBef>
                          <a:spcPts val="0"/>
                        </a:spcBef>
                        <a:spcAft>
                          <a:spcPts val="0"/>
                        </a:spcAft>
                        <a:buNone/>
                      </a:pPr>
                      <a:r>
                        <a:rPr lang="en-US" sz="1800" kern="1200" dirty="0">
                          <a:effectLst/>
                        </a:rPr>
                        <a:t>Diabetes</a:t>
                      </a:r>
                      <a:endParaRPr lang="en-US" dirty="0">
                        <a:effectLst/>
                      </a:endParaRPr>
                    </a:p>
                  </a:txBody>
                  <a:tcPr/>
                </a:tc>
                <a:extLst>
                  <a:ext uri="{0D108BD9-81ED-4DB2-BD59-A6C34878D82A}">
                    <a16:rowId xmlns:a16="http://schemas.microsoft.com/office/drawing/2014/main" val="2500018923"/>
                  </a:ext>
                </a:extLst>
              </a:tr>
              <a:tr h="335462">
                <a:tc>
                  <a:txBody>
                    <a:bodyPr/>
                    <a:lstStyle/>
                    <a:p>
                      <a:pPr marL="0" lvl="0" algn="l" rtl="0">
                        <a:spcBef>
                          <a:spcPts val="0"/>
                        </a:spcBef>
                        <a:spcAft>
                          <a:spcPts val="0"/>
                        </a:spcAft>
                        <a:buNone/>
                      </a:pPr>
                      <a:r>
                        <a:rPr lang="en-US" sz="1800" kern="1200">
                          <a:effectLst/>
                        </a:rPr>
                        <a:t>Stroke</a:t>
                      </a:r>
                      <a:endParaRPr lang="en-US">
                        <a:effectLst/>
                      </a:endParaRPr>
                    </a:p>
                  </a:txBody>
                  <a:tcPr/>
                </a:tc>
                <a:extLst>
                  <a:ext uri="{0D108BD9-81ED-4DB2-BD59-A6C34878D82A}">
                    <a16:rowId xmlns:a16="http://schemas.microsoft.com/office/drawing/2014/main" val="543906057"/>
                  </a:ext>
                </a:extLst>
              </a:tr>
              <a:tr h="335462">
                <a:tc>
                  <a:txBody>
                    <a:bodyPr/>
                    <a:lstStyle/>
                    <a:p>
                      <a:pPr marL="0" lvl="0" algn="l" rtl="0">
                        <a:spcBef>
                          <a:spcPts val="0"/>
                        </a:spcBef>
                        <a:spcAft>
                          <a:spcPts val="0"/>
                        </a:spcAft>
                        <a:buNone/>
                      </a:pPr>
                      <a:r>
                        <a:rPr lang="en-US" sz="1800" kern="1200">
                          <a:effectLst/>
                        </a:rPr>
                        <a:t>CHF</a:t>
                      </a:r>
                      <a:endParaRPr lang="en-US">
                        <a:effectLst/>
                      </a:endParaRPr>
                    </a:p>
                  </a:txBody>
                  <a:tcPr/>
                </a:tc>
                <a:extLst>
                  <a:ext uri="{0D108BD9-81ED-4DB2-BD59-A6C34878D82A}">
                    <a16:rowId xmlns:a16="http://schemas.microsoft.com/office/drawing/2014/main" val="1781758372"/>
                  </a:ext>
                </a:extLst>
              </a:tr>
              <a:tr h="577848">
                <a:tc>
                  <a:txBody>
                    <a:bodyPr/>
                    <a:lstStyle/>
                    <a:p>
                      <a:pPr marL="0" lvl="0" algn="l" rtl="0">
                        <a:spcBef>
                          <a:spcPts val="0"/>
                        </a:spcBef>
                        <a:spcAft>
                          <a:spcPts val="0"/>
                        </a:spcAft>
                        <a:buNone/>
                      </a:pPr>
                      <a:r>
                        <a:rPr lang="en-US" sz="1800" kern="1200" dirty="0">
                          <a:effectLst/>
                        </a:rPr>
                        <a:t>Race group (Hispanic)</a:t>
                      </a:r>
                      <a:endParaRPr lang="en-US" dirty="0">
                        <a:effectLst/>
                      </a:endParaRPr>
                    </a:p>
                  </a:txBody>
                  <a:tcPr/>
                </a:tc>
                <a:extLst>
                  <a:ext uri="{0D108BD9-81ED-4DB2-BD59-A6C34878D82A}">
                    <a16:rowId xmlns:a16="http://schemas.microsoft.com/office/drawing/2014/main" val="1934542110"/>
                  </a:ext>
                </a:extLst>
              </a:tr>
            </a:tbl>
          </a:graphicData>
        </a:graphic>
      </p:graphicFrame>
    </p:spTree>
    <p:extLst>
      <p:ext uri="{BB962C8B-B14F-4D97-AF65-F5344CB8AC3E}">
        <p14:creationId xmlns:p14="http://schemas.microsoft.com/office/powerpoint/2010/main" val="136076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Logit Model Framework</a:t>
            </a:r>
          </a:p>
        </p:txBody>
      </p:sp>
      <p:grpSp>
        <p:nvGrpSpPr>
          <p:cNvPr id="9" name="Group 8">
            <a:extLst>
              <a:ext uri="{FF2B5EF4-FFF2-40B4-BE49-F238E27FC236}">
                <a16:creationId xmlns:a16="http://schemas.microsoft.com/office/drawing/2014/main" id="{BDB3D499-4DE0-4C36-AFAD-7ADCF2DD8780}"/>
              </a:ext>
            </a:extLst>
          </p:cNvPr>
          <p:cNvGrpSpPr/>
          <p:nvPr/>
        </p:nvGrpSpPr>
        <p:grpSpPr>
          <a:xfrm rot="16200000">
            <a:off x="2667457" y="4176435"/>
            <a:ext cx="1360266" cy="1113871"/>
            <a:chOff x="971600" y="1733231"/>
            <a:chExt cx="1620000" cy="1440000"/>
          </a:xfrm>
        </p:grpSpPr>
        <p:sp>
          <p:nvSpPr>
            <p:cNvPr id="10" name="Hexagon 9">
              <a:extLst>
                <a:ext uri="{FF2B5EF4-FFF2-40B4-BE49-F238E27FC236}">
                  <a16:creationId xmlns:a16="http://schemas.microsoft.com/office/drawing/2014/main" id="{B1179E29-977D-41C0-BAB0-4234C9073580}"/>
                </a:ext>
              </a:extLst>
            </p:cNvPr>
            <p:cNvSpPr/>
            <p:nvPr/>
          </p:nvSpPr>
          <p:spPr>
            <a:xfrm>
              <a:off x="971600" y="1733231"/>
              <a:ext cx="1620000" cy="1440000"/>
            </a:xfrm>
            <a:prstGeom prst="hexagon">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Hexagon 10">
              <a:extLst>
                <a:ext uri="{FF2B5EF4-FFF2-40B4-BE49-F238E27FC236}">
                  <a16:creationId xmlns:a16="http://schemas.microsoft.com/office/drawing/2014/main" id="{A09CB227-87D3-427E-BA55-50509F50CBE3}"/>
                </a:ext>
              </a:extLst>
            </p:cNvPr>
            <p:cNvSpPr/>
            <p:nvPr/>
          </p:nvSpPr>
          <p:spPr>
            <a:xfrm>
              <a:off x="1061600" y="1805231"/>
              <a:ext cx="1440000" cy="1296000"/>
            </a:xfrm>
            <a:prstGeom prst="hexagon">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2" name="Group 21">
            <a:extLst>
              <a:ext uri="{FF2B5EF4-FFF2-40B4-BE49-F238E27FC236}">
                <a16:creationId xmlns:a16="http://schemas.microsoft.com/office/drawing/2014/main" id="{26C25B29-F81A-473C-AA38-D1E2F8AA8D56}"/>
              </a:ext>
            </a:extLst>
          </p:cNvPr>
          <p:cNvGrpSpPr/>
          <p:nvPr/>
        </p:nvGrpSpPr>
        <p:grpSpPr>
          <a:xfrm>
            <a:off x="2782650" y="4278406"/>
            <a:ext cx="1160017" cy="873244"/>
            <a:chOff x="3256918" y="1701889"/>
            <a:chExt cx="1400519" cy="1347455"/>
          </a:xfrm>
        </p:grpSpPr>
        <p:sp>
          <p:nvSpPr>
            <p:cNvPr id="23" name="TextBox 22">
              <a:extLst>
                <a:ext uri="{FF2B5EF4-FFF2-40B4-BE49-F238E27FC236}">
                  <a16:creationId xmlns:a16="http://schemas.microsoft.com/office/drawing/2014/main" id="{3A03E95E-817B-4050-ABF6-2326BE2B7F56}"/>
                </a:ext>
              </a:extLst>
            </p:cNvPr>
            <p:cNvSpPr txBox="1"/>
            <p:nvPr/>
          </p:nvSpPr>
          <p:spPr>
            <a:xfrm>
              <a:off x="3256918" y="1701889"/>
              <a:ext cx="1400519" cy="324373"/>
            </a:xfrm>
            <a:prstGeom prst="rect">
              <a:avLst/>
            </a:prstGeom>
            <a:noFill/>
          </p:spPr>
          <p:txBody>
            <a:bodyPr wrap="square" rtlCol="0">
              <a:spAutoFit/>
            </a:bodyPr>
            <a:lstStyle/>
            <a:p>
              <a:pPr algn="ctr"/>
              <a:r>
                <a:rPr lang="en-US" altLang="ko-KR" sz="1400" b="1" dirty="0">
                  <a:solidFill>
                    <a:schemeClr val="bg1"/>
                  </a:solidFill>
                  <a:cs typeface="Arial" pitchFamily="34" charset="0"/>
                </a:rPr>
                <a:t>Validation Set</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0745F57A-F55F-45A6-9A15-4AEF2CCDD68F}"/>
                </a:ext>
              </a:extLst>
            </p:cNvPr>
            <p:cNvSpPr txBox="1"/>
            <p:nvPr/>
          </p:nvSpPr>
          <p:spPr>
            <a:xfrm>
              <a:off x="3266430" y="2336974"/>
              <a:ext cx="1381494" cy="712370"/>
            </a:xfrm>
            <a:prstGeom prst="rect">
              <a:avLst/>
            </a:prstGeom>
            <a:noFill/>
          </p:spPr>
          <p:txBody>
            <a:bodyPr wrap="square" rtlCol="0">
              <a:spAutoFit/>
            </a:bodyPr>
            <a:lstStyle/>
            <a:p>
              <a:pPr algn="ctr"/>
              <a:r>
                <a:rPr lang="en-US" altLang="ko-KR" sz="1200" dirty="0">
                  <a:solidFill>
                    <a:schemeClr val="bg1"/>
                  </a:solidFill>
                  <a:cs typeface="Arial" pitchFamily="34" charset="0"/>
                </a:rPr>
                <a:t>1000 observation</a:t>
              </a:r>
            </a:p>
          </p:txBody>
        </p:sp>
      </p:grpSp>
      <p:grpSp>
        <p:nvGrpSpPr>
          <p:cNvPr id="7" name="Group 6">
            <a:extLst>
              <a:ext uri="{FF2B5EF4-FFF2-40B4-BE49-F238E27FC236}">
                <a16:creationId xmlns:a16="http://schemas.microsoft.com/office/drawing/2014/main" id="{1D7F49C2-E34F-490E-BCD3-32499A9CCE2F}"/>
              </a:ext>
            </a:extLst>
          </p:cNvPr>
          <p:cNvGrpSpPr/>
          <p:nvPr/>
        </p:nvGrpSpPr>
        <p:grpSpPr>
          <a:xfrm rot="16200000">
            <a:off x="4136592" y="2454052"/>
            <a:ext cx="1496291" cy="1367934"/>
            <a:chOff x="971600" y="1733232"/>
            <a:chExt cx="1620000" cy="1440000"/>
          </a:xfrm>
        </p:grpSpPr>
        <p:sp>
          <p:nvSpPr>
            <p:cNvPr id="14" name="Hexagon 13">
              <a:extLst>
                <a:ext uri="{FF2B5EF4-FFF2-40B4-BE49-F238E27FC236}">
                  <a16:creationId xmlns:a16="http://schemas.microsoft.com/office/drawing/2014/main" id="{5363E980-4C17-498E-A1DB-3F3CEE92CB76}"/>
                </a:ext>
              </a:extLst>
            </p:cNvPr>
            <p:cNvSpPr/>
            <p:nvPr/>
          </p:nvSpPr>
          <p:spPr>
            <a:xfrm>
              <a:off x="971600" y="1733232"/>
              <a:ext cx="1620000" cy="1440000"/>
            </a:xfrm>
            <a:prstGeom prst="hexagon">
              <a:avLst/>
            </a:prstGeom>
            <a:no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Hexagon 14">
              <a:extLst>
                <a:ext uri="{FF2B5EF4-FFF2-40B4-BE49-F238E27FC236}">
                  <a16:creationId xmlns:a16="http://schemas.microsoft.com/office/drawing/2014/main" id="{AAFA6EEA-27C2-432A-8CF1-245B5FFC6356}"/>
                </a:ext>
              </a:extLst>
            </p:cNvPr>
            <p:cNvSpPr/>
            <p:nvPr/>
          </p:nvSpPr>
          <p:spPr>
            <a:xfrm>
              <a:off x="1061600" y="1805231"/>
              <a:ext cx="1440000" cy="1296000"/>
            </a:xfrm>
            <a:prstGeom prst="hex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5" name="Group 24">
            <a:extLst>
              <a:ext uri="{FF2B5EF4-FFF2-40B4-BE49-F238E27FC236}">
                <a16:creationId xmlns:a16="http://schemas.microsoft.com/office/drawing/2014/main" id="{859E911B-A20B-42E5-A714-A337EAF2533C}"/>
              </a:ext>
            </a:extLst>
          </p:cNvPr>
          <p:cNvGrpSpPr/>
          <p:nvPr/>
        </p:nvGrpSpPr>
        <p:grpSpPr>
          <a:xfrm>
            <a:off x="4100476" y="2722142"/>
            <a:ext cx="1568520" cy="860269"/>
            <a:chOff x="3132670" y="1862641"/>
            <a:chExt cx="1612627" cy="974050"/>
          </a:xfrm>
        </p:grpSpPr>
        <p:sp>
          <p:nvSpPr>
            <p:cNvPr id="26" name="TextBox 25">
              <a:extLst>
                <a:ext uri="{FF2B5EF4-FFF2-40B4-BE49-F238E27FC236}">
                  <a16:creationId xmlns:a16="http://schemas.microsoft.com/office/drawing/2014/main" id="{EE77A313-A5E0-4366-A1B6-E132C775EF85}"/>
                </a:ext>
              </a:extLst>
            </p:cNvPr>
            <p:cNvSpPr txBox="1"/>
            <p:nvPr/>
          </p:nvSpPr>
          <p:spPr>
            <a:xfrm>
              <a:off x="3132670" y="1862641"/>
              <a:ext cx="1612627" cy="348484"/>
            </a:xfrm>
            <a:prstGeom prst="rect">
              <a:avLst/>
            </a:prstGeom>
            <a:noFill/>
          </p:spPr>
          <p:txBody>
            <a:bodyPr wrap="square" rtlCol="0">
              <a:spAutoFit/>
            </a:bodyPr>
            <a:lstStyle/>
            <a:p>
              <a:pPr algn="ctr"/>
              <a:r>
                <a:rPr lang="en-US" altLang="ko-KR" sz="1400" b="1" dirty="0">
                  <a:solidFill>
                    <a:schemeClr val="bg1"/>
                  </a:solidFill>
                  <a:cs typeface="Arial" pitchFamily="34" charset="0"/>
                </a:rPr>
                <a:t>Prediction Set</a:t>
              </a:r>
              <a:endParaRPr lang="ko-KR" altLang="en-US" sz="1400" b="1" dirty="0">
                <a:solidFill>
                  <a:schemeClr val="bg1"/>
                </a:solidFill>
                <a:cs typeface="Arial" pitchFamily="34" charset="0"/>
              </a:endParaRPr>
            </a:p>
          </p:txBody>
        </p:sp>
        <p:sp>
          <p:nvSpPr>
            <p:cNvPr id="27" name="TextBox 26">
              <a:extLst>
                <a:ext uri="{FF2B5EF4-FFF2-40B4-BE49-F238E27FC236}">
                  <a16:creationId xmlns:a16="http://schemas.microsoft.com/office/drawing/2014/main" id="{9EF3BD17-A318-49CF-A14D-E9E3C0FCEA13}"/>
                </a:ext>
              </a:extLst>
            </p:cNvPr>
            <p:cNvSpPr txBox="1"/>
            <p:nvPr/>
          </p:nvSpPr>
          <p:spPr>
            <a:xfrm>
              <a:off x="3238726" y="2171403"/>
              <a:ext cx="1400519" cy="665288"/>
            </a:xfrm>
            <a:prstGeom prst="rect">
              <a:avLst/>
            </a:prstGeom>
            <a:noFill/>
          </p:spPr>
          <p:txBody>
            <a:bodyPr wrap="square" rtlCol="0">
              <a:spAutoFit/>
            </a:bodyPr>
            <a:lstStyle/>
            <a:p>
              <a:pPr algn="ctr"/>
              <a:r>
                <a:rPr lang="en-US" altLang="ko-KR" sz="1200" dirty="0">
                  <a:solidFill>
                    <a:schemeClr val="bg1"/>
                  </a:solidFill>
                  <a:cs typeface="Arial" pitchFamily="34" charset="0"/>
                </a:rPr>
                <a:t>Consist of 2819 observations for predicting CKD</a:t>
              </a:r>
            </a:p>
          </p:txBody>
        </p:sp>
      </p:grpSp>
      <p:grpSp>
        <p:nvGrpSpPr>
          <p:cNvPr id="8" name="Group 7">
            <a:extLst>
              <a:ext uri="{FF2B5EF4-FFF2-40B4-BE49-F238E27FC236}">
                <a16:creationId xmlns:a16="http://schemas.microsoft.com/office/drawing/2014/main" id="{E9750FD7-B270-4137-B787-8C4AA9223F1D}"/>
              </a:ext>
            </a:extLst>
          </p:cNvPr>
          <p:cNvGrpSpPr/>
          <p:nvPr/>
        </p:nvGrpSpPr>
        <p:grpSpPr>
          <a:xfrm rot="16200000">
            <a:off x="1404540" y="4170710"/>
            <a:ext cx="1360266" cy="1130524"/>
            <a:chOff x="971600" y="1733231"/>
            <a:chExt cx="1620000" cy="1440000"/>
          </a:xfrm>
        </p:grpSpPr>
        <p:sp>
          <p:nvSpPr>
            <p:cNvPr id="12" name="Hexagon 11">
              <a:extLst>
                <a:ext uri="{FF2B5EF4-FFF2-40B4-BE49-F238E27FC236}">
                  <a16:creationId xmlns:a16="http://schemas.microsoft.com/office/drawing/2014/main" id="{22874F96-8CF6-409E-8542-067B20FC8F4B}"/>
                </a:ext>
              </a:extLst>
            </p:cNvPr>
            <p:cNvSpPr/>
            <p:nvPr/>
          </p:nvSpPr>
          <p:spPr>
            <a:xfrm>
              <a:off x="971600" y="1733231"/>
              <a:ext cx="1620000" cy="1440000"/>
            </a:xfrm>
            <a:prstGeom prst="hexagon">
              <a:avLst/>
            </a:prstGeom>
            <a:noFill/>
            <a:ln w="635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Hexagon 12">
              <a:extLst>
                <a:ext uri="{FF2B5EF4-FFF2-40B4-BE49-F238E27FC236}">
                  <a16:creationId xmlns:a16="http://schemas.microsoft.com/office/drawing/2014/main" id="{58C96E47-019A-4D78-9A11-FBA6CFDA190A}"/>
                </a:ext>
              </a:extLst>
            </p:cNvPr>
            <p:cNvSpPr/>
            <p:nvPr/>
          </p:nvSpPr>
          <p:spPr>
            <a:xfrm>
              <a:off x="1061600" y="1805231"/>
              <a:ext cx="1440000" cy="1296000"/>
            </a:xfrm>
            <a:prstGeom prst="hexagon">
              <a:avLst/>
            </a:prstGeom>
            <a:solidFill>
              <a:schemeClr val="accent4">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8" name="Group 27">
            <a:extLst>
              <a:ext uri="{FF2B5EF4-FFF2-40B4-BE49-F238E27FC236}">
                <a16:creationId xmlns:a16="http://schemas.microsoft.com/office/drawing/2014/main" id="{ED5946B4-0710-453C-A705-4121B5A2344A}"/>
              </a:ext>
            </a:extLst>
          </p:cNvPr>
          <p:cNvGrpSpPr/>
          <p:nvPr/>
        </p:nvGrpSpPr>
        <p:grpSpPr>
          <a:xfrm>
            <a:off x="1441442" y="4380039"/>
            <a:ext cx="1266308" cy="766804"/>
            <a:chOff x="3233964" y="1911289"/>
            <a:chExt cx="1432109" cy="1050548"/>
          </a:xfrm>
        </p:grpSpPr>
        <p:sp>
          <p:nvSpPr>
            <p:cNvPr id="29" name="TextBox 28">
              <a:extLst>
                <a:ext uri="{FF2B5EF4-FFF2-40B4-BE49-F238E27FC236}">
                  <a16:creationId xmlns:a16="http://schemas.microsoft.com/office/drawing/2014/main" id="{8A2F90A4-63EA-4D06-AE8D-7A19610679C3}"/>
                </a:ext>
              </a:extLst>
            </p:cNvPr>
            <p:cNvSpPr txBox="1"/>
            <p:nvPr/>
          </p:nvSpPr>
          <p:spPr>
            <a:xfrm>
              <a:off x="3233964" y="1911289"/>
              <a:ext cx="1400518" cy="463832"/>
            </a:xfrm>
            <a:prstGeom prst="rect">
              <a:avLst/>
            </a:prstGeom>
            <a:noFill/>
          </p:spPr>
          <p:txBody>
            <a:bodyPr wrap="square" rtlCol="0">
              <a:spAutoFit/>
            </a:bodyPr>
            <a:lstStyle/>
            <a:p>
              <a:pPr algn="ctr"/>
              <a:r>
                <a:rPr lang="en-US" altLang="ko-KR" sz="1400" b="1" dirty="0">
                  <a:solidFill>
                    <a:schemeClr val="bg1"/>
                  </a:solidFill>
                  <a:cs typeface="Arial" pitchFamily="34" charset="0"/>
                </a:rPr>
                <a:t>Test Set</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FD1814F4-B3CF-47EE-870A-0CD4C0B1C89F}"/>
                </a:ext>
              </a:extLst>
            </p:cNvPr>
            <p:cNvSpPr txBox="1"/>
            <p:nvPr/>
          </p:nvSpPr>
          <p:spPr>
            <a:xfrm>
              <a:off x="3265555" y="2266091"/>
              <a:ext cx="1400518" cy="695746"/>
            </a:xfrm>
            <a:prstGeom prst="rect">
              <a:avLst/>
            </a:prstGeom>
            <a:noFill/>
          </p:spPr>
          <p:txBody>
            <a:bodyPr wrap="square" rtlCol="0">
              <a:spAutoFit/>
            </a:bodyPr>
            <a:lstStyle/>
            <a:p>
              <a:pPr algn="ctr"/>
              <a:r>
                <a:rPr lang="en-US" altLang="ko-KR" sz="1200" dirty="0">
                  <a:solidFill>
                    <a:schemeClr val="bg1"/>
                  </a:solidFill>
                  <a:cs typeface="Arial" pitchFamily="34" charset="0"/>
                </a:rPr>
                <a:t>1000 observation</a:t>
              </a:r>
            </a:p>
          </p:txBody>
        </p:sp>
      </p:grpSp>
      <p:grpSp>
        <p:nvGrpSpPr>
          <p:cNvPr id="6" name="Group 5">
            <a:extLst>
              <a:ext uri="{FF2B5EF4-FFF2-40B4-BE49-F238E27FC236}">
                <a16:creationId xmlns:a16="http://schemas.microsoft.com/office/drawing/2014/main" id="{EEF68C01-512A-414C-8F0E-9A9D60145F4A}"/>
              </a:ext>
            </a:extLst>
          </p:cNvPr>
          <p:cNvGrpSpPr/>
          <p:nvPr/>
        </p:nvGrpSpPr>
        <p:grpSpPr>
          <a:xfrm rot="16200000">
            <a:off x="143336" y="4153530"/>
            <a:ext cx="1360266" cy="1164886"/>
            <a:chOff x="971600" y="1733231"/>
            <a:chExt cx="1620000" cy="1440000"/>
          </a:xfrm>
        </p:grpSpPr>
        <p:sp>
          <p:nvSpPr>
            <p:cNvPr id="16" name="Hexagon 15">
              <a:extLst>
                <a:ext uri="{FF2B5EF4-FFF2-40B4-BE49-F238E27FC236}">
                  <a16:creationId xmlns:a16="http://schemas.microsoft.com/office/drawing/2014/main" id="{30B01601-E428-4AEE-AA1A-CAB0D6112776}"/>
                </a:ext>
              </a:extLst>
            </p:cNvPr>
            <p:cNvSpPr/>
            <p:nvPr/>
          </p:nvSpPr>
          <p:spPr>
            <a:xfrm>
              <a:off x="971600" y="1733231"/>
              <a:ext cx="1620000" cy="1440000"/>
            </a:xfrm>
            <a:prstGeom prst="hexagon">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Hexagon 16">
              <a:extLst>
                <a:ext uri="{FF2B5EF4-FFF2-40B4-BE49-F238E27FC236}">
                  <a16:creationId xmlns:a16="http://schemas.microsoft.com/office/drawing/2014/main" id="{3C68C33A-9F77-4D0A-B00D-7ACB8434DCFA}"/>
                </a:ext>
              </a:extLst>
            </p:cNvPr>
            <p:cNvSpPr/>
            <p:nvPr/>
          </p:nvSpPr>
          <p:spPr>
            <a:xfrm>
              <a:off x="1061600" y="1805231"/>
              <a:ext cx="1440000" cy="1296000"/>
            </a:xfrm>
            <a:prstGeom prst="hex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1" name="Group 30">
            <a:extLst>
              <a:ext uri="{FF2B5EF4-FFF2-40B4-BE49-F238E27FC236}">
                <a16:creationId xmlns:a16="http://schemas.microsoft.com/office/drawing/2014/main" id="{69CECF8F-4F33-4AC4-8F7B-326F6F067F44}"/>
              </a:ext>
            </a:extLst>
          </p:cNvPr>
          <p:cNvGrpSpPr/>
          <p:nvPr/>
        </p:nvGrpSpPr>
        <p:grpSpPr>
          <a:xfrm>
            <a:off x="181121" y="4380038"/>
            <a:ext cx="1284696" cy="697690"/>
            <a:chOff x="3233964" y="1911289"/>
            <a:chExt cx="1410044" cy="955860"/>
          </a:xfrm>
        </p:grpSpPr>
        <p:sp>
          <p:nvSpPr>
            <p:cNvPr id="32" name="TextBox 31">
              <a:extLst>
                <a:ext uri="{FF2B5EF4-FFF2-40B4-BE49-F238E27FC236}">
                  <a16:creationId xmlns:a16="http://schemas.microsoft.com/office/drawing/2014/main" id="{F05A5EBB-A3F5-4A5F-98A9-5C13F04050F9}"/>
                </a:ext>
              </a:extLst>
            </p:cNvPr>
            <p:cNvSpPr txBox="1"/>
            <p:nvPr/>
          </p:nvSpPr>
          <p:spPr>
            <a:xfrm>
              <a:off x="3233964" y="1911289"/>
              <a:ext cx="1400519" cy="463832"/>
            </a:xfrm>
            <a:prstGeom prst="rect">
              <a:avLst/>
            </a:prstGeom>
            <a:noFill/>
          </p:spPr>
          <p:txBody>
            <a:bodyPr wrap="square" rtlCol="0">
              <a:spAutoFit/>
            </a:bodyPr>
            <a:lstStyle/>
            <a:p>
              <a:pPr algn="ctr"/>
              <a:r>
                <a:rPr lang="en-US" altLang="ko-KR" sz="1400" b="1" dirty="0">
                  <a:solidFill>
                    <a:schemeClr val="bg1"/>
                  </a:solidFill>
                  <a:cs typeface="Arial" pitchFamily="34" charset="0"/>
                </a:rPr>
                <a:t>Train Set</a:t>
              </a:r>
              <a:endParaRPr lang="ko-KR" altLang="en-US" sz="1400" b="1" dirty="0">
                <a:solidFill>
                  <a:schemeClr val="bg1"/>
                </a:solidFill>
                <a:cs typeface="Arial" pitchFamily="34" charset="0"/>
              </a:endParaRPr>
            </a:p>
          </p:txBody>
        </p:sp>
        <p:sp>
          <p:nvSpPr>
            <p:cNvPr id="33" name="TextBox 32">
              <a:extLst>
                <a:ext uri="{FF2B5EF4-FFF2-40B4-BE49-F238E27FC236}">
                  <a16:creationId xmlns:a16="http://schemas.microsoft.com/office/drawing/2014/main" id="{D6EA7E58-E75D-4F3B-94DC-CA4A8A3C00A0}"/>
                </a:ext>
              </a:extLst>
            </p:cNvPr>
            <p:cNvSpPr txBox="1"/>
            <p:nvPr/>
          </p:nvSpPr>
          <p:spPr>
            <a:xfrm>
              <a:off x="3243489" y="2171402"/>
              <a:ext cx="1400519" cy="695747"/>
            </a:xfrm>
            <a:prstGeom prst="rect">
              <a:avLst/>
            </a:prstGeom>
            <a:noFill/>
          </p:spPr>
          <p:txBody>
            <a:bodyPr wrap="square" rtlCol="0">
              <a:spAutoFit/>
            </a:bodyPr>
            <a:lstStyle/>
            <a:p>
              <a:pPr algn="ctr"/>
              <a:r>
                <a:rPr lang="en-US" altLang="ko-KR" sz="1200" dirty="0">
                  <a:solidFill>
                    <a:schemeClr val="bg1"/>
                  </a:solidFill>
                  <a:cs typeface="Arial" pitchFamily="34" charset="0"/>
                </a:rPr>
                <a:t> 4000 observations</a:t>
              </a:r>
            </a:p>
          </p:txBody>
        </p:sp>
      </p:grpSp>
      <p:grpSp>
        <p:nvGrpSpPr>
          <p:cNvPr id="5" name="Group 4">
            <a:extLst>
              <a:ext uri="{FF2B5EF4-FFF2-40B4-BE49-F238E27FC236}">
                <a16:creationId xmlns:a16="http://schemas.microsoft.com/office/drawing/2014/main" id="{41EBDD33-0C09-4477-8B4A-990004D12012}"/>
              </a:ext>
            </a:extLst>
          </p:cNvPr>
          <p:cNvGrpSpPr/>
          <p:nvPr/>
        </p:nvGrpSpPr>
        <p:grpSpPr>
          <a:xfrm rot="16200000">
            <a:off x="1075171" y="2455399"/>
            <a:ext cx="1496291" cy="1409513"/>
            <a:chOff x="971600" y="1733231"/>
            <a:chExt cx="1620000" cy="1440000"/>
          </a:xfrm>
        </p:grpSpPr>
        <p:sp>
          <p:nvSpPr>
            <p:cNvPr id="18" name="Hexagon 17">
              <a:extLst>
                <a:ext uri="{FF2B5EF4-FFF2-40B4-BE49-F238E27FC236}">
                  <a16:creationId xmlns:a16="http://schemas.microsoft.com/office/drawing/2014/main" id="{5572C40F-AE2A-493B-AF1E-D5F3DEE5AE1A}"/>
                </a:ext>
              </a:extLst>
            </p:cNvPr>
            <p:cNvSpPr/>
            <p:nvPr/>
          </p:nvSpPr>
          <p:spPr>
            <a:xfrm>
              <a:off x="971600" y="1733231"/>
              <a:ext cx="1620000" cy="1440000"/>
            </a:xfrm>
            <a:prstGeom prst="hexagon">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Hexagon 18">
              <a:extLst>
                <a:ext uri="{FF2B5EF4-FFF2-40B4-BE49-F238E27FC236}">
                  <a16:creationId xmlns:a16="http://schemas.microsoft.com/office/drawing/2014/main" id="{BF9A2ED9-0358-4B74-8813-0EF6EA5821BA}"/>
                </a:ext>
              </a:extLst>
            </p:cNvPr>
            <p:cNvSpPr/>
            <p:nvPr/>
          </p:nvSpPr>
          <p:spPr>
            <a:xfrm>
              <a:off x="1061600" y="1805231"/>
              <a:ext cx="1440000" cy="1296000"/>
            </a:xfrm>
            <a:prstGeom prst="hex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34" name="Group 33">
            <a:extLst>
              <a:ext uri="{FF2B5EF4-FFF2-40B4-BE49-F238E27FC236}">
                <a16:creationId xmlns:a16="http://schemas.microsoft.com/office/drawing/2014/main" id="{78070E70-41D2-4DC8-A51F-D91A619F0A08}"/>
              </a:ext>
            </a:extLst>
          </p:cNvPr>
          <p:cNvGrpSpPr/>
          <p:nvPr/>
        </p:nvGrpSpPr>
        <p:grpSpPr>
          <a:xfrm>
            <a:off x="1116734" y="2760714"/>
            <a:ext cx="1413164" cy="817304"/>
            <a:chOff x="3233964" y="1911289"/>
            <a:chExt cx="1410044" cy="925402"/>
          </a:xfrm>
        </p:grpSpPr>
        <p:sp>
          <p:nvSpPr>
            <p:cNvPr id="35" name="TextBox 34">
              <a:extLst>
                <a:ext uri="{FF2B5EF4-FFF2-40B4-BE49-F238E27FC236}">
                  <a16:creationId xmlns:a16="http://schemas.microsoft.com/office/drawing/2014/main" id="{08868AE8-C1CD-4AD4-9E7E-21C7756304B7}"/>
                </a:ext>
              </a:extLst>
            </p:cNvPr>
            <p:cNvSpPr txBox="1"/>
            <p:nvPr/>
          </p:nvSpPr>
          <p:spPr>
            <a:xfrm>
              <a:off x="3233964" y="1911289"/>
              <a:ext cx="1400519" cy="316804"/>
            </a:xfrm>
            <a:prstGeom prst="rect">
              <a:avLst/>
            </a:prstGeom>
            <a:noFill/>
          </p:spPr>
          <p:txBody>
            <a:bodyPr wrap="square" rtlCol="0">
              <a:spAutoFit/>
            </a:bodyPr>
            <a:lstStyle/>
            <a:p>
              <a:pPr algn="ctr"/>
              <a:r>
                <a:rPr lang="en-US" altLang="ko-KR" sz="1400" b="1" dirty="0">
                  <a:solidFill>
                    <a:schemeClr val="bg1"/>
                  </a:solidFill>
                  <a:cs typeface="Arial" pitchFamily="34" charset="0"/>
                </a:rPr>
                <a:t>Training Set</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C778A682-6904-452B-A59F-97B7C3646699}"/>
                </a:ext>
              </a:extLst>
            </p:cNvPr>
            <p:cNvSpPr txBox="1"/>
            <p:nvPr/>
          </p:nvSpPr>
          <p:spPr>
            <a:xfrm>
              <a:off x="3243489" y="2171403"/>
              <a:ext cx="1400519" cy="665288"/>
            </a:xfrm>
            <a:prstGeom prst="rect">
              <a:avLst/>
            </a:prstGeom>
            <a:noFill/>
          </p:spPr>
          <p:txBody>
            <a:bodyPr wrap="square" rtlCol="0">
              <a:spAutoFit/>
            </a:bodyPr>
            <a:lstStyle/>
            <a:p>
              <a:pPr algn="ctr"/>
              <a:r>
                <a:rPr lang="en-US" altLang="ko-KR" sz="1200" dirty="0">
                  <a:solidFill>
                    <a:schemeClr val="bg1"/>
                  </a:solidFill>
                  <a:cs typeface="Arial" pitchFamily="34" charset="0"/>
                </a:rPr>
                <a:t>Consist of 6000 observations with value for CKD </a:t>
              </a:r>
            </a:p>
          </p:txBody>
        </p:sp>
      </p:grpSp>
      <p:grpSp>
        <p:nvGrpSpPr>
          <p:cNvPr id="4" name="Group 3">
            <a:extLst>
              <a:ext uri="{FF2B5EF4-FFF2-40B4-BE49-F238E27FC236}">
                <a16:creationId xmlns:a16="http://schemas.microsoft.com/office/drawing/2014/main" id="{6D66414B-3F0B-4D35-852D-F85532E9BB3C}"/>
              </a:ext>
            </a:extLst>
          </p:cNvPr>
          <p:cNvGrpSpPr/>
          <p:nvPr/>
        </p:nvGrpSpPr>
        <p:grpSpPr>
          <a:xfrm rot="16200000">
            <a:off x="2553596" y="1055796"/>
            <a:ext cx="1645920" cy="1550464"/>
            <a:chOff x="971600" y="1733231"/>
            <a:chExt cx="1620000" cy="1440000"/>
          </a:xfrm>
        </p:grpSpPr>
        <p:sp>
          <p:nvSpPr>
            <p:cNvPr id="20" name="Hexagon 19">
              <a:extLst>
                <a:ext uri="{FF2B5EF4-FFF2-40B4-BE49-F238E27FC236}">
                  <a16:creationId xmlns:a16="http://schemas.microsoft.com/office/drawing/2014/main" id="{87E35F59-D6F7-4386-AFC7-16DD0A51F5C8}"/>
                </a:ext>
              </a:extLst>
            </p:cNvPr>
            <p:cNvSpPr/>
            <p:nvPr/>
          </p:nvSpPr>
          <p:spPr>
            <a:xfrm>
              <a:off x="971600" y="1733231"/>
              <a:ext cx="1620000" cy="1440000"/>
            </a:xfrm>
            <a:prstGeom prst="hexagon">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Hexagon 20">
              <a:extLst>
                <a:ext uri="{FF2B5EF4-FFF2-40B4-BE49-F238E27FC236}">
                  <a16:creationId xmlns:a16="http://schemas.microsoft.com/office/drawing/2014/main" id="{30EC0552-D1A0-49A0-B3C7-A3E8B4CBB8F3}"/>
                </a:ext>
              </a:extLst>
            </p:cNvPr>
            <p:cNvSpPr/>
            <p:nvPr/>
          </p:nvSpPr>
          <p:spPr>
            <a:xfrm>
              <a:off x="1061600" y="1805231"/>
              <a:ext cx="1440000" cy="1296000"/>
            </a:xfrm>
            <a:prstGeom prst="hex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7" name="Group 36">
            <a:extLst>
              <a:ext uri="{FF2B5EF4-FFF2-40B4-BE49-F238E27FC236}">
                <a16:creationId xmlns:a16="http://schemas.microsoft.com/office/drawing/2014/main" id="{227E0540-F5EC-4807-B91B-7FD25DE1D580}"/>
              </a:ext>
            </a:extLst>
          </p:cNvPr>
          <p:cNvGrpSpPr/>
          <p:nvPr/>
        </p:nvGrpSpPr>
        <p:grpSpPr>
          <a:xfrm>
            <a:off x="2598548" y="1495534"/>
            <a:ext cx="1554480" cy="714367"/>
            <a:chOff x="3233964" y="1911289"/>
            <a:chExt cx="1410044" cy="735319"/>
          </a:xfrm>
        </p:grpSpPr>
        <p:sp>
          <p:nvSpPr>
            <p:cNvPr id="38" name="TextBox 37">
              <a:extLst>
                <a:ext uri="{FF2B5EF4-FFF2-40B4-BE49-F238E27FC236}">
                  <a16:creationId xmlns:a16="http://schemas.microsoft.com/office/drawing/2014/main" id="{150F10AD-BA52-43CB-B19A-1250B376703C}"/>
                </a:ext>
              </a:extLst>
            </p:cNvPr>
            <p:cNvSpPr txBox="1"/>
            <p:nvPr/>
          </p:nvSpPr>
          <p:spPr>
            <a:xfrm>
              <a:off x="3233964" y="1911289"/>
              <a:ext cx="1400519" cy="316804"/>
            </a:xfrm>
            <a:prstGeom prst="rect">
              <a:avLst/>
            </a:prstGeom>
            <a:noFill/>
          </p:spPr>
          <p:txBody>
            <a:bodyPr wrap="square" rtlCol="0">
              <a:spAutoFit/>
            </a:bodyPr>
            <a:lstStyle/>
            <a:p>
              <a:pPr algn="ctr"/>
              <a:r>
                <a:rPr lang="en-US" altLang="ko-KR" sz="1400" b="1" dirty="0">
                  <a:solidFill>
                    <a:schemeClr val="bg1"/>
                  </a:solidFill>
                  <a:cs typeface="Arial" pitchFamily="34" charset="0"/>
                </a:rPr>
                <a:t>CKD Data Set</a:t>
              </a:r>
              <a:endParaRPr lang="ko-KR" altLang="en-US" sz="1400" b="1" dirty="0">
                <a:solidFill>
                  <a:schemeClr val="bg1"/>
                </a:solidFill>
                <a:cs typeface="Arial" pitchFamily="34" charset="0"/>
              </a:endParaRPr>
            </a:p>
          </p:txBody>
        </p:sp>
        <p:sp>
          <p:nvSpPr>
            <p:cNvPr id="39" name="TextBox 38">
              <a:extLst>
                <a:ext uri="{FF2B5EF4-FFF2-40B4-BE49-F238E27FC236}">
                  <a16:creationId xmlns:a16="http://schemas.microsoft.com/office/drawing/2014/main" id="{3EB6642E-E9D7-4B07-8B39-F11B592ACF99}"/>
                </a:ext>
              </a:extLst>
            </p:cNvPr>
            <p:cNvSpPr txBox="1"/>
            <p:nvPr/>
          </p:nvSpPr>
          <p:spPr>
            <a:xfrm>
              <a:off x="3243489" y="2171403"/>
              <a:ext cx="1400519" cy="475205"/>
            </a:xfrm>
            <a:prstGeom prst="rect">
              <a:avLst/>
            </a:prstGeom>
            <a:noFill/>
          </p:spPr>
          <p:txBody>
            <a:bodyPr wrap="square" rtlCol="0">
              <a:spAutoFit/>
            </a:bodyPr>
            <a:lstStyle/>
            <a:p>
              <a:pPr algn="ctr"/>
              <a:r>
                <a:rPr lang="en-US" altLang="ko-KR" sz="1200" dirty="0">
                  <a:solidFill>
                    <a:schemeClr val="bg1"/>
                  </a:solidFill>
                  <a:cs typeface="Arial" pitchFamily="34" charset="0"/>
                </a:rPr>
                <a:t>Consist of 8819</a:t>
              </a:r>
            </a:p>
            <a:p>
              <a:pPr algn="ctr"/>
              <a:r>
                <a:rPr lang="en-US" altLang="ko-KR" sz="1200" dirty="0">
                  <a:solidFill>
                    <a:schemeClr val="bg1"/>
                  </a:solidFill>
                  <a:cs typeface="Arial" pitchFamily="34" charset="0"/>
                </a:rPr>
                <a:t>observations</a:t>
              </a:r>
            </a:p>
          </p:txBody>
        </p:sp>
      </p:grpSp>
      <p:sp>
        <p:nvSpPr>
          <p:cNvPr id="40" name="Rounded Rectangle 40">
            <a:extLst>
              <a:ext uri="{FF2B5EF4-FFF2-40B4-BE49-F238E27FC236}">
                <a16:creationId xmlns:a16="http://schemas.microsoft.com/office/drawing/2014/main" id="{C3254C2E-DC53-410D-AC70-B2C061F8B6E5}"/>
              </a:ext>
            </a:extLst>
          </p:cNvPr>
          <p:cNvSpPr/>
          <p:nvPr/>
        </p:nvSpPr>
        <p:spPr>
          <a:xfrm>
            <a:off x="6050337" y="1777156"/>
            <a:ext cx="5177440" cy="1009440"/>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Rounded Rectangle 41">
            <a:extLst>
              <a:ext uri="{FF2B5EF4-FFF2-40B4-BE49-F238E27FC236}">
                <a16:creationId xmlns:a16="http://schemas.microsoft.com/office/drawing/2014/main" id="{DC13CE72-041F-4D16-915B-24DE3C1F3EC0}"/>
              </a:ext>
            </a:extLst>
          </p:cNvPr>
          <p:cNvSpPr/>
          <p:nvPr/>
        </p:nvSpPr>
        <p:spPr>
          <a:xfrm>
            <a:off x="6050337" y="2980642"/>
            <a:ext cx="5177440" cy="131393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ounded Rectangle 42">
            <a:extLst>
              <a:ext uri="{FF2B5EF4-FFF2-40B4-BE49-F238E27FC236}">
                <a16:creationId xmlns:a16="http://schemas.microsoft.com/office/drawing/2014/main" id="{7BE814C5-9A15-438C-854C-14D71092BB5E}"/>
              </a:ext>
            </a:extLst>
          </p:cNvPr>
          <p:cNvSpPr/>
          <p:nvPr/>
        </p:nvSpPr>
        <p:spPr>
          <a:xfrm>
            <a:off x="6050337" y="4488621"/>
            <a:ext cx="5177440" cy="1606931"/>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3" name="Group 42">
            <a:extLst>
              <a:ext uri="{FF2B5EF4-FFF2-40B4-BE49-F238E27FC236}">
                <a16:creationId xmlns:a16="http://schemas.microsoft.com/office/drawing/2014/main" id="{B2271721-E805-43EE-BFFA-8A1B86280BE1}"/>
              </a:ext>
            </a:extLst>
          </p:cNvPr>
          <p:cNvGrpSpPr/>
          <p:nvPr/>
        </p:nvGrpSpPr>
        <p:grpSpPr>
          <a:xfrm>
            <a:off x="6293074" y="1900992"/>
            <a:ext cx="4802819" cy="607885"/>
            <a:chOff x="3233964" y="1954419"/>
            <a:chExt cx="1400519" cy="607885"/>
          </a:xfrm>
        </p:grpSpPr>
        <p:sp>
          <p:nvSpPr>
            <p:cNvPr id="44" name="TextBox 43">
              <a:extLst>
                <a:ext uri="{FF2B5EF4-FFF2-40B4-BE49-F238E27FC236}">
                  <a16:creationId xmlns:a16="http://schemas.microsoft.com/office/drawing/2014/main" id="{99E5ED6C-EAAB-478F-8424-441A7E98D426}"/>
                </a:ext>
              </a:extLst>
            </p:cNvPr>
            <p:cNvSpPr txBox="1"/>
            <p:nvPr/>
          </p:nvSpPr>
          <p:spPr>
            <a:xfrm>
              <a:off x="3233964" y="1954419"/>
              <a:ext cx="1400472" cy="307777"/>
            </a:xfrm>
            <a:prstGeom prst="rect">
              <a:avLst/>
            </a:prstGeom>
            <a:noFill/>
            <a:ln>
              <a:noFill/>
            </a:ln>
          </p:spPr>
          <p:txBody>
            <a:bodyPr wrap="square" rtlCol="0" anchor="t">
              <a:spAutoFit/>
            </a:bodyPr>
            <a:lstStyle/>
            <a:p>
              <a:r>
                <a:rPr lang="en-US" altLang="ko-KR" sz="1400" b="1">
                  <a:solidFill>
                    <a:schemeClr val="tx1">
                      <a:lumMod val="75000"/>
                      <a:lumOff val="25000"/>
                    </a:schemeClr>
                  </a:solidFill>
                  <a:cs typeface="Arial"/>
                </a:rPr>
                <a:t>AIC</a:t>
              </a:r>
              <a:endParaRPr lang="en-US" altLang="ko-KR" sz="1400" b="1">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6B3C797E-D5BD-45D5-94D6-D2F909A3FE20}"/>
                </a:ext>
              </a:extLst>
            </p:cNvPr>
            <p:cNvSpPr txBox="1"/>
            <p:nvPr/>
          </p:nvSpPr>
          <p:spPr>
            <a:xfrm>
              <a:off x="3233964" y="2254527"/>
              <a:ext cx="1400519" cy="307777"/>
            </a:xfrm>
            <a:prstGeom prst="rect">
              <a:avLst/>
            </a:prstGeom>
            <a:noFill/>
            <a:ln>
              <a:noFill/>
            </a:ln>
          </p:spPr>
          <p:txBody>
            <a:bodyPr wrap="square" rtlCol="0" anchor="t">
              <a:spAutoFit/>
            </a:bodyPr>
            <a:lstStyle/>
            <a:p>
              <a:r>
                <a:rPr lang="en-US" altLang="ko-KR" sz="1400">
                  <a:solidFill>
                    <a:schemeClr val="tx1">
                      <a:lumMod val="75000"/>
                      <a:lumOff val="25000"/>
                    </a:schemeClr>
                  </a:solidFill>
                  <a:cs typeface="Arial"/>
                </a:rPr>
                <a:t>1482</a:t>
              </a:r>
              <a:endParaRPr lang="en-US" altLang="ko-KR" sz="140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C10A55E6-31E5-4CD0-8238-03666C5A5F8D}"/>
              </a:ext>
            </a:extLst>
          </p:cNvPr>
          <p:cNvGrpSpPr/>
          <p:nvPr/>
        </p:nvGrpSpPr>
        <p:grpSpPr>
          <a:xfrm>
            <a:off x="6293074" y="3160155"/>
            <a:ext cx="4802658" cy="954913"/>
            <a:chOff x="6533673" y="3357955"/>
            <a:chExt cx="2150471" cy="954913"/>
          </a:xfrm>
        </p:grpSpPr>
        <p:sp>
          <p:nvSpPr>
            <p:cNvPr id="47" name="TextBox 46">
              <a:extLst>
                <a:ext uri="{FF2B5EF4-FFF2-40B4-BE49-F238E27FC236}">
                  <a16:creationId xmlns:a16="http://schemas.microsoft.com/office/drawing/2014/main" id="{AEFF7DEC-9A66-4424-8C0B-23FDCCD02408}"/>
                </a:ext>
              </a:extLst>
            </p:cNvPr>
            <p:cNvSpPr txBox="1"/>
            <p:nvPr/>
          </p:nvSpPr>
          <p:spPr>
            <a:xfrm>
              <a:off x="6533673" y="3666537"/>
              <a:ext cx="215047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p:txBody>
        </p:sp>
        <p:sp>
          <p:nvSpPr>
            <p:cNvPr id="48" name="TextBox 47">
              <a:extLst>
                <a:ext uri="{FF2B5EF4-FFF2-40B4-BE49-F238E27FC236}">
                  <a16:creationId xmlns:a16="http://schemas.microsoft.com/office/drawing/2014/main" id="{E7D3401A-62A9-4CC1-AAA0-FE06C2732DA3}"/>
                </a:ext>
              </a:extLst>
            </p:cNvPr>
            <p:cNvSpPr txBox="1"/>
            <p:nvPr/>
          </p:nvSpPr>
          <p:spPr>
            <a:xfrm>
              <a:off x="6533673" y="3357955"/>
              <a:ext cx="2150471" cy="276999"/>
            </a:xfrm>
            <a:prstGeom prst="rect">
              <a:avLst/>
            </a:prstGeom>
            <a:noFill/>
          </p:spPr>
          <p:txBody>
            <a:bodyPr wrap="square" rtlCol="0">
              <a:spAutoFit/>
            </a:bodyPr>
            <a:lstStyle/>
            <a:p>
              <a:r>
                <a:rPr lang="en-US" altLang="ko-KR" b="1" dirty="0">
                  <a:solidFill>
                    <a:schemeClr val="tx1">
                      <a:lumMod val="75000"/>
                      <a:lumOff val="25000"/>
                    </a:schemeClr>
                  </a:solidFill>
                  <a:cs typeface="Arial" pitchFamily="34" charset="0"/>
                </a:rPr>
                <a:t>Content  Here</a:t>
              </a:r>
              <a:endParaRPr lang="ko-KR" altLang="en-US"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F1C27128-DE80-4453-A918-240C084C7EB3}"/>
              </a:ext>
            </a:extLst>
          </p:cNvPr>
          <p:cNvGrpSpPr/>
          <p:nvPr/>
        </p:nvGrpSpPr>
        <p:grpSpPr>
          <a:xfrm>
            <a:off x="6293074" y="4643819"/>
            <a:ext cx="4802658" cy="1296537"/>
            <a:chOff x="6533673" y="3357955"/>
            <a:chExt cx="2150471" cy="1296537"/>
          </a:xfrm>
        </p:grpSpPr>
        <p:sp>
          <p:nvSpPr>
            <p:cNvPr id="50" name="TextBox 49">
              <a:extLst>
                <a:ext uri="{FF2B5EF4-FFF2-40B4-BE49-F238E27FC236}">
                  <a16:creationId xmlns:a16="http://schemas.microsoft.com/office/drawing/2014/main" id="{20E7A2BC-57C3-4BE6-AA1F-FCE95D2EBFE6}"/>
                </a:ext>
              </a:extLst>
            </p:cNvPr>
            <p:cNvSpPr txBox="1"/>
            <p:nvPr/>
          </p:nvSpPr>
          <p:spPr>
            <a:xfrm>
              <a:off x="6533673" y="3638829"/>
              <a:ext cx="215047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I hope and I believe that this Template will your Time, Money and Reputation. </a:t>
              </a:r>
            </a:p>
          </p:txBody>
        </p:sp>
        <p:sp>
          <p:nvSpPr>
            <p:cNvPr id="51" name="TextBox 50">
              <a:extLst>
                <a:ext uri="{FF2B5EF4-FFF2-40B4-BE49-F238E27FC236}">
                  <a16:creationId xmlns:a16="http://schemas.microsoft.com/office/drawing/2014/main" id="{B6BD3EB1-9569-4081-9A41-D5469C4FD973}"/>
                </a:ext>
              </a:extLst>
            </p:cNvPr>
            <p:cNvSpPr txBox="1"/>
            <p:nvPr/>
          </p:nvSpPr>
          <p:spPr>
            <a:xfrm>
              <a:off x="6533673" y="3357955"/>
              <a:ext cx="2150471" cy="276999"/>
            </a:xfrm>
            <a:prstGeom prst="rect">
              <a:avLst/>
            </a:prstGeom>
            <a:noFill/>
          </p:spPr>
          <p:txBody>
            <a:bodyPr wrap="square" rtlCol="0">
              <a:spAutoFit/>
            </a:bodyPr>
            <a:lstStyle/>
            <a:p>
              <a:r>
                <a:rPr lang="en-US" altLang="ko-KR" b="1" dirty="0">
                  <a:solidFill>
                    <a:schemeClr val="tx1">
                      <a:lumMod val="75000"/>
                      <a:lumOff val="25000"/>
                    </a:schemeClr>
                  </a:solidFill>
                  <a:cs typeface="Arial" pitchFamily="34" charset="0"/>
                </a:rPr>
                <a:t>Content  Here</a:t>
              </a:r>
              <a:endParaRPr lang="ko-KR" altLang="en-US" b="1" dirty="0">
                <a:solidFill>
                  <a:schemeClr val="tx1">
                    <a:lumMod val="75000"/>
                    <a:lumOff val="25000"/>
                  </a:schemeClr>
                </a:solidFill>
                <a:cs typeface="Arial" pitchFamily="34" charset="0"/>
              </a:endParaRPr>
            </a:p>
          </p:txBody>
        </p:sp>
      </p:grpSp>
      <p:cxnSp>
        <p:nvCxnSpPr>
          <p:cNvPr id="52" name="Straight Arrow Connector 51">
            <a:extLst>
              <a:ext uri="{FF2B5EF4-FFF2-40B4-BE49-F238E27FC236}">
                <a16:creationId xmlns:a16="http://schemas.microsoft.com/office/drawing/2014/main" id="{C1E140DD-AC71-4525-B46D-234F9C4322A0}"/>
              </a:ext>
            </a:extLst>
          </p:cNvPr>
          <p:cNvCxnSpPr>
            <a:cxnSpLocks/>
          </p:cNvCxnSpPr>
          <p:nvPr/>
        </p:nvCxnSpPr>
        <p:spPr>
          <a:xfrm flipH="1">
            <a:off x="2520352" y="2473001"/>
            <a:ext cx="325996" cy="1809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6BA727E6-7D06-4E34-A89B-79766092C003}"/>
              </a:ext>
            </a:extLst>
          </p:cNvPr>
          <p:cNvCxnSpPr/>
          <p:nvPr/>
        </p:nvCxnSpPr>
        <p:spPr>
          <a:xfrm>
            <a:off x="3942668" y="2473001"/>
            <a:ext cx="326497" cy="1809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6C348F17-5168-406A-A0AB-ABB7996E5E6C}"/>
              </a:ext>
            </a:extLst>
          </p:cNvPr>
          <p:cNvCxnSpPr/>
          <p:nvPr/>
        </p:nvCxnSpPr>
        <p:spPr>
          <a:xfrm flipH="1">
            <a:off x="1126280" y="3803038"/>
            <a:ext cx="221387" cy="3257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E5857352-4525-481D-8C0D-0C03EF6C5E25}"/>
              </a:ext>
            </a:extLst>
          </p:cNvPr>
          <p:cNvCxnSpPr>
            <a:stCxn id="18" idx="3"/>
          </p:cNvCxnSpPr>
          <p:nvPr/>
        </p:nvCxnSpPr>
        <p:spPr>
          <a:xfrm flipH="1">
            <a:off x="1809750" y="3908301"/>
            <a:ext cx="13567" cy="2205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5E3095B1-A1A5-4A37-8070-0DE273E39FA4}"/>
              </a:ext>
            </a:extLst>
          </p:cNvPr>
          <p:cNvCxnSpPr/>
          <p:nvPr/>
        </p:nvCxnSpPr>
        <p:spPr>
          <a:xfrm>
            <a:off x="2457598" y="3657600"/>
            <a:ext cx="609452" cy="4712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93797812"/>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38FBB71A06F740812A106FFAE2D4AE" ma:contentTypeVersion="10" ma:contentTypeDescription="Create a new document." ma:contentTypeScope="" ma:versionID="c94f4d1e3fa7dae1bd5f83c15bc0f03f">
  <xsd:schema xmlns:xsd="http://www.w3.org/2001/XMLSchema" xmlns:xs="http://www.w3.org/2001/XMLSchema" xmlns:p="http://schemas.microsoft.com/office/2006/metadata/properties" xmlns:ns2="202732ce-f333-4336-94ce-02fc25ffbcd9" xmlns:ns3="9f3048c5-9b6e-4f62-a8b1-57d800f660e8" targetNamespace="http://schemas.microsoft.com/office/2006/metadata/properties" ma:root="true" ma:fieldsID="3e7fdf6b0b75e6073bd0a8dfaeddd43a" ns2:_="" ns3:_="">
    <xsd:import namespace="202732ce-f333-4336-94ce-02fc25ffbcd9"/>
    <xsd:import namespace="9f3048c5-9b6e-4f62-a8b1-57d800f660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732ce-f333-4336-94ce-02fc25ffbc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3048c5-9b6e-4f62-a8b1-57d800f660e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3697A4-C27A-4510-A215-D8AB4144F8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2732ce-f333-4336-94ce-02fc25ffbcd9"/>
    <ds:schemaRef ds:uri="9f3048c5-9b6e-4f62-a8b1-57d800f66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E5C004-DF51-4AF7-9689-52146F1B876C}">
  <ds:schemaRefs>
    <ds:schemaRef ds:uri="http://purl.org/dc/dcmitype/"/>
    <ds:schemaRef ds:uri="http://schemas.microsoft.com/office/infopath/2007/PartnerControls"/>
    <ds:schemaRef ds:uri="da27332c-2b5c-42e5-8d08-364ea519d992"/>
    <ds:schemaRef ds:uri="http://purl.org/dc/elements/1.1/"/>
    <ds:schemaRef ds:uri="http://schemas.microsoft.com/office/2006/metadata/properties"/>
    <ds:schemaRef ds:uri="cc60b956-cf4f-4f96-86d4-bc85069217e8"/>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28767E5-5195-4699-9987-A01D2632FD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883</TotalTime>
  <Words>3874</Words>
  <Application>Microsoft Macintosh PowerPoint</Application>
  <PresentationFormat>Widescreen</PresentationFormat>
  <Paragraphs>478</Paragraphs>
  <Slides>48</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Wingdings</vt:lpstr>
      <vt:lpstr>Cover and End Slide Master</vt:lpstr>
      <vt:lpstr>Contents Slide Master</vt:lpstr>
      <vt:lpstr>Section Break Slide Master</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Images &amp;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Portfolio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Sasidhar Sirivella</dc:creator>
  <cp:lastModifiedBy>Toom,Aishwarya Reddy</cp:lastModifiedBy>
  <cp:revision>21</cp:revision>
  <dcterms:created xsi:type="dcterms:W3CDTF">2020-02-24T23:28:16Z</dcterms:created>
  <dcterms:modified xsi:type="dcterms:W3CDTF">2020-03-05T00:55:26Z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0x010100A738FBB71A06F740812A106FFAE2D4AE</vt:lpwstr>
  </property>
</Properties>
</file>