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01BF-3640-4A03-B91D-F65E70BAEF43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4839-1D35-4EF8-BEB5-DE18BE65C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80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01BF-3640-4A03-B91D-F65E70BAEF43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4839-1D35-4EF8-BEB5-DE18BE65C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12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01BF-3640-4A03-B91D-F65E70BAEF43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4839-1D35-4EF8-BEB5-DE18BE65C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72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01BF-3640-4A03-B91D-F65E70BAEF43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4839-1D35-4EF8-BEB5-DE18BE65C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8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01BF-3640-4A03-B91D-F65E70BAEF43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4839-1D35-4EF8-BEB5-DE18BE65C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9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01BF-3640-4A03-B91D-F65E70BAEF43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4839-1D35-4EF8-BEB5-DE18BE65C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8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01BF-3640-4A03-B91D-F65E70BAEF43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4839-1D35-4EF8-BEB5-DE18BE65C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7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01BF-3640-4A03-B91D-F65E70BAEF43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4839-1D35-4EF8-BEB5-DE18BE65C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34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01BF-3640-4A03-B91D-F65E70BAEF43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4839-1D35-4EF8-BEB5-DE18BE65C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25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01BF-3640-4A03-B91D-F65E70BAEF43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4839-1D35-4EF8-BEB5-DE18BE65C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21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01BF-3640-4A03-B91D-F65E70BAEF43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4839-1D35-4EF8-BEB5-DE18BE65C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90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E01BF-3640-4A03-B91D-F65E70BAEF43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F4839-1D35-4EF8-BEB5-DE18BE65C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0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268" y="821574"/>
            <a:ext cx="11225464" cy="2387600"/>
          </a:xfrm>
        </p:spPr>
        <p:txBody>
          <a:bodyPr>
            <a:normAutofit/>
          </a:bodyPr>
          <a:lstStyle/>
          <a:p>
            <a:r>
              <a:rPr lang="en-IN" dirty="0" smtClean="0"/>
              <a:t>MUSIC RECOMMENDATION SYSTEM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sz="4000" dirty="0" smtClean="0"/>
              <a:t>USER BASED COLLABORATIVE FILTERING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3775"/>
            <a:ext cx="9144000" cy="1655762"/>
          </a:xfrm>
        </p:spPr>
        <p:txBody>
          <a:bodyPr>
            <a:normAutofit/>
          </a:bodyPr>
          <a:lstStyle/>
          <a:p>
            <a:r>
              <a:rPr lang="en-IN" sz="5400" dirty="0" smtClean="0">
                <a:latin typeface="+mj-lt"/>
              </a:rPr>
              <a:t>RESULTS</a:t>
            </a:r>
            <a:endParaRPr lang="en-IN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4016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537" y="88399"/>
            <a:ext cx="10515600" cy="1325563"/>
          </a:xfrm>
        </p:spPr>
        <p:txBody>
          <a:bodyPr/>
          <a:lstStyle/>
          <a:p>
            <a:r>
              <a:rPr lang="en-IN" dirty="0"/>
              <a:t>Evaluation Metrics for various similarity Measures</a:t>
            </a:r>
          </a:p>
        </p:txBody>
      </p:sp>
      <p:pic>
        <p:nvPicPr>
          <p:cNvPr id="4" name="image63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29653" y="1413961"/>
            <a:ext cx="11101136" cy="467401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5444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89" y="136525"/>
            <a:ext cx="10515600" cy="1325563"/>
          </a:xfrm>
        </p:spPr>
        <p:txBody>
          <a:bodyPr/>
          <a:lstStyle/>
          <a:p>
            <a:r>
              <a:rPr lang="en-IN" dirty="0"/>
              <a:t>Graph for Precision values of various similarity Measures for different number </a:t>
            </a:r>
          </a:p>
        </p:txBody>
      </p:sp>
      <p:pic>
        <p:nvPicPr>
          <p:cNvPr id="4" name="image60.png"/>
          <p:cNvPicPr>
            <a:picLocks noGrp="1"/>
          </p:cNvPicPr>
          <p:nvPr>
            <p:ph idx="1"/>
          </p:nvPr>
        </p:nvPicPr>
        <p:blipFill rotWithShape="1">
          <a:blip r:embed="rId2"/>
          <a:srcRect r="11964"/>
          <a:stretch/>
        </p:blipFill>
        <p:spPr bwMode="auto">
          <a:xfrm>
            <a:off x="681788" y="1462087"/>
            <a:ext cx="11193379" cy="53116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933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884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Graph for F-Measure values of various similarity Measures for different number of recommendation songs</a:t>
            </a:r>
            <a:br>
              <a:rPr lang="en-IN" dirty="0"/>
            </a:br>
            <a:endParaRPr lang="en-IN" dirty="0"/>
          </a:p>
        </p:txBody>
      </p:sp>
      <p:pic>
        <p:nvPicPr>
          <p:cNvPr id="4" name="image46.png"/>
          <p:cNvPicPr>
            <a:picLocks noGrp="1"/>
          </p:cNvPicPr>
          <p:nvPr>
            <p:ph idx="1"/>
          </p:nvPr>
        </p:nvPicPr>
        <p:blipFill rotWithShape="1">
          <a:blip r:embed="rId2"/>
          <a:srcRect r="12101"/>
          <a:stretch/>
        </p:blipFill>
        <p:spPr bwMode="auto">
          <a:xfrm>
            <a:off x="717884" y="1825624"/>
            <a:ext cx="11217442" cy="5032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0823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Graph for Recall values of various similarity Measures for different number of recommendation songs</a:t>
            </a:r>
          </a:p>
        </p:txBody>
      </p:sp>
      <p:pic>
        <p:nvPicPr>
          <p:cNvPr id="4" name="image59.png"/>
          <p:cNvPicPr>
            <a:picLocks noGrp="1"/>
          </p:cNvPicPr>
          <p:nvPr>
            <p:ph idx="1"/>
          </p:nvPr>
        </p:nvPicPr>
        <p:blipFill rotWithShape="1">
          <a:blip r:embed="rId2"/>
          <a:srcRect r="12044"/>
          <a:stretch/>
        </p:blipFill>
        <p:spPr bwMode="auto">
          <a:xfrm>
            <a:off x="838200" y="1861718"/>
            <a:ext cx="11169316" cy="49962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5939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471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Evaluation values for various Recommendation Systems with different approaches at different ratios of training and testing data and for different number of recommended songs </a:t>
            </a:r>
          </a:p>
        </p:txBody>
      </p:sp>
    </p:spTree>
    <p:extLst>
      <p:ext uri="{BB962C8B-B14F-4D97-AF65-F5344CB8AC3E}">
        <p14:creationId xmlns:p14="http://schemas.microsoft.com/office/powerpoint/2010/main" val="227787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3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4381" y="237456"/>
            <a:ext cx="11450787" cy="640397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591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326" y="21939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Precision values for various Recommendation Systems with different approaches at different ratios of training and testing data and for different number of recommended songs</a:t>
            </a:r>
          </a:p>
        </p:txBody>
      </p:sp>
    </p:spTree>
    <p:extLst>
      <p:ext uri="{BB962C8B-B14F-4D97-AF65-F5344CB8AC3E}">
        <p14:creationId xmlns:p14="http://schemas.microsoft.com/office/powerpoint/2010/main" val="2724940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9062" r="12442" b="4341"/>
          <a:stretch/>
        </p:blipFill>
        <p:spPr bwMode="auto">
          <a:xfrm>
            <a:off x="583111" y="385011"/>
            <a:ext cx="11159710" cy="60879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5214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8391" r="12442" b="4677"/>
          <a:stretch/>
        </p:blipFill>
        <p:spPr bwMode="auto">
          <a:xfrm>
            <a:off x="321463" y="213394"/>
            <a:ext cx="11529642" cy="64761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051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8727" r="12630" b="4341"/>
          <a:stretch/>
        </p:blipFill>
        <p:spPr bwMode="auto">
          <a:xfrm>
            <a:off x="305769" y="237457"/>
            <a:ext cx="11557368" cy="63077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2730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7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Table consisting of various evaluation values for different normalization Techniques</a:t>
            </a:r>
            <a:br>
              <a:rPr lang="en-IN" dirty="0"/>
            </a:br>
            <a:endParaRPr lang="en-IN" dirty="0"/>
          </a:p>
        </p:txBody>
      </p:sp>
      <p:pic>
        <p:nvPicPr>
          <p:cNvPr id="4" name="image35.png"/>
          <p:cNvPicPr>
            <a:picLocks noGrp="1"/>
          </p:cNvPicPr>
          <p:nvPr>
            <p:ph idx="1"/>
          </p:nvPr>
        </p:nvPicPr>
        <p:blipFill>
          <a:blip r:embed="rId2"/>
          <a:srcRect t="27424" b="28762"/>
          <a:stretch>
            <a:fillRect/>
          </a:stretch>
        </p:blipFill>
        <p:spPr>
          <a:xfrm>
            <a:off x="356936" y="1671405"/>
            <a:ext cx="11361821" cy="394734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21588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453" y="283159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F-Measure values for various Recommendation Systems with different approaches at different ratios of training and testing data and for different number of recommended songs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44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9120" r="12660" b="4529"/>
          <a:stretch/>
        </p:blipFill>
        <p:spPr bwMode="auto">
          <a:xfrm>
            <a:off x="401260" y="261520"/>
            <a:ext cx="11317498" cy="6151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2609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8817" r="12681" b="4550"/>
          <a:stretch/>
        </p:blipFill>
        <p:spPr bwMode="auto">
          <a:xfrm>
            <a:off x="366812" y="309646"/>
            <a:ext cx="11628671" cy="63799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92858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8512" r="11986" b="3929"/>
          <a:stretch/>
        </p:blipFill>
        <p:spPr bwMode="auto">
          <a:xfrm>
            <a:off x="437504" y="357771"/>
            <a:ext cx="11437664" cy="62956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084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84" y="261503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Recall values for various Recommendation Systems with different approaches at different ratios of training and testing data and for different number of recommended songs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821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9119" r="11955" b="5148"/>
          <a:stretch/>
        </p:blipFill>
        <p:spPr bwMode="auto">
          <a:xfrm>
            <a:off x="269035" y="393867"/>
            <a:ext cx="11558007" cy="61031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0873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8816" r="11977" b="4224"/>
          <a:stretch/>
        </p:blipFill>
        <p:spPr bwMode="auto">
          <a:xfrm>
            <a:off x="289993" y="309646"/>
            <a:ext cx="11272354" cy="63317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6652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8816" r="12001" b="4550"/>
          <a:stretch/>
        </p:blipFill>
        <p:spPr bwMode="auto">
          <a:xfrm>
            <a:off x="312420" y="345741"/>
            <a:ext cx="11454463" cy="62114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15400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706" y="28075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RMSE </a:t>
            </a:r>
            <a:r>
              <a:rPr lang="en-IN" dirty="0"/>
              <a:t>values for various Recommendation Systems with different approaches at different ratios of training and testing data and for different number of recommended songs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260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9119" r="11976" b="4234"/>
          <a:stretch/>
        </p:blipFill>
        <p:spPr bwMode="auto">
          <a:xfrm>
            <a:off x="432209" y="393867"/>
            <a:ext cx="11430927" cy="62716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675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Graph for Precision of Min-max Normalization and No-normalization</a:t>
            </a:r>
          </a:p>
        </p:txBody>
      </p:sp>
      <p:pic>
        <p:nvPicPr>
          <p:cNvPr id="4" name="image74.png"/>
          <p:cNvPicPr>
            <a:picLocks noGrp="1"/>
          </p:cNvPicPr>
          <p:nvPr>
            <p:ph idx="1"/>
          </p:nvPr>
        </p:nvPicPr>
        <p:blipFill rotWithShape="1">
          <a:blip r:embed="rId2"/>
          <a:srcRect r="12584" b="5035"/>
          <a:stretch/>
        </p:blipFill>
        <p:spPr bwMode="auto">
          <a:xfrm>
            <a:off x="838200" y="1690688"/>
            <a:ext cx="10603832" cy="50469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1693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8512" r="11989" b="4854"/>
          <a:stretch/>
        </p:blipFill>
        <p:spPr bwMode="auto">
          <a:xfrm>
            <a:off x="275789" y="273550"/>
            <a:ext cx="11358747" cy="6247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8080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8816" r="12001" b="4550"/>
          <a:stretch/>
        </p:blipFill>
        <p:spPr bwMode="auto">
          <a:xfrm>
            <a:off x="312421" y="478087"/>
            <a:ext cx="11550716" cy="60550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3156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737" y="278347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MAE values for various Recommendation Systems with different approaches at different ratios of training and testing data and for different number of recommended songs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059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8816" r="12840" b="4241"/>
          <a:stretch/>
        </p:blipFill>
        <p:spPr bwMode="auto">
          <a:xfrm>
            <a:off x="207323" y="321678"/>
            <a:ext cx="11475340" cy="63077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8726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8816" r="12669" b="5146"/>
          <a:stretch/>
        </p:blipFill>
        <p:spPr bwMode="auto">
          <a:xfrm>
            <a:off x="459616" y="393868"/>
            <a:ext cx="11343363" cy="61874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4600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8816" r="12680" b="4550"/>
          <a:stretch/>
        </p:blipFill>
        <p:spPr bwMode="auto">
          <a:xfrm>
            <a:off x="451034" y="417930"/>
            <a:ext cx="11123345" cy="59949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2142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Session 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023" b="59834"/>
          <a:stretch/>
        </p:blipFill>
        <p:spPr>
          <a:xfrm>
            <a:off x="838200" y="2069430"/>
            <a:ext cx="11234750" cy="186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41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897" y="502151"/>
            <a:ext cx="10864103" cy="610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3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Graph for Precision of RMS Normalization and Standard Scaler normalization</a:t>
            </a:r>
          </a:p>
        </p:txBody>
      </p:sp>
      <p:pic>
        <p:nvPicPr>
          <p:cNvPr id="4" name="image62.png"/>
          <p:cNvPicPr/>
          <p:nvPr/>
        </p:nvPicPr>
        <p:blipFill rotWithShape="1">
          <a:blip r:embed="rId2"/>
          <a:srcRect r="11960"/>
          <a:stretch/>
        </p:blipFill>
        <p:spPr bwMode="auto">
          <a:xfrm>
            <a:off x="838200" y="1460366"/>
            <a:ext cx="10254916" cy="48321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408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58" y="112462"/>
            <a:ext cx="10515600" cy="1325563"/>
          </a:xfrm>
        </p:spPr>
        <p:txBody>
          <a:bodyPr/>
          <a:lstStyle/>
          <a:p>
            <a:r>
              <a:rPr lang="en-IN" dirty="0"/>
              <a:t>Comparison graph for Precision values of various Normalization Techniques</a:t>
            </a:r>
          </a:p>
        </p:txBody>
      </p:sp>
      <p:pic>
        <p:nvPicPr>
          <p:cNvPr id="4" name="image55.png"/>
          <p:cNvPicPr>
            <a:picLocks noGrp="1"/>
          </p:cNvPicPr>
          <p:nvPr>
            <p:ph idx="1"/>
          </p:nvPr>
        </p:nvPicPr>
        <p:blipFill rotWithShape="1">
          <a:blip r:embed="rId2"/>
          <a:srcRect r="12157"/>
          <a:stretch/>
        </p:blipFill>
        <p:spPr bwMode="auto">
          <a:xfrm>
            <a:off x="441158" y="1438024"/>
            <a:ext cx="10916653" cy="51793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062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21" y="100431"/>
            <a:ext cx="10515600" cy="1325563"/>
          </a:xfrm>
        </p:spPr>
        <p:txBody>
          <a:bodyPr/>
          <a:lstStyle/>
          <a:p>
            <a:r>
              <a:rPr lang="en-IN" dirty="0"/>
              <a:t>Graph for F-Measure of Min-max Normalization and No-normalization</a:t>
            </a:r>
          </a:p>
        </p:txBody>
      </p:sp>
      <p:pic>
        <p:nvPicPr>
          <p:cNvPr id="4" name="image58.png"/>
          <p:cNvPicPr>
            <a:picLocks noGrp="1"/>
          </p:cNvPicPr>
          <p:nvPr>
            <p:ph idx="1"/>
          </p:nvPr>
        </p:nvPicPr>
        <p:blipFill rotWithShape="1">
          <a:blip r:embed="rId2"/>
          <a:srcRect r="11990"/>
          <a:stretch/>
        </p:blipFill>
        <p:spPr bwMode="auto">
          <a:xfrm>
            <a:off x="465220" y="1425994"/>
            <a:ext cx="10387263" cy="51913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88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21" y="20871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Graph for F-Measure of RMS Normalization and Standard Scaler normalization</a:t>
            </a:r>
            <a:br>
              <a:rPr lang="en-IN" dirty="0"/>
            </a:br>
            <a:endParaRPr lang="en-IN" dirty="0"/>
          </a:p>
        </p:txBody>
      </p:sp>
      <p:pic>
        <p:nvPicPr>
          <p:cNvPr id="4" name="image53.png"/>
          <p:cNvPicPr>
            <a:picLocks noGrp="1"/>
          </p:cNvPicPr>
          <p:nvPr>
            <p:ph idx="1"/>
          </p:nvPr>
        </p:nvPicPr>
        <p:blipFill rotWithShape="1">
          <a:blip r:embed="rId2"/>
          <a:srcRect r="11777"/>
          <a:stretch/>
        </p:blipFill>
        <p:spPr bwMode="auto">
          <a:xfrm>
            <a:off x="465221" y="1248109"/>
            <a:ext cx="11470105" cy="5453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793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063" y="124493"/>
            <a:ext cx="10515600" cy="1325563"/>
          </a:xfrm>
        </p:spPr>
        <p:txBody>
          <a:bodyPr/>
          <a:lstStyle/>
          <a:p>
            <a:r>
              <a:rPr lang="en-IN" dirty="0"/>
              <a:t>Comparison graph for F-Measure values of various Normalization Techniques</a:t>
            </a:r>
          </a:p>
        </p:txBody>
      </p:sp>
      <p:pic>
        <p:nvPicPr>
          <p:cNvPr id="4" name="image41.png"/>
          <p:cNvPicPr>
            <a:picLocks noGrp="1"/>
          </p:cNvPicPr>
          <p:nvPr>
            <p:ph idx="1"/>
          </p:nvPr>
        </p:nvPicPr>
        <p:blipFill rotWithShape="1">
          <a:blip r:embed="rId2"/>
          <a:srcRect r="12109"/>
          <a:stretch/>
        </p:blipFill>
        <p:spPr bwMode="auto">
          <a:xfrm>
            <a:off x="405063" y="1344361"/>
            <a:ext cx="11458074" cy="53211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4165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21" y="88399"/>
            <a:ext cx="10515600" cy="1325563"/>
          </a:xfrm>
        </p:spPr>
        <p:txBody>
          <a:bodyPr/>
          <a:lstStyle/>
          <a:p>
            <a:r>
              <a:rPr lang="en-IN" dirty="0"/>
              <a:t>Comparison graph for Recall values of various Normalization Techniques</a:t>
            </a:r>
          </a:p>
        </p:txBody>
      </p:sp>
      <p:pic>
        <p:nvPicPr>
          <p:cNvPr id="4" name="image45.png"/>
          <p:cNvPicPr>
            <a:picLocks noGrp="1"/>
          </p:cNvPicPr>
          <p:nvPr>
            <p:ph idx="1"/>
          </p:nvPr>
        </p:nvPicPr>
        <p:blipFill rotWithShape="1">
          <a:blip r:embed="rId2"/>
          <a:srcRect r="11940"/>
          <a:stretch/>
        </p:blipFill>
        <p:spPr bwMode="auto">
          <a:xfrm>
            <a:off x="465220" y="1413961"/>
            <a:ext cx="11181347" cy="50109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2559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268</Words>
  <Application>Microsoft Office PowerPoint</Application>
  <PresentationFormat>Widescreen</PresentationFormat>
  <Paragraphs>21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MUSIC RECOMMENDATION SYSTEM  USER BASED COLLABORATIVE FILTERING</vt:lpstr>
      <vt:lpstr>Table consisting of various evaluation values for different normalization Techniques </vt:lpstr>
      <vt:lpstr>Graph for Precision of Min-max Normalization and No-normalization</vt:lpstr>
      <vt:lpstr>Graph for Precision of RMS Normalization and Standard Scaler normalization</vt:lpstr>
      <vt:lpstr>Comparison graph for Precision values of various Normalization Techniques</vt:lpstr>
      <vt:lpstr>Graph for F-Measure of Min-max Normalization and No-normalization</vt:lpstr>
      <vt:lpstr>Graph for F-Measure of RMS Normalization and Standard Scaler normalization </vt:lpstr>
      <vt:lpstr>Comparison graph for F-Measure values of various Normalization Techniques</vt:lpstr>
      <vt:lpstr>Comparison graph for Recall values of various Normalization Techniques</vt:lpstr>
      <vt:lpstr>Evaluation Metrics for various similarity Measures</vt:lpstr>
      <vt:lpstr>Graph for Precision values of various similarity Measures for different number </vt:lpstr>
      <vt:lpstr>Graph for F-Measure values of various similarity Measures for different number of recommendation songs </vt:lpstr>
      <vt:lpstr>Graph for Recall values of various similarity Measures for different number of recommendation songs</vt:lpstr>
      <vt:lpstr>Evaluation values for various Recommendation Systems with different approaches at different ratios of training and testing data and for different number of recommended songs </vt:lpstr>
      <vt:lpstr>PowerPoint Presentation</vt:lpstr>
      <vt:lpstr>Precision values for various Recommendation Systems with different approaches at different ratios of training and testing data and for different number of recommended songs</vt:lpstr>
      <vt:lpstr>PowerPoint Presentation</vt:lpstr>
      <vt:lpstr>PowerPoint Presentation</vt:lpstr>
      <vt:lpstr>PowerPoint Presentation</vt:lpstr>
      <vt:lpstr>F-Measure values for various Recommendation Systems with different approaches at different ratios of training and testing data and for different number of recommended songs </vt:lpstr>
      <vt:lpstr>PowerPoint Presentation</vt:lpstr>
      <vt:lpstr>PowerPoint Presentation</vt:lpstr>
      <vt:lpstr>PowerPoint Presentation</vt:lpstr>
      <vt:lpstr>Recall values for various Recommendation Systems with different approaches at different ratios of training and testing data and for different number of recommended songs </vt:lpstr>
      <vt:lpstr>PowerPoint Presentation</vt:lpstr>
      <vt:lpstr>PowerPoint Presentation</vt:lpstr>
      <vt:lpstr>PowerPoint Presentation</vt:lpstr>
      <vt:lpstr>RMSE values for various Recommendation Systems with different approaches at different ratios of training and testing data and for different number of recommended songs </vt:lpstr>
      <vt:lpstr>PowerPoint Presentation</vt:lpstr>
      <vt:lpstr>PowerPoint Presentation</vt:lpstr>
      <vt:lpstr>PowerPoint Presentation</vt:lpstr>
      <vt:lpstr>MAE values for various Recommendation Systems with different approaches at different ratios of training and testing data and for different number of recommended songs </vt:lpstr>
      <vt:lpstr>PowerPoint Presentation</vt:lpstr>
      <vt:lpstr>PowerPoint Presentation</vt:lpstr>
      <vt:lpstr>PowerPoint Presentation</vt:lpstr>
      <vt:lpstr>Session Results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SYSTEM  USER BASED COLLABORATIVE FILTERING</dc:title>
  <dc:creator>Adithya Tanam</dc:creator>
  <cp:lastModifiedBy>Adithya Tanam</cp:lastModifiedBy>
  <cp:revision>6</cp:revision>
  <dcterms:created xsi:type="dcterms:W3CDTF">2018-05-11T18:04:51Z</dcterms:created>
  <dcterms:modified xsi:type="dcterms:W3CDTF">2018-05-11T19:24:00Z</dcterms:modified>
</cp:coreProperties>
</file>