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D29A-1224-40AD-B02E-0CD8A0963319}" v="5" dt="2025-03-05T07:12:4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Tembe" userId="b7d93189db377a78" providerId="LiveId" clId="{25E7D29A-1224-40AD-B02E-0CD8A0963319}"/>
    <pc:docChg chg="custSel addSld modSld">
      <pc:chgData name="Aishwarya Tembe" userId="b7d93189db377a78" providerId="LiveId" clId="{25E7D29A-1224-40AD-B02E-0CD8A0963319}" dt="2025-03-05T07:22:58.357" v="539" actId="27636"/>
      <pc:docMkLst>
        <pc:docMk/>
      </pc:docMkLst>
      <pc:sldChg chg="modSp mod">
        <pc:chgData name="Aishwarya Tembe" userId="b7d93189db377a78" providerId="LiveId" clId="{25E7D29A-1224-40AD-B02E-0CD8A0963319}" dt="2025-03-05T07:13:32.726" v="457" actId="20577"/>
        <pc:sldMkLst>
          <pc:docMk/>
          <pc:sldMk cId="0" sldId="256"/>
        </pc:sldMkLst>
        <pc:spChg chg="mod">
          <ac:chgData name="Aishwarya Tembe" userId="b7d93189db377a78" providerId="LiveId" clId="{25E7D29A-1224-40AD-B02E-0CD8A0963319}" dt="2025-03-05T06:58:09.664" v="152" actId="20577"/>
          <ac:spMkLst>
            <pc:docMk/>
            <pc:sldMk cId="0" sldId="256"/>
            <ac:spMk id="1048587" creationId="{00000000-0000-0000-0000-000000000000}"/>
          </ac:spMkLst>
        </pc:spChg>
        <pc:graphicFrameChg chg="mod modGraphic">
          <ac:chgData name="Aishwarya Tembe" userId="b7d93189db377a78" providerId="LiveId" clId="{25E7D29A-1224-40AD-B02E-0CD8A0963319}" dt="2025-03-05T07:13:32.726" v="457" actId="20577"/>
          <ac:graphicFrameMkLst>
            <pc:docMk/>
            <pc:sldMk cId="0" sldId="256"/>
            <ac:graphicFrameMk id="4194304" creationId="{00000000-0000-0000-0000-000000000000}"/>
          </ac:graphicFrameMkLst>
        </pc:graphicFrameChg>
      </pc:sldChg>
      <pc:sldChg chg="modSp new mod">
        <pc:chgData name="Aishwarya Tembe" userId="b7d93189db377a78" providerId="LiveId" clId="{25E7D29A-1224-40AD-B02E-0CD8A0963319}" dt="2025-03-05T07:19:29.232" v="463" actId="27636"/>
        <pc:sldMkLst>
          <pc:docMk/>
          <pc:sldMk cId="453469780" sldId="257"/>
        </pc:sldMkLst>
        <pc:spChg chg="mod">
          <ac:chgData name="Aishwarya Tembe" userId="b7d93189db377a78" providerId="LiveId" clId="{25E7D29A-1224-40AD-B02E-0CD8A0963319}" dt="2025-03-05T07:00:05.275" v="188" actId="20577"/>
          <ac:spMkLst>
            <pc:docMk/>
            <pc:sldMk cId="453469780" sldId="257"/>
            <ac:spMk id="2" creationId="{AA5227F0-2844-47A3-80F3-73BD1AC36491}"/>
          </ac:spMkLst>
        </pc:spChg>
        <pc:spChg chg="mod">
          <ac:chgData name="Aishwarya Tembe" userId="b7d93189db377a78" providerId="LiveId" clId="{25E7D29A-1224-40AD-B02E-0CD8A0963319}" dt="2025-03-05T07:19:29.232" v="463" actId="27636"/>
          <ac:spMkLst>
            <pc:docMk/>
            <pc:sldMk cId="453469780" sldId="257"/>
            <ac:spMk id="3" creationId="{9373CF3D-EB07-FDB8-BDFF-30D3E13C3E4C}"/>
          </ac:spMkLst>
        </pc:spChg>
      </pc:sldChg>
      <pc:sldChg chg="modSp new mod">
        <pc:chgData name="Aishwarya Tembe" userId="b7d93189db377a78" providerId="LiveId" clId="{25E7D29A-1224-40AD-B02E-0CD8A0963319}" dt="2025-03-05T07:03:50.325" v="344" actId="20577"/>
        <pc:sldMkLst>
          <pc:docMk/>
          <pc:sldMk cId="41416918" sldId="258"/>
        </pc:sldMkLst>
        <pc:spChg chg="mod">
          <ac:chgData name="Aishwarya Tembe" userId="b7d93189db377a78" providerId="LiveId" clId="{25E7D29A-1224-40AD-B02E-0CD8A0963319}" dt="2025-03-05T07:03:50.325" v="344" actId="20577"/>
          <ac:spMkLst>
            <pc:docMk/>
            <pc:sldMk cId="41416918" sldId="258"/>
            <ac:spMk id="2" creationId="{B382D632-E890-D62F-97C4-17FF73D30EF8}"/>
          </ac:spMkLst>
        </pc:spChg>
      </pc:sldChg>
      <pc:sldChg chg="modSp new mod">
        <pc:chgData name="Aishwarya Tembe" userId="b7d93189db377a78" providerId="LiveId" clId="{25E7D29A-1224-40AD-B02E-0CD8A0963319}" dt="2025-03-05T07:22:58.357" v="539" actId="27636"/>
        <pc:sldMkLst>
          <pc:docMk/>
          <pc:sldMk cId="771820354" sldId="259"/>
        </pc:sldMkLst>
        <pc:spChg chg="mod">
          <ac:chgData name="Aishwarya Tembe" userId="b7d93189db377a78" providerId="LiveId" clId="{25E7D29A-1224-40AD-B02E-0CD8A0963319}" dt="2025-03-05T07:04:13.920" v="353" actId="20577"/>
          <ac:spMkLst>
            <pc:docMk/>
            <pc:sldMk cId="771820354" sldId="259"/>
            <ac:spMk id="2" creationId="{563819F9-D76B-7CF9-2815-671A4B58B388}"/>
          </ac:spMkLst>
        </pc:spChg>
        <pc:spChg chg="mod">
          <ac:chgData name="Aishwarya Tembe" userId="b7d93189db377a78" providerId="LiveId" clId="{25E7D29A-1224-40AD-B02E-0CD8A0963319}" dt="2025-03-05T07:22:58.357" v="539" actId="27636"/>
          <ac:spMkLst>
            <pc:docMk/>
            <pc:sldMk cId="771820354" sldId="259"/>
            <ac:spMk id="3" creationId="{10791CDE-93C6-ABF7-356D-B72A4762A257}"/>
          </ac:spMkLst>
        </pc:spChg>
      </pc:sldChg>
      <pc:sldChg chg="addSp modSp new mod">
        <pc:chgData name="Aishwarya Tembe" userId="b7d93189db377a78" providerId="LiveId" clId="{25E7D29A-1224-40AD-B02E-0CD8A0963319}" dt="2025-03-05T07:05:25.728" v="367" actId="255"/>
        <pc:sldMkLst>
          <pc:docMk/>
          <pc:sldMk cId="850004269" sldId="260"/>
        </pc:sldMkLst>
        <pc:spChg chg="add mod">
          <ac:chgData name="Aishwarya Tembe" userId="b7d93189db377a78" providerId="LiveId" clId="{25E7D29A-1224-40AD-B02E-0CD8A0963319}" dt="2025-03-05T07:05:25.728" v="367" actId="255"/>
          <ac:spMkLst>
            <pc:docMk/>
            <pc:sldMk cId="850004269" sldId="260"/>
            <ac:spMk id="2" creationId="{B8338B2E-206A-AEAB-3E64-037E71767E10}"/>
          </ac:spMkLst>
        </pc:spChg>
      </pc:sldChg>
      <pc:sldChg chg="modSp add mod">
        <pc:chgData name="Aishwarya Tembe" userId="b7d93189db377a78" providerId="LiveId" clId="{25E7D29A-1224-40AD-B02E-0CD8A0963319}" dt="2025-03-05T07:05:51.804" v="378" actId="20577"/>
        <pc:sldMkLst>
          <pc:docMk/>
          <pc:sldMk cId="2118035962" sldId="261"/>
        </pc:sldMkLst>
        <pc:spChg chg="mod">
          <ac:chgData name="Aishwarya Tembe" userId="b7d93189db377a78" providerId="LiveId" clId="{25E7D29A-1224-40AD-B02E-0CD8A0963319}" dt="2025-03-05T07:05:51.804" v="378" actId="20577"/>
          <ac:spMkLst>
            <pc:docMk/>
            <pc:sldMk cId="2118035962" sldId="261"/>
            <ac:spMk id="2" creationId="{C5AFDA34-00D1-AE9F-9F6F-2DF1C7204E9D}"/>
          </ac:spMkLst>
        </pc:spChg>
      </pc:sldChg>
      <pc:sldChg chg="modSp new mod">
        <pc:chgData name="Aishwarya Tembe" userId="b7d93189db377a78" providerId="LiveId" clId="{25E7D29A-1224-40AD-B02E-0CD8A0963319}" dt="2025-03-05T07:20:39.770" v="529" actId="113"/>
        <pc:sldMkLst>
          <pc:docMk/>
          <pc:sldMk cId="2503459222" sldId="262"/>
        </pc:sldMkLst>
        <pc:spChg chg="mod">
          <ac:chgData name="Aishwarya Tembe" userId="b7d93189db377a78" providerId="LiveId" clId="{25E7D29A-1224-40AD-B02E-0CD8A0963319}" dt="2025-03-05T07:20:39.770" v="529" actId="113"/>
          <ac:spMkLst>
            <pc:docMk/>
            <pc:sldMk cId="2503459222" sldId="262"/>
            <ac:spMk id="3" creationId="{3AB4B644-876B-79B9-A6A7-AD2305CF91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5166-5DBD-416B-AAC7-0360BA13137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57198" y="1639673"/>
            <a:ext cx="9144000" cy="6826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Government College of Engineering, Karad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(An Autonomous Institute of Government of Maharashtra)</a:t>
            </a:r>
            <a:br>
              <a:rPr lang="mr-IN" sz="2000" dirty="0">
                <a:latin typeface="Bookman Old Style" panose="02050604050505020204" pitchFamily="18" charset="0"/>
              </a:rPr>
            </a:br>
            <a:br>
              <a:rPr lang="mr-IN" sz="2000" dirty="0">
                <a:latin typeface="Bookman Old Style" panose="02050604050505020204" pitchFamily="18" charset="0"/>
              </a:rPr>
            </a:br>
            <a:r>
              <a:rPr lang="mr-IN" sz="2000" b="1" dirty="0">
                <a:latin typeface="Bookman Old Style" panose="02050604050505020204" pitchFamily="18" charset="0"/>
              </a:rPr>
              <a:t>Department of Information Technology</a:t>
            </a:r>
            <a:br>
              <a:rPr lang="en-US" sz="20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99354" y="1811123"/>
            <a:ext cx="11459688" cy="4518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Bookman Old Style" panose="02050604050505020204" pitchFamily="18" charset="0"/>
              </a:rPr>
              <a:t>F</a:t>
            </a:r>
            <a:r>
              <a:rPr lang="en-US" dirty="0">
                <a:latin typeface="Bookman Old Style" panose="02050604050505020204" pitchFamily="18" charset="0"/>
              </a:rPr>
              <a:t>i</a:t>
            </a:r>
            <a:r>
              <a:rPr lang="mr-IN" dirty="0">
                <a:latin typeface="Bookman Old Style" panose="02050604050505020204" pitchFamily="18" charset="0"/>
              </a:rPr>
              <a:t>nal Year B.Tech. [</a:t>
            </a:r>
            <a:r>
              <a:rPr lang="en-US" dirty="0">
                <a:latin typeface="Bookman Old Style" panose="02050604050505020204" pitchFamily="18" charset="0"/>
              </a:rPr>
              <a:t>Summer</a:t>
            </a:r>
            <a:r>
              <a:rPr lang="en-IN" dirty="0">
                <a:latin typeface="Bookman Old Style" panose="02050604050505020204" pitchFamily="18" charset="0"/>
              </a:rPr>
              <a:t>-202</a:t>
            </a:r>
            <a:r>
              <a:rPr lang="en-US" dirty="0">
                <a:latin typeface="Bookman Old Style" panose="02050604050505020204" pitchFamily="18" charset="0"/>
              </a:rPr>
              <a:t>5</a:t>
            </a:r>
            <a:r>
              <a:rPr lang="mr-IN" dirty="0">
                <a:latin typeface="Bookman Old Style" panose="020506040505050202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Bookman Old Style" panose="02050604050505020204" pitchFamily="18" charset="0"/>
              </a:rPr>
              <a:t>Project IT2808</a:t>
            </a:r>
            <a:endParaRPr lang="mr-IN" sz="3200" b="1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latin typeface="Bookman Old Style" panose="02050604050505020204" pitchFamily="18" charset="0"/>
              </a:rPr>
              <a:t>     </a:t>
            </a:r>
            <a:r>
              <a:rPr lang="mr-IN" sz="2000" b="1" dirty="0">
                <a:latin typeface="Bookman Old Style" panose="02050604050505020204" pitchFamily="18" charset="0"/>
              </a:rPr>
              <a:t>Title</a:t>
            </a:r>
            <a:r>
              <a:rPr lang="en-US" sz="2000" b="1" dirty="0">
                <a:latin typeface="Bookman Old Style" panose="02050604050505020204" pitchFamily="18" charset="0"/>
              </a:rPr>
              <a:t>: Projects made using the Frontend Technology.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Company Name:  Tech Prescient</a:t>
            </a:r>
            <a:endParaRPr lang="mr-IN" sz="1800" b="1" dirty="0">
              <a:latin typeface="Bookman Old Style" panose="02050604050505020204" pitchFamily="18" charset="0"/>
            </a:endParaRPr>
          </a:p>
        </p:txBody>
      </p:sp>
      <p:pic>
        <p:nvPicPr>
          <p:cNvPr id="2097152" name="Picture 1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335" y="375379"/>
            <a:ext cx="1282906" cy="1216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29813"/>
              </p:ext>
            </p:extLst>
          </p:nvPr>
        </p:nvGraphicFramePr>
        <p:xfrm>
          <a:off x="982085" y="4570304"/>
          <a:ext cx="10251582" cy="1571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5671">
                  <a:extLst>
                    <a:ext uri="{9D8B030D-6E8A-4147-A177-3AD203B41FA5}">
                      <a16:colId xmlns:a16="http://schemas.microsoft.com/office/drawing/2014/main" val="2765810602"/>
                    </a:ext>
                  </a:extLst>
                </a:gridCol>
                <a:gridCol w="349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/>
                        <a:t>Name of Guide: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mr-IN" sz="1800" dirty="0"/>
                        <a:t>Student Name [Reg.No.]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S. </a:t>
                      </a:r>
                      <a:r>
                        <a:rPr lang="en-US" altLang="en-GB" baseline="0" dirty="0"/>
                        <a:t>J. </a:t>
                      </a:r>
                      <a:r>
                        <a:rPr lang="en-US" altLang="en-GB" baseline="0" dirty="0" err="1"/>
                        <a:t>Wagh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Nirmal Genji (Frontend lead)</a:t>
                      </a:r>
                    </a:p>
                    <a:p>
                      <a:pPr algn="ctr"/>
                      <a:r>
                        <a:rPr lang="en-US" dirty="0"/>
                        <a:t>Kalpesh </a:t>
                      </a:r>
                      <a:r>
                        <a:rPr lang="en-US" dirty="0" err="1"/>
                        <a:t>Shirudkar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Aishwarya Viraj Tembe.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27F0-2844-47A3-80F3-73BD1AC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learnt: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CF3D-EB07-FDB8-BDFF-30D3E13C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Technologies (Core Concepts &amp; Languages)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</a:t>
            </a:r>
            <a:r>
              <a:rPr lang="en-IN" dirty="0"/>
              <a:t> – Structure of the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</a:t>
            </a:r>
            <a:r>
              <a:rPr lang="en-IN" dirty="0"/>
              <a:t> – Styling and layout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JavaScript</a:t>
            </a:r>
            <a:r>
              <a:rPr lang="en-IN" dirty="0"/>
              <a:t> – Core programming language for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TypeScript</a:t>
            </a:r>
            <a:r>
              <a:rPr lang="en-IN" dirty="0"/>
              <a:t> – Typed superset of JavaScript for better maintainability</a:t>
            </a:r>
          </a:p>
          <a:p>
            <a:r>
              <a:rPr lang="en-US" b="1" dirty="0"/>
              <a:t>Libraries &amp;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</a:t>
            </a:r>
            <a:r>
              <a:rPr lang="en-US" dirty="0"/>
              <a:t> – Frontend framework for building UI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Redux</a:t>
            </a:r>
            <a:r>
              <a:rPr lang="en-US" dirty="0"/>
              <a:t> – State management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 API</a:t>
            </a:r>
            <a:r>
              <a:rPr lang="en-US" dirty="0"/>
              <a:t> – Alternative state management approach for </a:t>
            </a:r>
            <a:r>
              <a:rPr lang="en-US" dirty="0" err="1"/>
              <a:t>Reac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46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E16-9953-C764-BB88-AC3C355A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B644-876B-79B9-A6A7-AD2305CF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Tools &amp; UI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Material UI (MUI)</a:t>
            </a:r>
            <a:r>
              <a:rPr lang="en-IN" dirty="0"/>
              <a:t> – Pre-designed React UI components for better design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i18next (i18n)</a:t>
            </a:r>
            <a:r>
              <a:rPr lang="en-IN" dirty="0"/>
              <a:t> – Internationalization library for multi-language support</a:t>
            </a:r>
          </a:p>
          <a:p>
            <a:r>
              <a:rPr lang="en-IN" b="1" dirty="0"/>
              <a:t>Visual Studio Code- </a:t>
            </a:r>
            <a:r>
              <a:rPr lang="en-IN" dirty="0"/>
              <a:t>An IDE to implement code.</a:t>
            </a:r>
          </a:p>
        </p:txBody>
      </p:sp>
    </p:spTree>
    <p:extLst>
      <p:ext uri="{BB962C8B-B14F-4D97-AF65-F5344CB8AC3E}">
        <p14:creationId xmlns:p14="http://schemas.microsoft.com/office/powerpoint/2010/main" val="25034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632-E890-D62F-97C4-17FF73D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Taken and Concept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14D9-5EB9-260A-C55F-03D7FC8C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9F9-D76B-7CF9-2815-671A4B5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CDE-93C6-ABF7-356D-B72A476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Stronger Frontend Development Skills</a:t>
            </a:r>
            <a:r>
              <a:rPr lang="en-US" dirty="0"/>
              <a:t> – Gained expertise in React, state management, and component-based architecture.</a:t>
            </a:r>
          </a:p>
          <a:p>
            <a:r>
              <a:rPr lang="en-US" b="1" dirty="0"/>
              <a:t>Improved Code Quality</a:t>
            </a:r>
            <a:r>
              <a:rPr lang="en-US" dirty="0"/>
              <a:t> – TypeScript has helped in writing error-free, maintainable code</a:t>
            </a:r>
          </a:p>
          <a:p>
            <a:r>
              <a:rPr lang="en-US" b="1" dirty="0"/>
              <a:t>Better UI Development</a:t>
            </a:r>
            <a:r>
              <a:rPr lang="en-US" dirty="0"/>
              <a:t> – Learned how to use Material UI to enhance the user experience.</a:t>
            </a:r>
          </a:p>
          <a:p>
            <a:r>
              <a:rPr lang="en-US" b="1" dirty="0"/>
              <a:t>Localization Experience</a:t>
            </a:r>
            <a:r>
              <a:rPr lang="en-US" dirty="0"/>
              <a:t> – Implemented multi-language support using i18n</a:t>
            </a:r>
            <a:br>
              <a:rPr lang="en-US" dirty="0"/>
            </a:br>
            <a:r>
              <a:rPr lang="en-US" b="1" dirty="0"/>
              <a:t>Problem-Solving Ability</a:t>
            </a:r>
            <a:r>
              <a:rPr lang="en-US" dirty="0"/>
              <a:t> – Improved debugging and troubleshooting skills.</a:t>
            </a:r>
            <a:br>
              <a:rPr lang="en-US" dirty="0"/>
            </a:br>
            <a:r>
              <a:rPr lang="en-US" dirty="0"/>
              <a:t>🌟 </a:t>
            </a:r>
            <a:r>
              <a:rPr lang="en-US" b="1" dirty="0"/>
              <a:t>Time Management</a:t>
            </a:r>
            <a:r>
              <a:rPr lang="en-US" dirty="0"/>
              <a:t> – Effectively handled deadlines and structured project tasks.</a:t>
            </a:r>
            <a:br>
              <a:rPr lang="en-US" dirty="0"/>
            </a:br>
            <a:r>
              <a:rPr lang="en-US" dirty="0"/>
              <a:t>🌟 </a:t>
            </a:r>
            <a:r>
              <a:rPr lang="en-US" b="1" dirty="0"/>
              <a:t>Team Collaboration</a:t>
            </a:r>
            <a:r>
              <a:rPr lang="en-US" dirty="0"/>
              <a:t> – Worked efficiently in a team environment and followed best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38B2E-206A-AEAB-3E64-037E71767E10}"/>
              </a:ext>
            </a:extLst>
          </p:cNvPr>
          <p:cNvSpPr txBox="1"/>
          <p:nvPr/>
        </p:nvSpPr>
        <p:spPr>
          <a:xfrm>
            <a:off x="1626781" y="2232837"/>
            <a:ext cx="946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Feedback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8500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163E-EE5E-056A-B176-C1E4B0EE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DA34-00D1-AE9F-9F6F-2DF1C7204E9D}"/>
              </a:ext>
            </a:extLst>
          </p:cNvPr>
          <p:cNvSpPr txBox="1"/>
          <p:nvPr/>
        </p:nvSpPr>
        <p:spPr>
          <a:xfrm>
            <a:off x="1626781" y="2232837"/>
            <a:ext cx="946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1803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Government College of Engineering, Karad (An Autonomous Institute of Government of Maharashtra)  Department of Information Technology </vt:lpstr>
      <vt:lpstr>Tools and Technologies learnt:</vt:lpstr>
      <vt:lpstr>PowerPoint Presentation</vt:lpstr>
      <vt:lpstr>Trainings Taken and Concept Implementation</vt:lpstr>
      <vt:lpstr>Outcomes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College of Engineering, Karad (An Autonomous Institute of Government of Maharashtra) Department of Information Technology</dc:title>
  <dc:creator>AMIT</dc:creator>
  <cp:lastModifiedBy>Aishwarya Tembe</cp:lastModifiedBy>
  <cp:revision>1</cp:revision>
  <dcterms:created xsi:type="dcterms:W3CDTF">2022-01-28T02:48:24Z</dcterms:created>
  <dcterms:modified xsi:type="dcterms:W3CDTF">2025-03-05T07:23:15Z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881960e3cd6d46ee86eb78e65075da4a</vt:lpwstr>
  </property>
</Properties>
</file>