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2" r:id="rId4"/>
    <p:sldId id="258" r:id="rId5"/>
    <p:sldId id="263" r:id="rId6"/>
    <p:sldId id="264" r:id="rId7"/>
    <p:sldId id="268" r:id="rId8"/>
    <p:sldId id="269" r:id="rId9"/>
    <p:sldId id="270" r:id="rId10"/>
    <p:sldId id="271" r:id="rId11"/>
    <p:sldId id="265" r:id="rId12"/>
    <p:sldId id="267" r:id="rId13"/>
    <p:sldId id="259" r:id="rId14"/>
    <p:sldId id="266" r:id="rId15"/>
    <p:sldId id="26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7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5D52BF-058D-43AC-8B23-E3A5519B35E0}" v="5" dt="2025-04-22T05:08:04.3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ishwarya Tembe" userId="b7d93189db377a78" providerId="LiveId" clId="{CD5D52BF-058D-43AC-8B23-E3A5519B35E0}"/>
    <pc:docChg chg="undo custSel addSld modSld">
      <pc:chgData name="Aishwarya Tembe" userId="b7d93189db377a78" providerId="LiveId" clId="{CD5D52BF-058D-43AC-8B23-E3A5519B35E0}" dt="2025-04-22T06:08:29.875" v="760" actId="1076"/>
      <pc:docMkLst>
        <pc:docMk/>
      </pc:docMkLst>
      <pc:sldChg chg="modSp mod">
        <pc:chgData name="Aishwarya Tembe" userId="b7d93189db377a78" providerId="LiveId" clId="{CD5D52BF-058D-43AC-8B23-E3A5519B35E0}" dt="2025-04-22T05:10:23.791" v="574" actId="20577"/>
        <pc:sldMkLst>
          <pc:docMk/>
          <pc:sldMk cId="0" sldId="256"/>
        </pc:sldMkLst>
        <pc:graphicFrameChg chg="mod modGraphic">
          <ac:chgData name="Aishwarya Tembe" userId="b7d93189db377a78" providerId="LiveId" clId="{CD5D52BF-058D-43AC-8B23-E3A5519B35E0}" dt="2025-04-22T05:10:23.791" v="574" actId="20577"/>
          <ac:graphicFrameMkLst>
            <pc:docMk/>
            <pc:sldMk cId="0" sldId="256"/>
            <ac:graphicFrameMk id="4194304" creationId="{00000000-0000-0000-0000-000000000000}"/>
          </ac:graphicFrameMkLst>
        </pc:graphicFrameChg>
      </pc:sldChg>
      <pc:sldChg chg="addSp modSp mod">
        <pc:chgData name="Aishwarya Tembe" userId="b7d93189db377a78" providerId="LiveId" clId="{CD5D52BF-058D-43AC-8B23-E3A5519B35E0}" dt="2025-04-22T05:27:31.049" v="577" actId="20577"/>
        <pc:sldMkLst>
          <pc:docMk/>
          <pc:sldMk cId="453469780" sldId="257"/>
        </pc:sldMkLst>
        <pc:spChg chg="mod">
          <ac:chgData name="Aishwarya Tembe" userId="b7d93189db377a78" providerId="LiveId" clId="{CD5D52BF-058D-43AC-8B23-E3A5519B35E0}" dt="2025-04-22T05:27:31.049" v="577" actId="20577"/>
          <ac:spMkLst>
            <pc:docMk/>
            <pc:sldMk cId="453469780" sldId="257"/>
            <ac:spMk id="3" creationId="{9373CF3D-EB07-FDB8-BDFF-30D3E13C3E4C}"/>
          </ac:spMkLst>
        </pc:spChg>
        <pc:spChg chg="add">
          <ac:chgData name="Aishwarya Tembe" userId="b7d93189db377a78" providerId="LiveId" clId="{CD5D52BF-058D-43AC-8B23-E3A5519B35E0}" dt="2025-04-22T05:07:56.499" v="454"/>
          <ac:spMkLst>
            <pc:docMk/>
            <pc:sldMk cId="453469780" sldId="257"/>
            <ac:spMk id="4" creationId="{9E603B9F-E340-F2FA-04ED-C0234F53FE60}"/>
          </ac:spMkLst>
        </pc:spChg>
        <pc:spChg chg="add">
          <ac:chgData name="Aishwarya Tembe" userId="b7d93189db377a78" providerId="LiveId" clId="{CD5D52BF-058D-43AC-8B23-E3A5519B35E0}" dt="2025-04-22T05:08:01.769" v="455"/>
          <ac:spMkLst>
            <pc:docMk/>
            <pc:sldMk cId="453469780" sldId="257"/>
            <ac:spMk id="5" creationId="{9E42A909-9E80-C8B0-D097-0B67F338B15F}"/>
          </ac:spMkLst>
        </pc:spChg>
      </pc:sldChg>
      <pc:sldChg chg="addSp modSp mod">
        <pc:chgData name="Aishwarya Tembe" userId="b7d93189db377a78" providerId="LiveId" clId="{CD5D52BF-058D-43AC-8B23-E3A5519B35E0}" dt="2025-04-22T04:50:42.315" v="365" actId="20577"/>
        <pc:sldMkLst>
          <pc:docMk/>
          <pc:sldMk cId="41416918" sldId="258"/>
        </pc:sldMkLst>
        <pc:spChg chg="mod">
          <ac:chgData name="Aishwarya Tembe" userId="b7d93189db377a78" providerId="LiveId" clId="{CD5D52BF-058D-43AC-8B23-E3A5519B35E0}" dt="2025-04-22T04:50:42.315" v="365" actId="20577"/>
          <ac:spMkLst>
            <pc:docMk/>
            <pc:sldMk cId="41416918" sldId="258"/>
            <ac:spMk id="3" creationId="{B67914D9-5EB9-260A-C55F-03D7FC8CEB91}"/>
          </ac:spMkLst>
        </pc:spChg>
        <pc:picChg chg="add mod">
          <ac:chgData name="Aishwarya Tembe" userId="b7d93189db377a78" providerId="LiveId" clId="{CD5D52BF-058D-43AC-8B23-E3A5519B35E0}" dt="2025-04-22T04:36:41.170" v="52" actId="14100"/>
          <ac:picMkLst>
            <pc:docMk/>
            <pc:sldMk cId="41416918" sldId="258"/>
            <ac:picMk id="5" creationId="{B8B9CA70-4445-B3D4-8ECB-D08D837DD175}"/>
          </ac:picMkLst>
        </pc:picChg>
      </pc:sldChg>
      <pc:sldChg chg="modSp mod">
        <pc:chgData name="Aishwarya Tembe" userId="b7d93189db377a78" providerId="LiveId" clId="{CD5D52BF-058D-43AC-8B23-E3A5519B35E0}" dt="2025-04-22T05:28:32.506" v="653" actId="113"/>
        <pc:sldMkLst>
          <pc:docMk/>
          <pc:sldMk cId="2503459222" sldId="262"/>
        </pc:sldMkLst>
        <pc:spChg chg="mod">
          <ac:chgData name="Aishwarya Tembe" userId="b7d93189db377a78" providerId="LiveId" clId="{CD5D52BF-058D-43AC-8B23-E3A5519B35E0}" dt="2025-04-22T05:28:32.506" v="653" actId="113"/>
          <ac:spMkLst>
            <pc:docMk/>
            <pc:sldMk cId="2503459222" sldId="262"/>
            <ac:spMk id="3" creationId="{3AB4B644-876B-79B9-A6A7-AD2305CF918E}"/>
          </ac:spMkLst>
        </pc:spChg>
      </pc:sldChg>
      <pc:sldChg chg="addSp delSp modSp new mod">
        <pc:chgData name="Aishwarya Tembe" userId="b7d93189db377a78" providerId="LiveId" clId="{CD5D52BF-058D-43AC-8B23-E3A5519B35E0}" dt="2025-04-22T04:38:27.383" v="54" actId="22"/>
        <pc:sldMkLst>
          <pc:docMk/>
          <pc:sldMk cId="1454043325" sldId="263"/>
        </pc:sldMkLst>
        <pc:spChg chg="del">
          <ac:chgData name="Aishwarya Tembe" userId="b7d93189db377a78" providerId="LiveId" clId="{CD5D52BF-058D-43AC-8B23-E3A5519B35E0}" dt="2025-04-22T04:38:27.383" v="54" actId="22"/>
          <ac:spMkLst>
            <pc:docMk/>
            <pc:sldMk cId="1454043325" sldId="263"/>
            <ac:spMk id="3" creationId="{4743A77D-58C6-EE8D-4B06-8A618357BFB2}"/>
          </ac:spMkLst>
        </pc:spChg>
        <pc:picChg chg="add mod ord">
          <ac:chgData name="Aishwarya Tembe" userId="b7d93189db377a78" providerId="LiveId" clId="{CD5D52BF-058D-43AC-8B23-E3A5519B35E0}" dt="2025-04-22T04:38:27.383" v="54" actId="22"/>
          <ac:picMkLst>
            <pc:docMk/>
            <pc:sldMk cId="1454043325" sldId="263"/>
            <ac:picMk id="5" creationId="{16FE2E68-BC29-DC7A-8119-5A181D37F70E}"/>
          </ac:picMkLst>
        </pc:picChg>
      </pc:sldChg>
      <pc:sldChg chg="addSp delSp modSp new mod">
        <pc:chgData name="Aishwarya Tembe" userId="b7d93189db377a78" providerId="LiveId" clId="{CD5D52BF-058D-43AC-8B23-E3A5519B35E0}" dt="2025-04-22T04:39:36.048" v="56" actId="22"/>
        <pc:sldMkLst>
          <pc:docMk/>
          <pc:sldMk cId="2793993938" sldId="264"/>
        </pc:sldMkLst>
        <pc:spChg chg="del">
          <ac:chgData name="Aishwarya Tembe" userId="b7d93189db377a78" providerId="LiveId" clId="{CD5D52BF-058D-43AC-8B23-E3A5519B35E0}" dt="2025-04-22T04:39:36.048" v="56" actId="22"/>
          <ac:spMkLst>
            <pc:docMk/>
            <pc:sldMk cId="2793993938" sldId="264"/>
            <ac:spMk id="3" creationId="{055736AC-4A99-D793-B2FB-07FD09613FB8}"/>
          </ac:spMkLst>
        </pc:spChg>
        <pc:picChg chg="add mod ord">
          <ac:chgData name="Aishwarya Tembe" userId="b7d93189db377a78" providerId="LiveId" clId="{CD5D52BF-058D-43AC-8B23-E3A5519B35E0}" dt="2025-04-22T04:39:36.048" v="56" actId="22"/>
          <ac:picMkLst>
            <pc:docMk/>
            <pc:sldMk cId="2793993938" sldId="264"/>
            <ac:picMk id="5" creationId="{6C18BF6B-6C97-96D6-BD24-FB62DF135A9D}"/>
          </ac:picMkLst>
        </pc:picChg>
      </pc:sldChg>
      <pc:sldChg chg="addSp delSp modSp new mod">
        <pc:chgData name="Aishwarya Tembe" userId="b7d93189db377a78" providerId="LiveId" clId="{CD5D52BF-058D-43AC-8B23-E3A5519B35E0}" dt="2025-04-22T04:49:41.592" v="361" actId="1076"/>
        <pc:sldMkLst>
          <pc:docMk/>
          <pc:sldMk cId="987221955" sldId="265"/>
        </pc:sldMkLst>
        <pc:spChg chg="mod">
          <ac:chgData name="Aishwarya Tembe" userId="b7d93189db377a78" providerId="LiveId" clId="{CD5D52BF-058D-43AC-8B23-E3A5519B35E0}" dt="2025-04-22T04:41:04.592" v="70" actId="20577"/>
          <ac:spMkLst>
            <pc:docMk/>
            <pc:sldMk cId="987221955" sldId="265"/>
            <ac:spMk id="2" creationId="{F9680CD7-3C69-37A7-552A-F8F5A824EC7A}"/>
          </ac:spMkLst>
        </pc:spChg>
        <pc:spChg chg="add del mod">
          <ac:chgData name="Aishwarya Tembe" userId="b7d93189db377a78" providerId="LiveId" clId="{CD5D52BF-058D-43AC-8B23-E3A5519B35E0}" dt="2025-04-22T04:47:39.673" v="210" actId="20577"/>
          <ac:spMkLst>
            <pc:docMk/>
            <pc:sldMk cId="987221955" sldId="265"/>
            <ac:spMk id="3" creationId="{001EB062-769B-691C-847E-7B2ACCB0125C}"/>
          </ac:spMkLst>
        </pc:spChg>
        <pc:picChg chg="add del mod ord">
          <ac:chgData name="Aishwarya Tembe" userId="b7d93189db377a78" providerId="LiveId" clId="{CD5D52BF-058D-43AC-8B23-E3A5519B35E0}" dt="2025-04-22T04:40:54.361" v="59" actId="22"/>
          <ac:picMkLst>
            <pc:docMk/>
            <pc:sldMk cId="987221955" sldId="265"/>
            <ac:picMk id="5" creationId="{3F9B5FB3-8C15-EE66-79B6-210F90DF000D}"/>
          </ac:picMkLst>
        </pc:picChg>
        <pc:picChg chg="add mod">
          <ac:chgData name="Aishwarya Tembe" userId="b7d93189db377a78" providerId="LiveId" clId="{CD5D52BF-058D-43AC-8B23-E3A5519B35E0}" dt="2025-04-22T04:49:41.592" v="361" actId="1076"/>
          <ac:picMkLst>
            <pc:docMk/>
            <pc:sldMk cId="987221955" sldId="265"/>
            <ac:picMk id="7" creationId="{E8380380-A6FD-E31D-9370-1C708A4597EA}"/>
          </ac:picMkLst>
        </pc:picChg>
      </pc:sldChg>
      <pc:sldChg chg="modSp new mod">
        <pc:chgData name="Aishwarya Tembe" userId="b7d93189db377a78" providerId="LiveId" clId="{CD5D52BF-058D-43AC-8B23-E3A5519B35E0}" dt="2025-04-22T04:59:25.233" v="396"/>
        <pc:sldMkLst>
          <pc:docMk/>
          <pc:sldMk cId="3406081759" sldId="266"/>
        </pc:sldMkLst>
        <pc:spChg chg="mod">
          <ac:chgData name="Aishwarya Tembe" userId="b7d93189db377a78" providerId="LiveId" clId="{CD5D52BF-058D-43AC-8B23-E3A5519B35E0}" dt="2025-04-22T04:49:14.188" v="358" actId="20577"/>
          <ac:spMkLst>
            <pc:docMk/>
            <pc:sldMk cId="3406081759" sldId="266"/>
            <ac:spMk id="2" creationId="{67908890-C706-FD80-C578-1930978B7AB7}"/>
          </ac:spMkLst>
        </pc:spChg>
        <pc:spChg chg="mod">
          <ac:chgData name="Aishwarya Tembe" userId="b7d93189db377a78" providerId="LiveId" clId="{CD5D52BF-058D-43AC-8B23-E3A5519B35E0}" dt="2025-04-22T04:59:25.233" v="396"/>
          <ac:spMkLst>
            <pc:docMk/>
            <pc:sldMk cId="3406081759" sldId="266"/>
            <ac:spMk id="3" creationId="{EB873FD7-2A6A-8062-F4EB-889C03A08244}"/>
          </ac:spMkLst>
        </pc:spChg>
      </pc:sldChg>
      <pc:sldChg chg="modSp new mod">
        <pc:chgData name="Aishwarya Tembe" userId="b7d93189db377a78" providerId="LiveId" clId="{CD5D52BF-058D-43AC-8B23-E3A5519B35E0}" dt="2025-04-22T05:37:59.404" v="656" actId="20577"/>
        <pc:sldMkLst>
          <pc:docMk/>
          <pc:sldMk cId="373887802" sldId="267"/>
        </pc:sldMkLst>
        <pc:spChg chg="mod">
          <ac:chgData name="Aishwarya Tembe" userId="b7d93189db377a78" providerId="LiveId" clId="{CD5D52BF-058D-43AC-8B23-E3A5519B35E0}" dt="2025-04-22T05:37:59.404" v="656" actId="20577"/>
          <ac:spMkLst>
            <pc:docMk/>
            <pc:sldMk cId="373887802" sldId="267"/>
            <ac:spMk id="2" creationId="{B76F6ECB-26CB-8240-FC93-CF5612527E01}"/>
          </ac:spMkLst>
        </pc:spChg>
      </pc:sldChg>
      <pc:sldChg chg="addSp delSp modSp new mod">
        <pc:chgData name="Aishwarya Tembe" userId="b7d93189db377a78" providerId="LiveId" clId="{CD5D52BF-058D-43AC-8B23-E3A5519B35E0}" dt="2025-04-22T05:38:50.785" v="671" actId="22"/>
        <pc:sldMkLst>
          <pc:docMk/>
          <pc:sldMk cId="819268836" sldId="268"/>
        </pc:sldMkLst>
        <pc:spChg chg="mod">
          <ac:chgData name="Aishwarya Tembe" userId="b7d93189db377a78" providerId="LiveId" clId="{CD5D52BF-058D-43AC-8B23-E3A5519B35E0}" dt="2025-04-22T05:38:30.013" v="670" actId="20577"/>
          <ac:spMkLst>
            <pc:docMk/>
            <pc:sldMk cId="819268836" sldId="268"/>
            <ac:spMk id="2" creationId="{BD9F408F-FF93-6EBC-DA91-7072C7FCA792}"/>
          </ac:spMkLst>
        </pc:spChg>
        <pc:spChg chg="del">
          <ac:chgData name="Aishwarya Tembe" userId="b7d93189db377a78" providerId="LiveId" clId="{CD5D52BF-058D-43AC-8B23-E3A5519B35E0}" dt="2025-04-22T05:38:50.785" v="671" actId="22"/>
          <ac:spMkLst>
            <pc:docMk/>
            <pc:sldMk cId="819268836" sldId="268"/>
            <ac:spMk id="3" creationId="{3C8B9D34-1980-D44E-E535-D607B086A8F6}"/>
          </ac:spMkLst>
        </pc:spChg>
        <pc:picChg chg="add mod ord">
          <ac:chgData name="Aishwarya Tembe" userId="b7d93189db377a78" providerId="LiveId" clId="{CD5D52BF-058D-43AC-8B23-E3A5519B35E0}" dt="2025-04-22T05:38:50.785" v="671" actId="22"/>
          <ac:picMkLst>
            <pc:docMk/>
            <pc:sldMk cId="819268836" sldId="268"/>
            <ac:picMk id="5" creationId="{1734E4BD-1943-E58C-44C3-7B74472202E6}"/>
          </ac:picMkLst>
        </pc:picChg>
      </pc:sldChg>
      <pc:sldChg chg="addSp delSp modSp new mod">
        <pc:chgData name="Aishwarya Tembe" userId="b7d93189db377a78" providerId="LiveId" clId="{CD5D52BF-058D-43AC-8B23-E3A5519B35E0}" dt="2025-04-22T05:42:57.638" v="684" actId="14100"/>
        <pc:sldMkLst>
          <pc:docMk/>
          <pc:sldMk cId="2143662600" sldId="269"/>
        </pc:sldMkLst>
        <pc:spChg chg="del">
          <ac:chgData name="Aishwarya Tembe" userId="b7d93189db377a78" providerId="LiveId" clId="{CD5D52BF-058D-43AC-8B23-E3A5519B35E0}" dt="2025-04-22T05:39:46.895" v="673" actId="22"/>
          <ac:spMkLst>
            <pc:docMk/>
            <pc:sldMk cId="2143662600" sldId="269"/>
            <ac:spMk id="3" creationId="{663BC8A9-ED52-AD1A-3132-F69AD9E95B37}"/>
          </ac:spMkLst>
        </pc:spChg>
        <pc:picChg chg="add mod ord">
          <ac:chgData name="Aishwarya Tembe" userId="b7d93189db377a78" providerId="LiveId" clId="{CD5D52BF-058D-43AC-8B23-E3A5519B35E0}" dt="2025-04-22T05:39:51.413" v="674" actId="1076"/>
          <ac:picMkLst>
            <pc:docMk/>
            <pc:sldMk cId="2143662600" sldId="269"/>
            <ac:picMk id="5" creationId="{E8D0D1A1-5C1D-35B7-B540-AA7470C44908}"/>
          </ac:picMkLst>
        </pc:picChg>
        <pc:picChg chg="add mod">
          <ac:chgData name="Aishwarya Tembe" userId="b7d93189db377a78" providerId="LiveId" clId="{CD5D52BF-058D-43AC-8B23-E3A5519B35E0}" dt="2025-04-22T05:40:50.454" v="677" actId="1076"/>
          <ac:picMkLst>
            <pc:docMk/>
            <pc:sldMk cId="2143662600" sldId="269"/>
            <ac:picMk id="7" creationId="{8C4C1DAB-E826-A9E0-0A64-4C8AA27F21E4}"/>
          </ac:picMkLst>
        </pc:picChg>
        <pc:picChg chg="add mod">
          <ac:chgData name="Aishwarya Tembe" userId="b7d93189db377a78" providerId="LiveId" clId="{CD5D52BF-058D-43AC-8B23-E3A5519B35E0}" dt="2025-04-22T05:42:57.638" v="684" actId="14100"/>
          <ac:picMkLst>
            <pc:docMk/>
            <pc:sldMk cId="2143662600" sldId="269"/>
            <ac:picMk id="9" creationId="{E63D1185-7E18-AA76-2958-F2BB29420BBE}"/>
          </ac:picMkLst>
        </pc:picChg>
        <pc:picChg chg="add mod">
          <ac:chgData name="Aishwarya Tembe" userId="b7d93189db377a78" providerId="LiveId" clId="{CD5D52BF-058D-43AC-8B23-E3A5519B35E0}" dt="2025-04-22T05:42:53.960" v="683" actId="1076"/>
          <ac:picMkLst>
            <pc:docMk/>
            <pc:sldMk cId="2143662600" sldId="269"/>
            <ac:picMk id="11" creationId="{1D195B0C-9FB4-E283-EC4D-AAE640595E64}"/>
          </ac:picMkLst>
        </pc:picChg>
      </pc:sldChg>
      <pc:sldChg chg="addSp delSp modSp new mod">
        <pc:chgData name="Aishwarya Tembe" userId="b7d93189db377a78" providerId="LiveId" clId="{CD5D52BF-058D-43AC-8B23-E3A5519B35E0}" dt="2025-04-22T05:52:02.638" v="707" actId="1076"/>
        <pc:sldMkLst>
          <pc:docMk/>
          <pc:sldMk cId="2347158573" sldId="270"/>
        </pc:sldMkLst>
        <pc:spChg chg="del">
          <ac:chgData name="Aishwarya Tembe" userId="b7d93189db377a78" providerId="LiveId" clId="{CD5D52BF-058D-43AC-8B23-E3A5519B35E0}" dt="2025-04-22T05:43:58.372" v="686" actId="22"/>
          <ac:spMkLst>
            <pc:docMk/>
            <pc:sldMk cId="2347158573" sldId="270"/>
            <ac:spMk id="3" creationId="{182C9F67-57B2-A3EB-205E-B1DA3BAFFAB7}"/>
          </ac:spMkLst>
        </pc:spChg>
        <pc:picChg chg="add mod ord">
          <ac:chgData name="Aishwarya Tembe" userId="b7d93189db377a78" providerId="LiveId" clId="{CD5D52BF-058D-43AC-8B23-E3A5519B35E0}" dt="2025-04-22T05:51:33.377" v="698" actId="1076"/>
          <ac:picMkLst>
            <pc:docMk/>
            <pc:sldMk cId="2347158573" sldId="270"/>
            <ac:picMk id="5" creationId="{E6CC339F-DF38-5FAE-DD5E-4AC9F5B00AE5}"/>
          </ac:picMkLst>
        </pc:picChg>
        <pc:picChg chg="add mod">
          <ac:chgData name="Aishwarya Tembe" userId="b7d93189db377a78" providerId="LiveId" clId="{CD5D52BF-058D-43AC-8B23-E3A5519B35E0}" dt="2025-04-22T05:51:45.381" v="701" actId="14100"/>
          <ac:picMkLst>
            <pc:docMk/>
            <pc:sldMk cId="2347158573" sldId="270"/>
            <ac:picMk id="7" creationId="{A69CEA23-93A9-0074-12D1-DC8C85F130F8}"/>
          </ac:picMkLst>
        </pc:picChg>
        <pc:picChg chg="add mod">
          <ac:chgData name="Aishwarya Tembe" userId="b7d93189db377a78" providerId="LiveId" clId="{CD5D52BF-058D-43AC-8B23-E3A5519B35E0}" dt="2025-04-22T05:52:02.638" v="707" actId="1076"/>
          <ac:picMkLst>
            <pc:docMk/>
            <pc:sldMk cId="2347158573" sldId="270"/>
            <ac:picMk id="9" creationId="{CA7C5DE4-0E0E-8868-C077-5D0925A5BBF5}"/>
          </ac:picMkLst>
        </pc:picChg>
      </pc:sldChg>
      <pc:sldChg chg="addSp delSp modSp new mod">
        <pc:chgData name="Aishwarya Tembe" userId="b7d93189db377a78" providerId="LiveId" clId="{CD5D52BF-058D-43AC-8B23-E3A5519B35E0}" dt="2025-04-22T06:08:29.875" v="760" actId="1076"/>
        <pc:sldMkLst>
          <pc:docMk/>
          <pc:sldMk cId="525541061" sldId="271"/>
        </pc:sldMkLst>
        <pc:spChg chg="mod">
          <ac:chgData name="Aishwarya Tembe" userId="b7d93189db377a78" providerId="LiveId" clId="{CD5D52BF-058D-43AC-8B23-E3A5519B35E0}" dt="2025-04-22T06:05:42.890" v="743" actId="313"/>
          <ac:spMkLst>
            <pc:docMk/>
            <pc:sldMk cId="525541061" sldId="271"/>
            <ac:spMk id="2" creationId="{7C217722-6CF2-FB0E-A59A-467E2C164454}"/>
          </ac:spMkLst>
        </pc:spChg>
        <pc:spChg chg="del">
          <ac:chgData name="Aishwarya Tembe" userId="b7d93189db377a78" providerId="LiveId" clId="{CD5D52BF-058D-43AC-8B23-E3A5519B35E0}" dt="2025-04-22T06:05:32.873" v="741" actId="22"/>
          <ac:spMkLst>
            <pc:docMk/>
            <pc:sldMk cId="525541061" sldId="271"/>
            <ac:spMk id="3" creationId="{41D8229A-FBDC-83AE-A265-F9236BA148CE}"/>
          </ac:spMkLst>
        </pc:spChg>
        <pc:picChg chg="add mod ord">
          <ac:chgData name="Aishwarya Tembe" userId="b7d93189db377a78" providerId="LiveId" clId="{CD5D52BF-058D-43AC-8B23-E3A5519B35E0}" dt="2025-04-22T06:06:57.416" v="751" actId="14100"/>
          <ac:picMkLst>
            <pc:docMk/>
            <pc:sldMk cId="525541061" sldId="271"/>
            <ac:picMk id="5" creationId="{FBDD3A3D-EDDC-308C-BE02-8D8A626C2617}"/>
          </ac:picMkLst>
        </pc:picChg>
        <pc:picChg chg="add mod">
          <ac:chgData name="Aishwarya Tembe" userId="b7d93189db377a78" providerId="LiveId" clId="{CD5D52BF-058D-43AC-8B23-E3A5519B35E0}" dt="2025-04-22T06:06:46.287" v="747" actId="1076"/>
          <ac:picMkLst>
            <pc:docMk/>
            <pc:sldMk cId="525541061" sldId="271"/>
            <ac:picMk id="7" creationId="{E2E7928D-147E-E333-2760-F210DCE112F7}"/>
          </ac:picMkLst>
        </pc:picChg>
        <pc:picChg chg="add mod">
          <ac:chgData name="Aishwarya Tembe" userId="b7d93189db377a78" providerId="LiveId" clId="{CD5D52BF-058D-43AC-8B23-E3A5519B35E0}" dt="2025-04-22T06:07:57.890" v="755" actId="1076"/>
          <ac:picMkLst>
            <pc:docMk/>
            <pc:sldMk cId="525541061" sldId="271"/>
            <ac:picMk id="9" creationId="{9C4E66DD-DD1F-7F12-5D4C-91A461D39F23}"/>
          </ac:picMkLst>
        </pc:picChg>
        <pc:picChg chg="add mod">
          <ac:chgData name="Aishwarya Tembe" userId="b7d93189db377a78" providerId="LiveId" clId="{CD5D52BF-058D-43AC-8B23-E3A5519B35E0}" dt="2025-04-22T06:08:29.875" v="760" actId="1076"/>
          <ac:picMkLst>
            <pc:docMk/>
            <pc:sldMk cId="525541061" sldId="271"/>
            <ac:picMk id="11" creationId="{A8934E0B-778B-E85C-A435-A410E18BD4C3}"/>
          </ac:picMkLst>
        </pc:picChg>
      </pc:sldChg>
    </pc:docChg>
  </pc:docChgLst>
  <pc:docChgLst>
    <pc:chgData name="Aishwarya Tembe" userId="b7d93189db377a78" providerId="LiveId" clId="{25E7D29A-1224-40AD-B02E-0CD8A0963319}"/>
    <pc:docChg chg="custSel addSld modSld">
      <pc:chgData name="Aishwarya Tembe" userId="b7d93189db377a78" providerId="LiveId" clId="{25E7D29A-1224-40AD-B02E-0CD8A0963319}" dt="2025-03-05T07:22:58.357" v="539" actId="27636"/>
      <pc:docMkLst>
        <pc:docMk/>
      </pc:docMkLst>
      <pc:sldChg chg="modSp mod">
        <pc:chgData name="Aishwarya Tembe" userId="b7d93189db377a78" providerId="LiveId" clId="{25E7D29A-1224-40AD-B02E-0CD8A0963319}" dt="2025-03-05T07:13:32.726" v="457" actId="20577"/>
        <pc:sldMkLst>
          <pc:docMk/>
          <pc:sldMk cId="0" sldId="256"/>
        </pc:sldMkLst>
        <pc:spChg chg="mod">
          <ac:chgData name="Aishwarya Tembe" userId="b7d93189db377a78" providerId="LiveId" clId="{25E7D29A-1224-40AD-B02E-0CD8A0963319}" dt="2025-03-05T06:58:09.664" v="152" actId="20577"/>
          <ac:spMkLst>
            <pc:docMk/>
            <pc:sldMk cId="0" sldId="256"/>
            <ac:spMk id="1048587" creationId="{00000000-0000-0000-0000-000000000000}"/>
          </ac:spMkLst>
        </pc:spChg>
        <pc:graphicFrameChg chg="mod modGraphic">
          <ac:chgData name="Aishwarya Tembe" userId="b7d93189db377a78" providerId="LiveId" clId="{25E7D29A-1224-40AD-B02E-0CD8A0963319}" dt="2025-03-05T07:13:32.726" v="457" actId="20577"/>
          <ac:graphicFrameMkLst>
            <pc:docMk/>
            <pc:sldMk cId="0" sldId="256"/>
            <ac:graphicFrameMk id="4194304" creationId="{00000000-0000-0000-0000-000000000000}"/>
          </ac:graphicFrameMkLst>
        </pc:graphicFrameChg>
      </pc:sldChg>
      <pc:sldChg chg="modSp new mod">
        <pc:chgData name="Aishwarya Tembe" userId="b7d93189db377a78" providerId="LiveId" clId="{25E7D29A-1224-40AD-B02E-0CD8A0963319}" dt="2025-03-05T07:19:29.232" v="463" actId="27636"/>
        <pc:sldMkLst>
          <pc:docMk/>
          <pc:sldMk cId="453469780" sldId="257"/>
        </pc:sldMkLst>
        <pc:spChg chg="mod">
          <ac:chgData name="Aishwarya Tembe" userId="b7d93189db377a78" providerId="LiveId" clId="{25E7D29A-1224-40AD-B02E-0CD8A0963319}" dt="2025-03-05T07:00:05.275" v="188" actId="20577"/>
          <ac:spMkLst>
            <pc:docMk/>
            <pc:sldMk cId="453469780" sldId="257"/>
            <ac:spMk id="2" creationId="{AA5227F0-2844-47A3-80F3-73BD1AC36491}"/>
          </ac:spMkLst>
        </pc:spChg>
        <pc:spChg chg="mod">
          <ac:chgData name="Aishwarya Tembe" userId="b7d93189db377a78" providerId="LiveId" clId="{25E7D29A-1224-40AD-B02E-0CD8A0963319}" dt="2025-03-05T07:19:29.232" v="463" actId="27636"/>
          <ac:spMkLst>
            <pc:docMk/>
            <pc:sldMk cId="453469780" sldId="257"/>
            <ac:spMk id="3" creationId="{9373CF3D-EB07-FDB8-BDFF-30D3E13C3E4C}"/>
          </ac:spMkLst>
        </pc:spChg>
      </pc:sldChg>
      <pc:sldChg chg="modSp new mod">
        <pc:chgData name="Aishwarya Tembe" userId="b7d93189db377a78" providerId="LiveId" clId="{25E7D29A-1224-40AD-B02E-0CD8A0963319}" dt="2025-03-05T07:03:50.325" v="344" actId="20577"/>
        <pc:sldMkLst>
          <pc:docMk/>
          <pc:sldMk cId="41416918" sldId="258"/>
        </pc:sldMkLst>
        <pc:spChg chg="mod">
          <ac:chgData name="Aishwarya Tembe" userId="b7d93189db377a78" providerId="LiveId" clId="{25E7D29A-1224-40AD-B02E-0CD8A0963319}" dt="2025-03-05T07:03:50.325" v="344" actId="20577"/>
          <ac:spMkLst>
            <pc:docMk/>
            <pc:sldMk cId="41416918" sldId="258"/>
            <ac:spMk id="2" creationId="{B382D632-E890-D62F-97C4-17FF73D30EF8}"/>
          </ac:spMkLst>
        </pc:spChg>
      </pc:sldChg>
      <pc:sldChg chg="modSp new mod">
        <pc:chgData name="Aishwarya Tembe" userId="b7d93189db377a78" providerId="LiveId" clId="{25E7D29A-1224-40AD-B02E-0CD8A0963319}" dt="2025-03-05T07:22:58.357" v="539" actId="27636"/>
        <pc:sldMkLst>
          <pc:docMk/>
          <pc:sldMk cId="771820354" sldId="259"/>
        </pc:sldMkLst>
        <pc:spChg chg="mod">
          <ac:chgData name="Aishwarya Tembe" userId="b7d93189db377a78" providerId="LiveId" clId="{25E7D29A-1224-40AD-B02E-0CD8A0963319}" dt="2025-03-05T07:04:13.920" v="353" actId="20577"/>
          <ac:spMkLst>
            <pc:docMk/>
            <pc:sldMk cId="771820354" sldId="259"/>
            <ac:spMk id="2" creationId="{563819F9-D76B-7CF9-2815-671A4B58B388}"/>
          </ac:spMkLst>
        </pc:spChg>
        <pc:spChg chg="mod">
          <ac:chgData name="Aishwarya Tembe" userId="b7d93189db377a78" providerId="LiveId" clId="{25E7D29A-1224-40AD-B02E-0CD8A0963319}" dt="2025-03-05T07:22:58.357" v="539" actId="27636"/>
          <ac:spMkLst>
            <pc:docMk/>
            <pc:sldMk cId="771820354" sldId="259"/>
            <ac:spMk id="3" creationId="{10791CDE-93C6-ABF7-356D-B72A4762A257}"/>
          </ac:spMkLst>
        </pc:spChg>
      </pc:sldChg>
      <pc:sldChg chg="addSp modSp new mod">
        <pc:chgData name="Aishwarya Tembe" userId="b7d93189db377a78" providerId="LiveId" clId="{25E7D29A-1224-40AD-B02E-0CD8A0963319}" dt="2025-03-05T07:05:25.728" v="367" actId="255"/>
        <pc:sldMkLst>
          <pc:docMk/>
          <pc:sldMk cId="850004269" sldId="260"/>
        </pc:sldMkLst>
        <pc:spChg chg="add mod">
          <ac:chgData name="Aishwarya Tembe" userId="b7d93189db377a78" providerId="LiveId" clId="{25E7D29A-1224-40AD-B02E-0CD8A0963319}" dt="2025-03-05T07:05:25.728" v="367" actId="255"/>
          <ac:spMkLst>
            <pc:docMk/>
            <pc:sldMk cId="850004269" sldId="260"/>
            <ac:spMk id="2" creationId="{B8338B2E-206A-AEAB-3E64-037E71767E10}"/>
          </ac:spMkLst>
        </pc:spChg>
      </pc:sldChg>
      <pc:sldChg chg="modSp add mod">
        <pc:chgData name="Aishwarya Tembe" userId="b7d93189db377a78" providerId="LiveId" clId="{25E7D29A-1224-40AD-B02E-0CD8A0963319}" dt="2025-03-05T07:05:51.804" v="378" actId="20577"/>
        <pc:sldMkLst>
          <pc:docMk/>
          <pc:sldMk cId="2118035962" sldId="261"/>
        </pc:sldMkLst>
        <pc:spChg chg="mod">
          <ac:chgData name="Aishwarya Tembe" userId="b7d93189db377a78" providerId="LiveId" clId="{25E7D29A-1224-40AD-B02E-0CD8A0963319}" dt="2025-03-05T07:05:51.804" v="378" actId="20577"/>
          <ac:spMkLst>
            <pc:docMk/>
            <pc:sldMk cId="2118035962" sldId="261"/>
            <ac:spMk id="2" creationId="{C5AFDA34-00D1-AE9F-9F6F-2DF1C7204E9D}"/>
          </ac:spMkLst>
        </pc:spChg>
      </pc:sldChg>
      <pc:sldChg chg="modSp new mod">
        <pc:chgData name="Aishwarya Tembe" userId="b7d93189db377a78" providerId="LiveId" clId="{25E7D29A-1224-40AD-B02E-0CD8A0963319}" dt="2025-03-05T07:20:39.770" v="529" actId="113"/>
        <pc:sldMkLst>
          <pc:docMk/>
          <pc:sldMk cId="2503459222" sldId="262"/>
        </pc:sldMkLst>
        <pc:spChg chg="mod">
          <ac:chgData name="Aishwarya Tembe" userId="b7d93189db377a78" providerId="LiveId" clId="{25E7D29A-1224-40AD-B02E-0CD8A0963319}" dt="2025-03-05T07:20:39.770" v="529" actId="113"/>
          <ac:spMkLst>
            <pc:docMk/>
            <pc:sldMk cId="2503459222" sldId="262"/>
            <ac:spMk id="3" creationId="{3AB4B644-876B-79B9-A6A7-AD2305CF918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9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7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7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166-5DBD-416B-AAC7-0360BA1313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166-5DBD-416B-AAC7-0360BA1313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166-5DBD-416B-AAC7-0360BA1313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166-5DBD-416B-AAC7-0360BA1313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166-5DBD-416B-AAC7-0360BA1313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48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49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166-5DBD-416B-AAC7-0360BA1313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54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7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5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166-5DBD-416B-AAC7-0360BA1313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104865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2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166-5DBD-416B-AAC7-0360BA1313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10486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166-5DBD-416B-AAC7-0360BA1313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104860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6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6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166-5DBD-416B-AAC7-0360BA1313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104866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632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104863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55166-5DBD-416B-AAC7-0360BA1313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104863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3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55166-5DBD-416B-AAC7-0360BA131370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B1CF0-DA67-4B17-9956-9BE2C3E41A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1757198" y="1639673"/>
            <a:ext cx="9144000" cy="6826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Bookman Old Style" panose="02050604050505020204" pitchFamily="18" charset="0"/>
              </a:rPr>
              <a:t>Government College of Engineering, Karad</a:t>
            </a:r>
            <a:br>
              <a:rPr lang="en-US" sz="3200" dirty="0">
                <a:latin typeface="Bookman Old Style" panose="020506040505050202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</a:rPr>
              <a:t>(An Autonomous Institute of Government of Maharashtra)</a:t>
            </a:r>
            <a:br>
              <a:rPr lang="mr-IN" sz="2000" dirty="0">
                <a:latin typeface="Bookman Old Style" panose="02050604050505020204" pitchFamily="18" charset="0"/>
              </a:rPr>
            </a:br>
            <a:br>
              <a:rPr lang="mr-IN" sz="2000" dirty="0">
                <a:latin typeface="Bookman Old Style" panose="02050604050505020204" pitchFamily="18" charset="0"/>
              </a:rPr>
            </a:br>
            <a:r>
              <a:rPr lang="mr-IN" sz="2000" b="1" dirty="0">
                <a:latin typeface="Bookman Old Style" panose="02050604050505020204" pitchFamily="18" charset="0"/>
              </a:rPr>
              <a:t>Department of Information Technology</a:t>
            </a:r>
            <a:br>
              <a:rPr lang="en-US" sz="2000" dirty="0">
                <a:latin typeface="Bookman Old Style" panose="02050604050505020204" pitchFamily="18" charset="0"/>
              </a:rPr>
            </a:br>
            <a:endParaRPr lang="en-US" sz="3600" dirty="0">
              <a:latin typeface="Bookman Old Style" panose="02050604050505020204" pitchFamily="18" charset="0"/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599354" y="1811123"/>
            <a:ext cx="11459688" cy="45184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dirty="0">
                <a:latin typeface="Bookman Old Style" panose="02050604050505020204" pitchFamily="18" charset="0"/>
              </a:rPr>
              <a:t>F</a:t>
            </a:r>
            <a:r>
              <a:rPr lang="en-US" dirty="0">
                <a:latin typeface="Bookman Old Style" panose="02050604050505020204" pitchFamily="18" charset="0"/>
              </a:rPr>
              <a:t>i</a:t>
            </a:r>
            <a:r>
              <a:rPr lang="mr-IN" dirty="0">
                <a:latin typeface="Bookman Old Style" panose="02050604050505020204" pitchFamily="18" charset="0"/>
              </a:rPr>
              <a:t>nal Year B.Tech. [</a:t>
            </a:r>
            <a:r>
              <a:rPr lang="en-US" dirty="0">
                <a:latin typeface="Bookman Old Style" panose="02050604050505020204" pitchFamily="18" charset="0"/>
              </a:rPr>
              <a:t>Summer</a:t>
            </a:r>
            <a:r>
              <a:rPr lang="en-IN" dirty="0">
                <a:latin typeface="Bookman Old Style" panose="02050604050505020204" pitchFamily="18" charset="0"/>
              </a:rPr>
              <a:t>-202</a:t>
            </a:r>
            <a:r>
              <a:rPr lang="en-US" dirty="0">
                <a:latin typeface="Bookman Old Style" panose="02050604050505020204" pitchFamily="18" charset="0"/>
              </a:rPr>
              <a:t>5</a:t>
            </a:r>
            <a:r>
              <a:rPr lang="mr-IN" dirty="0">
                <a:latin typeface="Bookman Old Style" panose="02050604050505020204" pitchFamily="18" charset="0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b="1" u="sng" dirty="0">
                <a:latin typeface="Bookman Old Style" panose="02050604050505020204" pitchFamily="18" charset="0"/>
              </a:rPr>
              <a:t>Project IT2808</a:t>
            </a:r>
            <a:endParaRPr lang="mr-IN" sz="3200" b="1" dirty="0">
              <a:latin typeface="Bookman Old Style" panose="02050604050505020204" pitchFamily="18" charset="0"/>
            </a:endParaRPr>
          </a:p>
          <a:p>
            <a:r>
              <a:rPr lang="en-US" sz="2000" b="1" dirty="0">
                <a:latin typeface="Bookman Old Style" panose="02050604050505020204" pitchFamily="18" charset="0"/>
              </a:rPr>
              <a:t>     </a:t>
            </a:r>
            <a:r>
              <a:rPr lang="mr-IN" sz="2000" b="1" dirty="0">
                <a:latin typeface="Bookman Old Style" panose="02050604050505020204" pitchFamily="18" charset="0"/>
              </a:rPr>
              <a:t>Title</a:t>
            </a:r>
            <a:r>
              <a:rPr lang="en-US" sz="2000" b="1" dirty="0">
                <a:latin typeface="Bookman Old Style" panose="02050604050505020204" pitchFamily="18" charset="0"/>
              </a:rPr>
              <a:t>: Projects made using the Frontend Technology.</a:t>
            </a:r>
          </a:p>
          <a:p>
            <a:r>
              <a:rPr lang="en-US" sz="2000" b="1" dirty="0">
                <a:latin typeface="Bookman Old Style" panose="02050604050505020204" pitchFamily="18" charset="0"/>
              </a:rPr>
              <a:t>Company Name:  Tech Prescient</a:t>
            </a:r>
            <a:endParaRPr lang="mr-IN" sz="1800" b="1" dirty="0">
              <a:latin typeface="Bookman Old Style" panose="02050604050505020204" pitchFamily="18" charset="0"/>
            </a:endParaRPr>
          </a:p>
        </p:txBody>
      </p:sp>
      <p:pic>
        <p:nvPicPr>
          <p:cNvPr id="2097152" name="Picture 19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6335" y="375379"/>
            <a:ext cx="1282906" cy="121624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19430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5172168"/>
              </p:ext>
            </p:extLst>
          </p:nvPr>
        </p:nvGraphicFramePr>
        <p:xfrm>
          <a:off x="982085" y="4570304"/>
          <a:ext cx="10251582" cy="15715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95671">
                  <a:extLst>
                    <a:ext uri="{9D8B030D-6E8A-4147-A177-3AD203B41FA5}">
                      <a16:colId xmlns:a16="http://schemas.microsoft.com/office/drawing/2014/main" val="2765810602"/>
                    </a:ext>
                  </a:extLst>
                </a:gridCol>
                <a:gridCol w="3495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0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834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800" dirty="0"/>
                        <a:t>Name of Guide: 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Mentors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mr-IN" sz="1800" dirty="0"/>
                        <a:t>Student Name [Reg.No.]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315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Prof.</a:t>
                      </a:r>
                      <a:r>
                        <a:rPr lang="en-US" baseline="0" dirty="0"/>
                        <a:t> S. </a:t>
                      </a:r>
                      <a:r>
                        <a:rPr lang="en-US" altLang="en-GB" baseline="0" dirty="0"/>
                        <a:t>J. </a:t>
                      </a:r>
                      <a:r>
                        <a:rPr lang="en-US" altLang="en-GB" baseline="0" dirty="0" err="1"/>
                        <a:t>Wagh</a:t>
                      </a:r>
                      <a:endParaRPr lang="en-US" dirty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Kalpesh </a:t>
                      </a:r>
                      <a:r>
                        <a:rPr lang="en-US" dirty="0" err="1"/>
                        <a:t>Shirudkar</a:t>
                      </a:r>
                      <a:endParaRPr lang="en-US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Abhilash </a:t>
                      </a:r>
                      <a:r>
                        <a:rPr lang="en-US" dirty="0" err="1"/>
                        <a:t>Bharamappa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/>
                        <a:t>Aishwarya Viraj Tembe. (id  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7722-6CF2-FB0E-A59A-467E2C16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CSAT encryption and decryption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DD3A3D-EDDC-308C-BE02-8D8A626C2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049" y="1415693"/>
            <a:ext cx="4001007" cy="31899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E7928D-147E-E333-2760-F210DCE11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0512" y="1472721"/>
            <a:ext cx="4317593" cy="3067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4E66DD-DD1F-7F12-5D4C-91A461D39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78" y="5121334"/>
            <a:ext cx="5039811" cy="10697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934E0B-778B-E85C-A435-A410E18BD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512" y="4718849"/>
            <a:ext cx="4907511" cy="163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41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80CD7-3C69-37A7-552A-F8F5A824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EB062-769B-691C-847E-7B2ACCB01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Added validation and according to effects.</a:t>
            </a:r>
          </a:p>
          <a:p>
            <a:r>
              <a:rPr lang="en-US" dirty="0"/>
              <a:t>For phone number, the keys other than number are disabled.</a:t>
            </a:r>
          </a:p>
          <a:p>
            <a:r>
              <a:rPr lang="en-IN" dirty="0"/>
              <a:t>Breadcrumb Navigation</a:t>
            </a:r>
            <a:r>
              <a:rPr lang="en-US" dirty="0"/>
              <a:t>: Breadcrumbs are a hierarchical navigation aid that show users their current location in a website or app structure and allow easy movement back to parent pages.</a:t>
            </a:r>
          </a:p>
          <a:p>
            <a:r>
              <a:rPr lang="en-US" dirty="0"/>
              <a:t>API integration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380380-A6FD-E31D-9370-1C708A459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154" y="4743556"/>
            <a:ext cx="7400260" cy="15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2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F6ECB-26CB-8240-FC93-CF5612527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Company’s website: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9A4A3-C279-C9E0-6988-8AD8B4DCF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87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19F9-D76B-7CF9-2815-671A4B58B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91CDE-93C6-ABF7-356D-B72A4762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Stronger Frontend Development Skills</a:t>
            </a:r>
            <a:r>
              <a:rPr lang="en-US" dirty="0"/>
              <a:t> – Gained expertise in React, state management, and component-based architecture.</a:t>
            </a:r>
          </a:p>
          <a:p>
            <a:r>
              <a:rPr lang="en-US" b="1" dirty="0"/>
              <a:t>Improved Code Quality</a:t>
            </a:r>
            <a:r>
              <a:rPr lang="en-US" dirty="0"/>
              <a:t> – TypeScript has helped in writing error-free, maintainable code</a:t>
            </a:r>
          </a:p>
          <a:p>
            <a:r>
              <a:rPr lang="en-US" b="1" dirty="0"/>
              <a:t>Better UI Development</a:t>
            </a:r>
            <a:r>
              <a:rPr lang="en-US" dirty="0"/>
              <a:t> – Learned how to use Material UI to enhance the user experience.</a:t>
            </a:r>
          </a:p>
          <a:p>
            <a:r>
              <a:rPr lang="en-US" b="1" dirty="0"/>
              <a:t>Localization Experience</a:t>
            </a:r>
            <a:r>
              <a:rPr lang="en-US" dirty="0"/>
              <a:t> – Implemented multi-language support using i18n</a:t>
            </a:r>
            <a:br>
              <a:rPr lang="en-US" dirty="0"/>
            </a:br>
            <a:r>
              <a:rPr lang="en-US" b="1" dirty="0"/>
              <a:t>Problem-Solving Ability</a:t>
            </a:r>
            <a:r>
              <a:rPr lang="en-US" dirty="0"/>
              <a:t> – Improved debugging and troubleshooting skills.</a:t>
            </a:r>
            <a:br>
              <a:rPr lang="en-US" dirty="0"/>
            </a:br>
            <a:r>
              <a:rPr lang="en-US" dirty="0"/>
              <a:t>🌟 </a:t>
            </a:r>
            <a:r>
              <a:rPr lang="en-US" b="1" dirty="0"/>
              <a:t>Time Management</a:t>
            </a:r>
            <a:r>
              <a:rPr lang="en-US" dirty="0"/>
              <a:t> – Effectively handled deadlines and structured project tasks.</a:t>
            </a:r>
            <a:br>
              <a:rPr lang="en-US" dirty="0"/>
            </a:br>
            <a:r>
              <a:rPr lang="en-US" dirty="0"/>
              <a:t>🌟 </a:t>
            </a:r>
            <a:r>
              <a:rPr lang="en-US" b="1" dirty="0"/>
              <a:t>Team Collaboration</a:t>
            </a:r>
            <a:r>
              <a:rPr lang="en-US" dirty="0"/>
              <a:t> – Worked efficiently in a team environment and followed best practices.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182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8890-C706-FD80-C578-1930978B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73FD7-2A6A-8062-F4EB-889C03A08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Handle large amount of codebase.</a:t>
            </a:r>
          </a:p>
          <a:p>
            <a:r>
              <a:rPr lang="en-US" dirty="0"/>
              <a:t>Learn through similar features and try to recreate those with modifications.</a:t>
            </a:r>
          </a:p>
          <a:p>
            <a:r>
              <a:rPr lang="en-US" dirty="0"/>
              <a:t>Worked on real-world web applications and followed modern development standards</a:t>
            </a:r>
          </a:p>
          <a:p>
            <a:r>
              <a:rPr lang="en-US" dirty="0"/>
              <a:t>Gained hands-on experience with Git, React, Tailwind, Gatsby, and more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081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338B2E-206A-AEAB-3E64-037E71767E10}"/>
              </a:ext>
            </a:extLst>
          </p:cNvPr>
          <p:cNvSpPr txBox="1"/>
          <p:nvPr/>
        </p:nvSpPr>
        <p:spPr>
          <a:xfrm>
            <a:off x="1626781" y="2232837"/>
            <a:ext cx="9462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Feedback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850004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6163E-EE5E-056A-B176-C1E4B0EEF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AFDA34-00D1-AE9F-9F6F-2DF1C7204E9D}"/>
              </a:ext>
            </a:extLst>
          </p:cNvPr>
          <p:cNvSpPr txBox="1"/>
          <p:nvPr/>
        </p:nvSpPr>
        <p:spPr>
          <a:xfrm>
            <a:off x="1626781" y="2232837"/>
            <a:ext cx="9462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Thank You</a:t>
            </a:r>
            <a:endParaRPr lang="en-IN" sz="6000" b="1" dirty="0"/>
          </a:p>
        </p:txBody>
      </p:sp>
    </p:spTree>
    <p:extLst>
      <p:ext uri="{BB962C8B-B14F-4D97-AF65-F5344CB8AC3E}">
        <p14:creationId xmlns:p14="http://schemas.microsoft.com/office/powerpoint/2010/main" val="211803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27F0-2844-47A3-80F3-73BD1AC3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Technologies learnt: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3CF3D-EB07-FDB8-BDFF-30D3E13C3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Technologies (Core Concepts &amp; Languages)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HTML, CSS, </a:t>
            </a:r>
            <a:r>
              <a:rPr lang="en-IN" b="1" dirty="0" err="1"/>
              <a:t>Javascript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TypeScript</a:t>
            </a:r>
            <a:r>
              <a:rPr lang="en-IN" dirty="0"/>
              <a:t> – Typed superset of JavaScript for better maintainability</a:t>
            </a:r>
          </a:p>
          <a:p>
            <a:r>
              <a:rPr lang="en-US" b="1" dirty="0"/>
              <a:t>Libraries &amp; Frameworks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React</a:t>
            </a:r>
            <a:r>
              <a:rPr lang="en-US" dirty="0"/>
              <a:t> – Frontend framework for building UI components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Redux</a:t>
            </a:r>
            <a:r>
              <a:rPr lang="en-US" dirty="0"/>
              <a:t> , </a:t>
            </a:r>
            <a:r>
              <a:rPr lang="en-US" b="1" dirty="0"/>
              <a:t>Context API</a:t>
            </a:r>
            <a:r>
              <a:rPr lang="en-US" dirty="0"/>
              <a:t> – State management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Gatsby JS</a:t>
            </a:r>
            <a:r>
              <a:rPr lang="en-IN" dirty="0"/>
              <a:t>: A static site generator built on top of react.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GitHub:</a:t>
            </a:r>
            <a:r>
              <a:rPr lang="en-IN" dirty="0"/>
              <a:t> for version control</a:t>
            </a:r>
          </a:p>
        </p:txBody>
      </p:sp>
    </p:spTree>
    <p:extLst>
      <p:ext uri="{BB962C8B-B14F-4D97-AF65-F5344CB8AC3E}">
        <p14:creationId xmlns:p14="http://schemas.microsoft.com/office/powerpoint/2010/main" val="453469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BE16-9953-C764-BB88-AC3C355A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4B644-876B-79B9-A6A7-AD2305CF9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Tools &amp; UI Frameworks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Material UI (MUI)</a:t>
            </a:r>
            <a:r>
              <a:rPr lang="en-IN" dirty="0"/>
              <a:t> – Pre-designed React UI components for better design consistency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Tailwind CSS</a:t>
            </a:r>
            <a:r>
              <a:rPr lang="en-IN" dirty="0"/>
              <a:t>- CSS framework with utility first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i18next (i18n)</a:t>
            </a:r>
            <a:r>
              <a:rPr lang="en-IN" dirty="0"/>
              <a:t> – Internationalization library for multi-language support</a:t>
            </a:r>
          </a:p>
          <a:p>
            <a:r>
              <a:rPr lang="en-IN" b="1" dirty="0"/>
              <a:t>Visual Studio Code- </a:t>
            </a:r>
            <a:r>
              <a:rPr lang="en-IN" dirty="0"/>
              <a:t>An IDE to implement code.</a:t>
            </a:r>
          </a:p>
        </p:txBody>
      </p:sp>
    </p:spTree>
    <p:extLst>
      <p:ext uri="{BB962C8B-B14F-4D97-AF65-F5344CB8AC3E}">
        <p14:creationId xmlns:p14="http://schemas.microsoft.com/office/powerpoint/2010/main" val="2503459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632-E890-D62F-97C4-17FF73D30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Taken and Concept 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914D9-5EB9-260A-C55F-03D7FC8CE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MIS project:</a:t>
            </a:r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B9CA70-4445-B3D4-8ECB-D08D837D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540" y="2355063"/>
            <a:ext cx="8103910" cy="395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9180-53A2-6155-35A4-AE8319E0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FE2E68-BC29-DC7A-8119-5A181D37F7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4657" y="1825625"/>
            <a:ext cx="9642686" cy="4351338"/>
          </a:xfrm>
        </p:spPr>
      </p:pic>
    </p:spTree>
    <p:extLst>
      <p:ext uri="{BB962C8B-B14F-4D97-AF65-F5344CB8AC3E}">
        <p14:creationId xmlns:p14="http://schemas.microsoft.com/office/powerpoint/2010/main" val="1454043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F2197-BA6E-B5A2-52B7-CEA401E17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18BF6B-6C97-96D6-BD24-FB62DF135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032" y="1825625"/>
            <a:ext cx="9581936" cy="4351338"/>
          </a:xfrm>
        </p:spPr>
      </p:pic>
    </p:spTree>
    <p:extLst>
      <p:ext uri="{BB962C8B-B14F-4D97-AF65-F5344CB8AC3E}">
        <p14:creationId xmlns:p14="http://schemas.microsoft.com/office/powerpoint/2010/main" val="279399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F408F-FF93-6EBC-DA91-7072C7FCA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CSAT: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734E4BD-1943-E58C-44C3-7B7447220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5329" y="1825625"/>
            <a:ext cx="9521342" cy="4351338"/>
          </a:xfrm>
        </p:spPr>
      </p:pic>
    </p:spTree>
    <p:extLst>
      <p:ext uri="{BB962C8B-B14F-4D97-AF65-F5344CB8AC3E}">
        <p14:creationId xmlns:p14="http://schemas.microsoft.com/office/powerpoint/2010/main" val="819268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5B96-4DBD-87E0-D6AB-9BB9C58A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8D0D1A1-5C1D-35B7-B540-AA7470C44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1875" y="1843869"/>
            <a:ext cx="10515600" cy="15078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4C1DAB-E826-A9E0-0A64-4C8AA27F2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3" y="3427455"/>
            <a:ext cx="3118677" cy="34305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3D1185-7E18-AA76-2958-F2BB29420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401" y="3627617"/>
            <a:ext cx="2668436" cy="32410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195B0C-9FB4-E283-EC4D-AAE640595E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700" y="3895443"/>
            <a:ext cx="4555508" cy="166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62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F239-9F63-375A-8F28-6E3FE04F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CC339F-DF38-5FAE-DD5E-4AC9F5B00A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140" y="383157"/>
            <a:ext cx="10070805" cy="13625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9CEA23-93A9-0074-12D1-DC8C85F13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140" y="2280684"/>
            <a:ext cx="9018181" cy="2117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7C5DE4-0E0E-8868-C077-5D0925A5B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37" y="4820106"/>
            <a:ext cx="11769526" cy="126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58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1289</TotalTime>
  <Words>410</Words>
  <Application>Microsoft Office PowerPoint</Application>
  <PresentationFormat>Widescreen</PresentationFormat>
  <Paragraphs>48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Bookman Old Style</vt:lpstr>
      <vt:lpstr>Calibri</vt:lpstr>
      <vt:lpstr>Calibri Light</vt:lpstr>
      <vt:lpstr>Office Theme</vt:lpstr>
      <vt:lpstr>Government College of Engineering, Karad (An Autonomous Institute of Government of Maharashtra)  Department of Information Technology </vt:lpstr>
      <vt:lpstr>Tools and Technologies learnt:</vt:lpstr>
      <vt:lpstr>PowerPoint Presentation</vt:lpstr>
      <vt:lpstr>Trainings Taken and Concept Implementation</vt:lpstr>
      <vt:lpstr>PowerPoint Presentation</vt:lpstr>
      <vt:lpstr>PowerPoint Presentation</vt:lpstr>
      <vt:lpstr>2. CSAT:</vt:lpstr>
      <vt:lpstr>PowerPoint Presentation</vt:lpstr>
      <vt:lpstr>PowerPoint Presentation</vt:lpstr>
      <vt:lpstr>CSAT encryption and decryption</vt:lpstr>
      <vt:lpstr>Features:</vt:lpstr>
      <vt:lpstr>3. Company’s website:</vt:lpstr>
      <vt:lpstr>Outcomes</vt:lpstr>
      <vt:lpstr>Outcomes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Government College of Engineering, Karad (An Autonomous Institute of Government of Maharashtra) Department of Information Technology</dc:title>
  <dc:creator>AMIT</dc:creator>
  <cp:lastModifiedBy>Aishwarya Tembe</cp:lastModifiedBy>
  <cp:revision>1</cp:revision>
  <dcterms:created xsi:type="dcterms:W3CDTF">2022-01-28T02:48:24Z</dcterms:created>
  <dcterms:modified xsi:type="dcterms:W3CDTF">2025-04-22T06:08:33Z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881960e3cd6d46ee86eb78e65075da4a</vt:lpwstr>
  </property>
</Properties>
</file>