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br>
              <a:rPr lang="en-GB" sz="2880" dirty="0"/>
            </a:br>
            <a:r>
              <a:rPr lang="en-GB" sz="2880" dirty="0"/>
              <a:t>“Study Planner And Organiser”</a:t>
            </a:r>
            <a:endParaRPr sz="1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(USN:)Aishwarya T K (4AI22CD002)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Devikarani</a:t>
            </a:r>
            <a:r>
              <a:rPr lang="en-GB" sz="2500" dirty="0"/>
              <a:t> S K (4AI22CD017)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Samrudhi</a:t>
            </a:r>
            <a:r>
              <a:rPr lang="en-GB" sz="2500" dirty="0"/>
              <a:t> T Y(4AI22CD045)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Jnanajyothi</a:t>
            </a:r>
            <a:r>
              <a:rPr lang="en-GB" sz="2500" dirty="0"/>
              <a:t> T S (4AI22CD027)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Pallavi C S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” Study Planner And Organizer 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Tagline : ” Stay Organized , Stay Focused 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Brief Overview : A digital platform to manage study </a:t>
            </a:r>
            <a:r>
              <a:rPr lang="en-US" dirty="0" err="1"/>
              <a:t>schedules,notes</a:t>
            </a:r>
            <a:r>
              <a:rPr lang="en-US" dirty="0"/>
              <a:t> and tasks 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efficiently.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Why this project?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Improve academic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Reduce stress and anxiety.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Enhance productivity and time management.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Provide personalized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Fill the gap in existing study planning tools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Problem statement: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Difficulty in keeping track of multiple assignments and deadlines.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Disorganization of study materials and notes.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Inefficient time management leading too poor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Limited accessibility to study resources.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Lack of personalized study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Front-end : </a:t>
            </a:r>
            <a:r>
              <a:rPr lang="en-US" dirty="0" err="1"/>
              <a:t>HTML,CSS,JavaScript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Back-end : </a:t>
            </a:r>
            <a:r>
              <a:rPr lang="en-US" dirty="0" err="1"/>
              <a:t>Node.js,Python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Database : MongoDB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API Integration : Google </a:t>
            </a:r>
            <a:r>
              <a:rPr lang="en-US" dirty="0" err="1"/>
              <a:t>Calendar,GitHub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Enhanced academic </a:t>
            </a:r>
            <a:r>
              <a:rPr lang="en-US" dirty="0" err="1"/>
              <a:t>performance,improved</a:t>
            </a:r>
            <a:r>
              <a:rPr lang="en-US" dirty="0"/>
              <a:t> productivity and reduced stress levels and ultimately enriching the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Empower students to develop essential skills in time </a:t>
            </a:r>
            <a:r>
              <a:rPr lang="en-US" dirty="0" err="1"/>
              <a:t>management,organization</a:t>
            </a:r>
            <a:r>
              <a:rPr lang="en-US" dirty="0"/>
              <a:t> and self-directed learning.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 has a profound impact on students overall well-</a:t>
            </a:r>
            <a:r>
              <a:rPr lang="en-US" dirty="0" err="1"/>
              <a:t>being,fostering</a:t>
            </a:r>
            <a:r>
              <a:rPr lang="en-US" dirty="0"/>
              <a:t> a healthier balance between academic responsibilities and personal life.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Higher graduation </a:t>
            </a:r>
            <a:r>
              <a:rPr lang="en-US" dirty="0" err="1"/>
              <a:t>rates,increased</a:t>
            </a:r>
            <a:r>
              <a:rPr lang="en-US" dirty="0"/>
              <a:t> academic </a:t>
            </a:r>
            <a:r>
              <a:rPr lang="en-US" dirty="0" err="1"/>
              <a:t>achievement,and</a:t>
            </a:r>
            <a:r>
              <a:rPr lang="en-US" dirty="0"/>
              <a:t> enhanced career readiness.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324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Mini Project - Synopsis on  “Study Planner And Organiser”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cp:lastModifiedBy>Aishwarya Urs</cp:lastModifiedBy>
  <cp:revision>4</cp:revision>
  <dcterms:modified xsi:type="dcterms:W3CDTF">2024-10-14T17:28:44Z</dcterms:modified>
</cp:coreProperties>
</file>