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A5466-20A3-4D6C-9F69-4C839115C3EE}"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C41A-ED4E-4401-B869-BA81ECD8175D}" type="slidenum">
              <a:rPr lang="en-IN" smtClean="0"/>
              <a:t>‹#›</a:t>
            </a:fld>
            <a:endParaRPr lang="en-IN"/>
          </a:p>
        </p:txBody>
      </p:sp>
    </p:spTree>
    <p:extLst>
      <p:ext uri="{BB962C8B-B14F-4D97-AF65-F5344CB8AC3E}">
        <p14:creationId xmlns:p14="http://schemas.microsoft.com/office/powerpoint/2010/main" val="247915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DBDDA17-9F66-4250-8E6C-7ECE0A62100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08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22297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30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650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256612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1141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04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594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92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413656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1B785-7736-43F8-9E41-A287200FA6E9}"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BDDA17-9F66-4250-8E6C-7ECE0A62100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58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D1B785-7736-43F8-9E41-A287200FA6E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345139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1B785-7736-43F8-9E41-A287200FA6E9}"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BDDA17-9F66-4250-8E6C-7ECE0A62100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67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1B785-7736-43F8-9E41-A287200FA6E9}"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BDDA17-9F66-4250-8E6C-7ECE0A62100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94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1B785-7736-43F8-9E41-A287200FA6E9}"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145634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6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1B785-7736-43F8-9E41-A287200FA6E9}"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BDDA17-9F66-4250-8E6C-7ECE0A621005}" type="slidenum">
              <a:rPr lang="en-IN" smtClean="0"/>
              <a:t>‹#›</a:t>
            </a:fld>
            <a:endParaRPr lang="en-IN"/>
          </a:p>
        </p:txBody>
      </p:sp>
    </p:spTree>
    <p:extLst>
      <p:ext uri="{BB962C8B-B14F-4D97-AF65-F5344CB8AC3E}">
        <p14:creationId xmlns:p14="http://schemas.microsoft.com/office/powerpoint/2010/main" val="362682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D1B785-7736-43F8-9E41-A287200FA6E9}" type="datetimeFigureOut">
              <a:rPr lang="en-IN" smtClean="0"/>
              <a:t>14-12-2024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BDDA17-9F66-4250-8E6C-7ECE0A621005}" type="slidenum">
              <a:rPr lang="en-IN" smtClean="0"/>
              <a:t>‹#›</a:t>
            </a:fld>
            <a:endParaRPr lang="en-IN"/>
          </a:p>
        </p:txBody>
      </p:sp>
    </p:spTree>
    <p:extLst>
      <p:ext uri="{BB962C8B-B14F-4D97-AF65-F5344CB8AC3E}">
        <p14:creationId xmlns:p14="http://schemas.microsoft.com/office/powerpoint/2010/main" val="5882775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ishwarya-tk/miniproject1" TargetMode="External"/><Relationship Id="rId2" Type="http://schemas.openxmlformats.org/officeDocument/2006/relationships/hyperlink" Target="https://github.com/devikarani-sk/miniproject1" TargetMode="External"/><Relationship Id="rId1" Type="http://schemas.openxmlformats.org/officeDocument/2006/relationships/slideLayout" Target="../slideLayouts/slideLayout2.xml"/><Relationship Id="rId5" Type="http://schemas.openxmlformats.org/officeDocument/2006/relationships/hyperlink" Target="https://github.com/jnanasahana/Study-planner-organizer-" TargetMode="External"/><Relationship Id="rId4" Type="http://schemas.openxmlformats.org/officeDocument/2006/relationships/hyperlink" Target="https://github.com/SamrudhiTY/Study-Planner-Mini-Projec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4797-EF47-BCBD-48DA-F1F72FF7AD91}"/>
              </a:ext>
            </a:extLst>
          </p:cNvPr>
          <p:cNvSpPr>
            <a:spLocks noGrp="1"/>
          </p:cNvSpPr>
          <p:nvPr>
            <p:ph type="ctrTitle"/>
          </p:nvPr>
        </p:nvSpPr>
        <p:spPr>
          <a:xfrm>
            <a:off x="2610464" y="0"/>
            <a:ext cx="6971071" cy="1292943"/>
          </a:xfrm>
        </p:spPr>
        <p:txBody>
          <a:bodyPr>
            <a:normAutofit fontScale="90000"/>
          </a:bodyPr>
          <a:lstStyle/>
          <a:p>
            <a:pPr marL="0" lvl="0" indent="0" rtl="0">
              <a:spcBef>
                <a:spcPts val="0"/>
              </a:spcBef>
              <a:spcAft>
                <a:spcPts val="0"/>
              </a:spcAft>
            </a:pPr>
            <a:br>
              <a:rPr lang="en-US" sz="2000" b="1" dirty="0">
                <a:latin typeface="Roboto"/>
                <a:ea typeface="Roboto"/>
                <a:cs typeface="Roboto"/>
                <a:sym typeface="Roboto"/>
              </a:rPr>
            </a:br>
            <a:br>
              <a:rPr lang="en-US" sz="2000" b="1" dirty="0">
                <a:latin typeface="Roboto"/>
                <a:ea typeface="Roboto"/>
                <a:cs typeface="Roboto"/>
                <a:sym typeface="Roboto"/>
              </a:rPr>
            </a:br>
            <a:r>
              <a:rPr lang="en-US" sz="2200" b="1" dirty="0">
                <a:latin typeface="Times New Roman" panose="02020603050405020304" pitchFamily="18" charset="0"/>
                <a:ea typeface="Roboto"/>
                <a:cs typeface="Times New Roman" panose="02020603050405020304" pitchFamily="18" charset="0"/>
                <a:sym typeface="Roboto"/>
              </a:rPr>
              <a:t>Adichunchanagiri Institute of Technology</a:t>
            </a:r>
            <a:br>
              <a:rPr lang="en-US" sz="2200" b="1" dirty="0">
                <a:latin typeface="Times New Roman" panose="02020603050405020304" pitchFamily="18" charset="0"/>
                <a:ea typeface="Roboto"/>
                <a:cs typeface="Times New Roman" panose="02020603050405020304" pitchFamily="18" charset="0"/>
                <a:sym typeface="Roboto"/>
              </a:rPr>
            </a:br>
            <a:r>
              <a:rPr lang="en-US" sz="2200" b="1" dirty="0">
                <a:latin typeface="Times New Roman" panose="02020603050405020304" pitchFamily="18" charset="0"/>
                <a:ea typeface="Roboto"/>
                <a:cs typeface="Times New Roman" panose="02020603050405020304" pitchFamily="18" charset="0"/>
                <a:sym typeface="Roboto"/>
              </a:rPr>
              <a:t>Chikkamagaluru - 577102</a:t>
            </a:r>
            <a:br>
              <a:rPr lang="en-US" sz="2200" b="1" dirty="0">
                <a:latin typeface="Times New Roman" panose="02020603050405020304" pitchFamily="18" charset="0"/>
                <a:ea typeface="Roboto"/>
                <a:cs typeface="Times New Roman" panose="02020603050405020304" pitchFamily="18" charset="0"/>
                <a:sym typeface="Roboto"/>
              </a:rPr>
            </a:br>
            <a:r>
              <a:rPr lang="en-US" sz="2200" b="1" dirty="0">
                <a:latin typeface="Times New Roman" panose="02020603050405020304" pitchFamily="18" charset="0"/>
                <a:ea typeface="Roboto"/>
                <a:cs typeface="Times New Roman" panose="02020603050405020304" pitchFamily="18" charset="0"/>
                <a:sym typeface="Roboto"/>
              </a:rPr>
              <a:t>Dept. of CS&amp;E ( DATA SCIENCE)</a:t>
            </a:r>
            <a:br>
              <a:rPr lang="en-US" sz="2200" b="1" dirty="0">
                <a:latin typeface="Times New Roman" panose="02020603050405020304" pitchFamily="18" charset="0"/>
                <a:ea typeface="Roboto"/>
                <a:cs typeface="Times New Roman" panose="02020603050405020304" pitchFamily="18" charset="0"/>
                <a:sym typeface="Roboto"/>
              </a:rPr>
            </a:b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B381DD-CFFC-4EE4-6A00-88DFEBA32518}"/>
              </a:ext>
            </a:extLst>
          </p:cNvPr>
          <p:cNvSpPr>
            <a:spLocks noGrp="1"/>
          </p:cNvSpPr>
          <p:nvPr>
            <p:ph type="subTitle" idx="1"/>
          </p:nvPr>
        </p:nvSpPr>
        <p:spPr>
          <a:xfrm>
            <a:off x="2467897" y="1632154"/>
            <a:ext cx="7295536" cy="3932903"/>
          </a:xfrm>
        </p:spPr>
        <p:txBody>
          <a:bodyPr>
            <a:normAutofit/>
          </a:bodyPr>
          <a:lstStyle/>
          <a:p>
            <a:r>
              <a:rPr lang="en-GB" sz="2000" dirty="0">
                <a:latin typeface="Times New Roman" panose="02020603050405020304" pitchFamily="18" charset="0"/>
                <a:cs typeface="Times New Roman" panose="02020603050405020304" pitchFamily="18" charset="0"/>
              </a:rPr>
              <a:t>Mini Project – Presentation on</a:t>
            </a:r>
          </a:p>
          <a:p>
            <a:r>
              <a:rPr lang="en-GB" sz="3000" b="1" dirty="0">
                <a:latin typeface="Times New Roman" panose="02020603050405020304" pitchFamily="18" charset="0"/>
                <a:cs typeface="Times New Roman" panose="02020603050405020304" pitchFamily="18" charset="0"/>
              </a:rPr>
              <a:t>“Study Planner And Organiser”</a:t>
            </a:r>
          </a:p>
          <a:p>
            <a:r>
              <a:rPr lang="en-US" sz="1800" dirty="0">
                <a:latin typeface="Times New Roman" panose="02020603050405020304" pitchFamily="18" charset="0"/>
                <a:cs typeface="Times New Roman" panose="02020603050405020304" pitchFamily="18" charset="0"/>
              </a:rPr>
              <a:t>(STAY ORGANIZED AND STAY FOCUSED.)</a:t>
            </a:r>
          </a:p>
          <a:p>
            <a:pPr algn="just">
              <a:spcBef>
                <a:spcPts val="0"/>
              </a:spcBef>
              <a:spcAft>
                <a:spcPts val="0"/>
              </a:spcAft>
            </a:pPr>
            <a:endParaRPr lang="en-US" sz="1600" b="1"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1600" b="1" dirty="0">
              <a:latin typeface="Times New Roman" panose="02020603050405020304" pitchFamily="18" charset="0"/>
              <a:cs typeface="Times New Roman" panose="02020603050405020304" pitchFamily="18" charset="0"/>
            </a:endParaRPr>
          </a:p>
          <a:p>
            <a:pPr algn="l">
              <a:spcBef>
                <a:spcPts val="0"/>
              </a:spcBef>
              <a:spcAft>
                <a:spcPts val="0"/>
              </a:spcAft>
            </a:pPr>
            <a:r>
              <a:rPr lang="en-US" sz="1600" b="1" dirty="0">
                <a:latin typeface="Times New Roman" panose="02020603050405020304" pitchFamily="18" charset="0"/>
                <a:cs typeface="Times New Roman" panose="02020603050405020304" pitchFamily="18" charset="0"/>
              </a:rPr>
              <a:t>Presented by:                                                                    </a:t>
            </a:r>
            <a:r>
              <a:rPr lang="en-GB" sz="1600" b="1" dirty="0">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1600" b="1" dirty="0">
                <a:latin typeface="Times New Roman" panose="02020603050405020304" pitchFamily="18" charset="0"/>
                <a:cs typeface="Times New Roman" panose="02020603050405020304" pitchFamily="18" charset="0"/>
              </a:rPr>
              <a:t>                                                                                                                                                                            </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DEVIKARANI S K (4AI22CD017)                                               </a:t>
            </a:r>
            <a:r>
              <a:rPr lang="en-GB" sz="1800" dirty="0">
                <a:latin typeface="Times New Roman" panose="02020603050405020304" pitchFamily="18" charset="0"/>
                <a:cs typeface="Times New Roman" panose="02020603050405020304" pitchFamily="18" charset="0"/>
              </a:rPr>
              <a:t>Prof. Pallavi C S</a:t>
            </a:r>
            <a:endParaRPr lang="en-US" sz="1800" dirty="0">
              <a:latin typeface="Times New Roman" panose="02020603050405020304" pitchFamily="18" charset="0"/>
              <a:cs typeface="Times New Roman" panose="02020603050405020304" pitchFamily="18" charset="0"/>
            </a:endParaRP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AISHWARYA T K (4AI22CD002)</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SAMRUDHI T Y (4AI22CD045)</a:t>
            </a:r>
          </a:p>
          <a:p>
            <a:pPr algn="just">
              <a:spcBef>
                <a:spcPts val="0"/>
              </a:spcBef>
              <a:spcAft>
                <a:spcPts val="0"/>
              </a:spcAft>
            </a:pPr>
            <a:r>
              <a:rPr lang="en-US" sz="1400" dirty="0">
                <a:latin typeface="Times New Roman" panose="02020603050405020304" pitchFamily="18" charset="0"/>
                <a:cs typeface="Times New Roman" panose="02020603050405020304" pitchFamily="18" charset="0"/>
              </a:rPr>
              <a:t>JNANA JYOTHI T S (4AI22CD027)</a:t>
            </a: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4" name="Google Shape;88;p13">
            <a:extLst>
              <a:ext uri="{FF2B5EF4-FFF2-40B4-BE49-F238E27FC236}">
                <a16:creationId xmlns:a16="http://schemas.microsoft.com/office/drawing/2014/main" id="{46A299FE-F375-A55D-842F-BD2A662FF28E}"/>
              </a:ext>
            </a:extLst>
          </p:cNvPr>
          <p:cNvPicPr preferRelativeResize="0"/>
          <p:nvPr/>
        </p:nvPicPr>
        <p:blipFill>
          <a:blip r:embed="rId3">
            <a:alphaModFix/>
          </a:blip>
          <a:stretch>
            <a:fillRect/>
          </a:stretch>
        </p:blipFill>
        <p:spPr>
          <a:xfrm>
            <a:off x="10519634" y="9779"/>
            <a:ext cx="1672366" cy="1622375"/>
          </a:xfrm>
          <a:prstGeom prst="rect">
            <a:avLst/>
          </a:prstGeom>
          <a:noFill/>
          <a:ln>
            <a:noFill/>
          </a:ln>
        </p:spPr>
      </p:pic>
      <p:pic>
        <p:nvPicPr>
          <p:cNvPr id="5" name="Google Shape;87;p13">
            <a:extLst>
              <a:ext uri="{FF2B5EF4-FFF2-40B4-BE49-F238E27FC236}">
                <a16:creationId xmlns:a16="http://schemas.microsoft.com/office/drawing/2014/main" id="{AF9409DB-6582-880A-8EF3-BDF57228EC18}"/>
              </a:ext>
            </a:extLst>
          </p:cNvPr>
          <p:cNvPicPr preferRelativeResize="0"/>
          <p:nvPr/>
        </p:nvPicPr>
        <p:blipFill>
          <a:blip r:embed="rId4">
            <a:alphaModFix/>
          </a:blip>
          <a:stretch>
            <a:fillRect/>
          </a:stretch>
        </p:blipFill>
        <p:spPr>
          <a:xfrm>
            <a:off x="0" y="9779"/>
            <a:ext cx="1352225" cy="1381625"/>
          </a:xfrm>
          <a:prstGeom prst="rect">
            <a:avLst/>
          </a:prstGeom>
          <a:noFill/>
          <a:ln>
            <a:noFill/>
          </a:ln>
        </p:spPr>
      </p:pic>
    </p:spTree>
    <p:extLst>
      <p:ext uri="{BB962C8B-B14F-4D97-AF65-F5344CB8AC3E}">
        <p14:creationId xmlns:p14="http://schemas.microsoft.com/office/powerpoint/2010/main" val="18407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78A-869C-CFCC-D1F9-7D966334ECBC}"/>
              </a:ext>
            </a:extLst>
          </p:cNvPr>
          <p:cNvSpPr>
            <a:spLocks noGrp="1"/>
          </p:cNvSpPr>
          <p:nvPr>
            <p:ph type="title"/>
          </p:nvPr>
        </p:nvSpPr>
        <p:spPr>
          <a:xfrm>
            <a:off x="769374" y="609599"/>
            <a:ext cx="10515600" cy="1799303"/>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DA3756-9F93-1EE6-B825-20CD666C8E11}"/>
              </a:ext>
            </a:extLst>
          </p:cNvPr>
          <p:cNvSpPr>
            <a:spLocks noGrp="1"/>
          </p:cNvSpPr>
          <p:nvPr>
            <p:ph idx="1"/>
          </p:nvPr>
        </p:nvSpPr>
        <p:spPr>
          <a:xfrm>
            <a:off x="838200" y="2487562"/>
            <a:ext cx="10515600" cy="21827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study planner and organizer is a valuable tool for students seeking to enhance their time management, productivity, and academic performance. By providing features like task management, scheduling, reminders, and progress tracking, it helps users stay organized and focused on their study goals.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01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57EB-08B2-1D0F-49F1-7E95E930721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Github links:</a:t>
            </a:r>
          </a:p>
        </p:txBody>
      </p:sp>
      <p:sp>
        <p:nvSpPr>
          <p:cNvPr id="3" name="Content Placeholder 2">
            <a:extLst>
              <a:ext uri="{FF2B5EF4-FFF2-40B4-BE49-F238E27FC236}">
                <a16:creationId xmlns:a16="http://schemas.microsoft.com/office/drawing/2014/main" id="{C286D05A-F45E-C9E0-3267-696D6B562387}"/>
              </a:ext>
            </a:extLst>
          </p:cNvPr>
          <p:cNvSpPr>
            <a:spLocks noGrp="1"/>
          </p:cNvSpPr>
          <p:nvPr>
            <p:ph idx="1"/>
          </p:nvPr>
        </p:nvSpPr>
        <p:spPr/>
        <p:txBody>
          <a:bodyPr/>
          <a:lstStyle/>
          <a:p>
            <a:pPr marL="0" indent="0">
              <a:buNone/>
            </a:pPr>
            <a:r>
              <a:rPr lang="en-IN" dirty="0"/>
              <a:t>Devikarani S K : </a:t>
            </a:r>
            <a:r>
              <a:rPr lang="en-IN" dirty="0">
                <a:hlinkClick r:id="rId2"/>
              </a:rPr>
              <a:t>https://github.com/devikarani-sk/miniproject1</a:t>
            </a:r>
            <a:endParaRPr lang="en-IN" dirty="0"/>
          </a:p>
          <a:p>
            <a:pPr marL="0" indent="0">
              <a:buNone/>
            </a:pPr>
            <a:r>
              <a:rPr lang="en-IN" dirty="0"/>
              <a:t>Aishwarya T K : </a:t>
            </a:r>
            <a:r>
              <a:rPr lang="en-IN" dirty="0">
                <a:hlinkClick r:id="rId3"/>
              </a:rPr>
              <a:t>https://github.com/aishwarya-tk/miniproject1</a:t>
            </a:r>
            <a:endParaRPr lang="en-IN" dirty="0"/>
          </a:p>
          <a:p>
            <a:pPr marL="0" indent="0">
              <a:buNone/>
            </a:pPr>
            <a:r>
              <a:rPr lang="en-IN" dirty="0"/>
              <a:t>Samrudhi T Y : </a:t>
            </a:r>
            <a:r>
              <a:rPr lang="en-IN" dirty="0">
                <a:hlinkClick r:id="rId4"/>
              </a:rPr>
              <a:t>https://github.com/SamrudhiTY/Study-Planner-Mini-Project</a:t>
            </a:r>
            <a:endParaRPr lang="en-IN" dirty="0"/>
          </a:p>
          <a:p>
            <a:pPr marL="0" indent="0">
              <a:buNone/>
            </a:pPr>
            <a:r>
              <a:rPr lang="en-IN" dirty="0"/>
              <a:t>Jnana Jyothi T S : </a:t>
            </a:r>
            <a:r>
              <a:rPr lang="en-IN" dirty="0">
                <a:hlinkClick r:id="rId5"/>
              </a:rPr>
              <a:t>https://github.com/jnanasahana/Study-planner-organizer-</a:t>
            </a:r>
            <a:endParaRPr lang="en-IN" dirty="0"/>
          </a:p>
          <a:p>
            <a:pPr marL="0" indent="0">
              <a:buNone/>
            </a:pPr>
            <a:endParaRPr lang="en-IN" dirty="0"/>
          </a:p>
        </p:txBody>
      </p:sp>
    </p:spTree>
    <p:extLst>
      <p:ext uri="{BB962C8B-B14F-4D97-AF65-F5344CB8AC3E}">
        <p14:creationId xmlns:p14="http://schemas.microsoft.com/office/powerpoint/2010/main" val="131448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858C-F9BD-DDC0-CE05-66A85CA946A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Snapshots:</a:t>
            </a:r>
            <a:endParaRPr lang="en-IN" sz="3200" b="1"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A7277D62-2E30-5AC7-E356-A1C710393C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006" y="2496970"/>
            <a:ext cx="3827446" cy="3663503"/>
          </a:xfrm>
        </p:spPr>
      </p:pic>
      <p:pic>
        <p:nvPicPr>
          <p:cNvPr id="17" name="Picture 16">
            <a:extLst>
              <a:ext uri="{FF2B5EF4-FFF2-40B4-BE49-F238E27FC236}">
                <a16:creationId xmlns:a16="http://schemas.microsoft.com/office/drawing/2014/main" id="{AD57FD45-C6D3-1688-14E4-C366A7241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617" y="2500335"/>
            <a:ext cx="4086172" cy="3752981"/>
          </a:xfrm>
          <a:prstGeom prst="rect">
            <a:avLst/>
          </a:prstGeom>
        </p:spPr>
      </p:pic>
    </p:spTree>
    <p:extLst>
      <p:ext uri="{BB962C8B-B14F-4D97-AF65-F5344CB8AC3E}">
        <p14:creationId xmlns:p14="http://schemas.microsoft.com/office/powerpoint/2010/main" val="259274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643B-C397-7198-7095-0082660992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70AB229-7F22-9540-7127-83C83632F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399" y="2708712"/>
            <a:ext cx="4997245" cy="3015376"/>
          </a:xfrm>
        </p:spPr>
      </p:pic>
      <p:pic>
        <p:nvPicPr>
          <p:cNvPr id="7" name="Picture 6">
            <a:extLst>
              <a:ext uri="{FF2B5EF4-FFF2-40B4-BE49-F238E27FC236}">
                <a16:creationId xmlns:a16="http://schemas.microsoft.com/office/drawing/2014/main" id="{1F4D2572-BBA6-E643-2D4A-2DB84B5D2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302" y="2708712"/>
            <a:ext cx="4997245" cy="3101870"/>
          </a:xfrm>
          <a:prstGeom prst="rect">
            <a:avLst/>
          </a:prstGeom>
        </p:spPr>
      </p:pic>
    </p:spTree>
    <p:extLst>
      <p:ext uri="{BB962C8B-B14F-4D97-AF65-F5344CB8AC3E}">
        <p14:creationId xmlns:p14="http://schemas.microsoft.com/office/powerpoint/2010/main" val="72049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EC1D-4BDA-724C-3B3D-033AC05E733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7C4B782-76B3-11B4-EF1A-BB88A3E2F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16" y="2576052"/>
            <a:ext cx="10215715" cy="3497705"/>
          </a:xfrm>
        </p:spPr>
      </p:pic>
    </p:spTree>
    <p:extLst>
      <p:ext uri="{BB962C8B-B14F-4D97-AF65-F5344CB8AC3E}">
        <p14:creationId xmlns:p14="http://schemas.microsoft.com/office/powerpoint/2010/main" val="292771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AC36-89E6-3DE3-CE07-01B7505A8E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A5327BB-2EE4-C253-5142-46A1C6F49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146" y="2587492"/>
            <a:ext cx="5467257" cy="3317875"/>
          </a:xfrm>
        </p:spPr>
      </p:pic>
      <p:pic>
        <p:nvPicPr>
          <p:cNvPr id="7" name="Picture 6">
            <a:extLst>
              <a:ext uri="{FF2B5EF4-FFF2-40B4-BE49-F238E27FC236}">
                <a16:creationId xmlns:a16="http://schemas.microsoft.com/office/drawing/2014/main" id="{69172B3F-FD4F-D8C1-0BD7-9E1DCA591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517057"/>
            <a:ext cx="5240855" cy="3388309"/>
          </a:xfrm>
          <a:prstGeom prst="rect">
            <a:avLst/>
          </a:prstGeom>
        </p:spPr>
      </p:pic>
    </p:spTree>
    <p:extLst>
      <p:ext uri="{BB962C8B-B14F-4D97-AF65-F5344CB8AC3E}">
        <p14:creationId xmlns:p14="http://schemas.microsoft.com/office/powerpoint/2010/main" val="1994928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EF50-28C2-5BE8-745A-841ED7918E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DDE5A18-E858-9DE9-A821-8EC216313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26" y="2470705"/>
            <a:ext cx="4945626" cy="3605630"/>
          </a:xfrm>
        </p:spPr>
      </p:pic>
      <p:pic>
        <p:nvPicPr>
          <p:cNvPr id="7" name="Picture 6">
            <a:extLst>
              <a:ext uri="{FF2B5EF4-FFF2-40B4-BE49-F238E27FC236}">
                <a16:creationId xmlns:a16="http://schemas.microsoft.com/office/drawing/2014/main" id="{BEEE4F19-BBAD-36D7-8662-7BBDB19F2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852" y="2435195"/>
            <a:ext cx="5368413" cy="3676650"/>
          </a:xfrm>
          <a:prstGeom prst="rect">
            <a:avLst/>
          </a:prstGeom>
        </p:spPr>
      </p:pic>
    </p:spTree>
    <p:extLst>
      <p:ext uri="{BB962C8B-B14F-4D97-AF65-F5344CB8AC3E}">
        <p14:creationId xmlns:p14="http://schemas.microsoft.com/office/powerpoint/2010/main" val="347178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3F73-DC5A-3DF1-436B-F8A2BFC69A2A}"/>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7A26A29E-7304-3F45-14ED-84834D73F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378" y="2418735"/>
            <a:ext cx="4723030" cy="3827962"/>
          </a:xfrm>
        </p:spPr>
      </p:pic>
      <p:pic>
        <p:nvPicPr>
          <p:cNvPr id="11" name="Picture 10">
            <a:extLst>
              <a:ext uri="{FF2B5EF4-FFF2-40B4-BE49-F238E27FC236}">
                <a16:creationId xmlns:a16="http://schemas.microsoft.com/office/drawing/2014/main" id="{89BDB8EC-1513-311C-8709-6B8686051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408" y="2557993"/>
            <a:ext cx="4868498" cy="3589869"/>
          </a:xfrm>
          <a:prstGeom prst="rect">
            <a:avLst/>
          </a:prstGeom>
        </p:spPr>
      </p:pic>
    </p:spTree>
    <p:extLst>
      <p:ext uri="{BB962C8B-B14F-4D97-AF65-F5344CB8AC3E}">
        <p14:creationId xmlns:p14="http://schemas.microsoft.com/office/powerpoint/2010/main" val="211034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638A-BD1B-0DCD-B4FB-DC385632CEE6}"/>
              </a:ext>
            </a:extLst>
          </p:cNvPr>
          <p:cNvSpPr>
            <a:spLocks noGrp="1"/>
          </p:cNvSpPr>
          <p:nvPr>
            <p:ph type="title"/>
          </p:nvPr>
        </p:nvSpPr>
        <p:spPr/>
        <p:txBody>
          <a:bodyPr>
            <a:normAutofit/>
          </a:bodyPr>
          <a:lstStyle/>
          <a:p>
            <a:r>
              <a:rPr lang="en-IN" sz="6000" b="1" dirty="0">
                <a:latin typeface="Lucida Calligraphy" panose="03010101010101010101" pitchFamily="66" charset="0"/>
              </a:rPr>
              <a:t>THANK YOU</a:t>
            </a:r>
          </a:p>
        </p:txBody>
      </p:sp>
      <p:pic>
        <p:nvPicPr>
          <p:cNvPr id="4" name="Google Shape;88;p13">
            <a:extLst>
              <a:ext uri="{FF2B5EF4-FFF2-40B4-BE49-F238E27FC236}">
                <a16:creationId xmlns:a16="http://schemas.microsoft.com/office/drawing/2014/main" id="{12455AF9-B051-979A-404B-9A52B5F36C44}"/>
              </a:ext>
            </a:extLst>
          </p:cNvPr>
          <p:cNvPicPr preferRelativeResize="0">
            <a:picLocks noGrp="1"/>
          </p:cNvPicPr>
          <p:nvPr>
            <p:ph idx="1"/>
          </p:nvPr>
        </p:nvPicPr>
        <p:blipFill>
          <a:blip r:embed="rId3">
            <a:alphaModFix/>
            <a:extLst>
              <a:ext uri="{BEBA8EAE-BF5A-486C-A8C5-ECC9F3942E4B}">
                <a14:imgProps xmlns:a14="http://schemas.microsoft.com/office/drawing/2010/main">
                  <a14:imgLayer r:embed="rId4">
                    <a14:imgEffect>
                      <a14:artisticCrisscrossEtching trans="32000" pressure="0"/>
                    </a14:imgEffect>
                  </a14:imgLayer>
                </a14:imgProps>
              </a:ext>
            </a:extLst>
          </a:blip>
          <a:stretch>
            <a:fillRect/>
          </a:stretch>
        </p:blipFill>
        <p:spPr>
          <a:xfrm>
            <a:off x="3559277" y="2094271"/>
            <a:ext cx="4768646" cy="4763729"/>
          </a:xfrm>
          <a:prstGeom prst="rect">
            <a:avLst/>
          </a:prstGeom>
          <a:noFill/>
          <a:ln>
            <a:noFill/>
          </a:ln>
        </p:spPr>
      </p:pic>
    </p:spTree>
    <p:extLst>
      <p:ext uri="{BB962C8B-B14F-4D97-AF65-F5344CB8AC3E}">
        <p14:creationId xmlns:p14="http://schemas.microsoft.com/office/powerpoint/2010/main" val="14904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6A3-E3B0-854B-0EC5-B574B4BF37B1}"/>
              </a:ext>
            </a:extLst>
          </p:cNvPr>
          <p:cNvSpPr>
            <a:spLocks noGrp="1"/>
          </p:cNvSpPr>
          <p:nvPr>
            <p:ph type="title"/>
          </p:nvPr>
        </p:nvSpPr>
        <p:spPr>
          <a:xfrm>
            <a:off x="838200" y="580103"/>
            <a:ext cx="10515600" cy="1789471"/>
          </a:xfrm>
        </p:spPr>
        <p:txBody>
          <a:bodyPr>
            <a:normAutofit/>
          </a:bodyPr>
          <a:lstStyle/>
          <a:p>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Problem statement: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B463D9-FDB9-8118-10DA-23BF8424E2C5}"/>
              </a:ext>
            </a:extLst>
          </p:cNvPr>
          <p:cNvSpPr>
            <a:spLocks noGrp="1"/>
          </p:cNvSpPr>
          <p:nvPr>
            <p:ph idx="1"/>
          </p:nvPr>
        </p:nvSpPr>
        <p:spPr>
          <a:xfrm>
            <a:off x="838200" y="2448232"/>
            <a:ext cx="10515600" cy="3728731"/>
          </a:xfrm>
        </p:spPr>
        <p:txBody>
          <a:bodyPr>
            <a:normAutofit/>
          </a:bodyPr>
          <a:lstStyle/>
          <a:p>
            <a:pPr marL="0" indent="0" algn="just">
              <a:buClrTx/>
              <a:buNone/>
            </a:pPr>
            <a:r>
              <a:rPr lang="en-US" sz="1800" dirty="0">
                <a:latin typeface="Times New Roman" panose="02020603050405020304" pitchFamily="18" charset="0"/>
                <a:cs typeface="Times New Roman" panose="02020603050405020304" pitchFamily="18" charset="0"/>
              </a:rPr>
              <a:t>Students often struggle with managing tasks and deadlines due to a lack of tailored tools. This study planner offers a centralized platform to organize schedules, track progress, and improve productivity.</a:t>
            </a:r>
          </a:p>
        </p:txBody>
      </p:sp>
    </p:spTree>
    <p:extLst>
      <p:ext uri="{BB962C8B-B14F-4D97-AF65-F5344CB8AC3E}">
        <p14:creationId xmlns:p14="http://schemas.microsoft.com/office/powerpoint/2010/main" val="210709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A63C-1C88-1C48-8394-A19894F3ECA3}"/>
              </a:ext>
            </a:extLst>
          </p:cNvPr>
          <p:cNvSpPr>
            <a:spLocks noGrp="1"/>
          </p:cNvSpPr>
          <p:nvPr>
            <p:ph type="title"/>
          </p:nvPr>
        </p:nvSpPr>
        <p:spPr>
          <a:xfrm>
            <a:off x="681038" y="648929"/>
            <a:ext cx="10616381" cy="1759974"/>
          </a:xfrm>
        </p:spPr>
        <p:txBody>
          <a:bodyPr>
            <a:normAutofit/>
          </a:bodyPr>
          <a:lstStyle/>
          <a:p>
            <a:r>
              <a:rPr lang="en-IN" sz="3200" b="1" dirty="0">
                <a:latin typeface="Times New Roman" panose="02020603050405020304" pitchFamily="18" charset="0"/>
                <a:cs typeface="Times New Roman" panose="02020603050405020304" pitchFamily="18" charset="0"/>
              </a:rPr>
              <a:t>Scope of the project:</a:t>
            </a:r>
            <a:endParaRPr lang="en-IN" sz="3200" dirty="0"/>
          </a:p>
        </p:txBody>
      </p:sp>
      <p:sp>
        <p:nvSpPr>
          <p:cNvPr id="4" name="Rectangle 1">
            <a:extLst>
              <a:ext uri="{FF2B5EF4-FFF2-40B4-BE49-F238E27FC236}">
                <a16:creationId xmlns:a16="http://schemas.microsoft.com/office/drawing/2014/main" id="{CCBF5B40-AD78-36D7-0D64-1EA721BE7B02}"/>
              </a:ext>
            </a:extLst>
          </p:cNvPr>
          <p:cNvSpPr>
            <a:spLocks noGrp="1" noChangeArrowheads="1"/>
          </p:cNvSpPr>
          <p:nvPr>
            <p:ph idx="1"/>
          </p:nvPr>
        </p:nvSpPr>
        <p:spPr bwMode="auto">
          <a:xfrm>
            <a:off x="757084" y="2408903"/>
            <a:ext cx="104370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 academic schedules, assignments, and study goals. </a:t>
            </a:r>
          </a:p>
          <a:p>
            <a:pPr algn="just"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Customizable timetable, task tracking, reminders, progress analytics.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Calendar sync, personalized study routines.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Streamlined organization, reduced manual effort, better time management.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Collaborative features, integration with educational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531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43CB-2405-DFEF-CC0C-DC10F8D23D4F}"/>
              </a:ext>
            </a:extLst>
          </p:cNvPr>
          <p:cNvSpPr>
            <a:spLocks noGrp="1"/>
          </p:cNvSpPr>
          <p:nvPr>
            <p:ph type="title"/>
          </p:nvPr>
        </p:nvSpPr>
        <p:spPr>
          <a:xfrm>
            <a:off x="838200" y="639096"/>
            <a:ext cx="10515600" cy="1759975"/>
          </a:xfrm>
        </p:spPr>
        <p:txBody>
          <a:bodyPr>
            <a:normAutofit/>
          </a:bodyPr>
          <a:lstStyle/>
          <a:p>
            <a:br>
              <a:rPr lang="en-IN" sz="31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Project design:</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4" name="Rectangle 1">
            <a:extLst>
              <a:ext uri="{FF2B5EF4-FFF2-40B4-BE49-F238E27FC236}">
                <a16:creationId xmlns:a16="http://schemas.microsoft.com/office/drawing/2014/main" id="{B71978DC-20F9-DCDB-4F4B-BA0E52447049}"/>
              </a:ext>
            </a:extLst>
          </p:cNvPr>
          <p:cNvSpPr>
            <a:spLocks noGrp="1" noChangeArrowheads="1"/>
          </p:cNvSpPr>
          <p:nvPr>
            <p:ph idx="1"/>
          </p:nvPr>
        </p:nvSpPr>
        <p:spPr bwMode="auto">
          <a:xfrm>
            <a:off x="766916" y="2399071"/>
            <a:ext cx="1058688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navigation with an interactive dashboard.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a calendar, task list, and progress tracker for easy task management.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add, edit, categorize tasks, set priorities, and schedule reminders.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Functionality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storage, user authentication, and synchronization across devices using a secure database.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Accessible on desktop platforms, ensuring a seamless experience.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to accommodate future features like collaboration tools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07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878B-BD5B-9084-1A18-9D61CA01C687}"/>
              </a:ext>
            </a:extLst>
          </p:cNvPr>
          <p:cNvSpPr>
            <a:spLocks noGrp="1"/>
          </p:cNvSpPr>
          <p:nvPr>
            <p:ph type="title"/>
          </p:nvPr>
        </p:nvSpPr>
        <p:spPr>
          <a:xfrm>
            <a:off x="838200" y="639097"/>
            <a:ext cx="10515600" cy="1759973"/>
          </a:xfrm>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61BEA924-3AB2-F1BA-D29D-E2728975C70C}"/>
              </a:ext>
            </a:extLst>
          </p:cNvPr>
          <p:cNvSpPr>
            <a:spLocks noGrp="1" noChangeArrowheads="1"/>
          </p:cNvSpPr>
          <p:nvPr>
            <p:ph idx="1"/>
          </p:nvPr>
        </p:nvSpPr>
        <p:spPr bwMode="auto">
          <a:xfrm>
            <a:off x="609488" y="2676068"/>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key user needs like task tracking, scheduling, and progress monitoring.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dynamic interface using HTML, CSS, JavaScript, and React.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server-side logic with Node.js and a database like MongoDB.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&amp; Testing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front-end and back-end, then test for bugs and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046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9D4D-0D1D-C0C7-EE2C-4A1281BDDE70}"/>
              </a:ext>
            </a:extLst>
          </p:cNvPr>
          <p:cNvSpPr>
            <a:spLocks noGrp="1"/>
          </p:cNvSpPr>
          <p:nvPr>
            <p:ph type="title"/>
          </p:nvPr>
        </p:nvSpPr>
        <p:spPr>
          <a:xfrm>
            <a:off x="838200" y="620763"/>
            <a:ext cx="10515600" cy="1802498"/>
          </a:xfrm>
        </p:spPr>
        <p:txBody>
          <a:bodyPr>
            <a:normAutofit/>
          </a:bodyPr>
          <a:lstStyle/>
          <a:p>
            <a:r>
              <a:rPr lang="en-IN" sz="3200" b="1" dirty="0">
                <a:latin typeface="Times New Roman" panose="02020603050405020304" pitchFamily="18" charset="0"/>
                <a:cs typeface="Times New Roman" panose="02020603050405020304" pitchFamily="18" charset="0"/>
              </a:rPr>
              <a:t>Implementation:</a:t>
            </a:r>
          </a:p>
        </p:txBody>
      </p:sp>
      <p:sp>
        <p:nvSpPr>
          <p:cNvPr id="4" name="Rectangle 1">
            <a:extLst>
              <a:ext uri="{FF2B5EF4-FFF2-40B4-BE49-F238E27FC236}">
                <a16:creationId xmlns:a16="http://schemas.microsoft.com/office/drawing/2014/main" id="{28AEF40F-29FC-0EB5-C6EA-77AB82B14EAE}"/>
              </a:ext>
            </a:extLst>
          </p:cNvPr>
          <p:cNvSpPr>
            <a:spLocks noGrp="1" noChangeArrowheads="1"/>
          </p:cNvSpPr>
          <p:nvPr>
            <p:ph idx="1"/>
          </p:nvPr>
        </p:nvSpPr>
        <p:spPr bwMode="auto">
          <a:xfrm>
            <a:off x="759541" y="2423261"/>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secure sign-up and login for managing accounts and personal data</a:t>
            </a:r>
            <a:r>
              <a:rPr lang="en-US" altLang="en-US" sz="1800" dirty="0">
                <a:solidFill>
                  <a:schemeClr val="tx1"/>
                </a:solidFill>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create, edit, delete tasks, set deadlines, categorize, and assign priorities.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 calendar to visually display tasks, deadlines, and study sessions.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alerts for upcoming deadlines, study sessions, and task reminders.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Synchronization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real-time data syncing across devices for easy access on any platform.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17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0D0B-1887-2139-DB0A-8840C89752D2}"/>
              </a:ext>
            </a:extLst>
          </p:cNvPr>
          <p:cNvSpPr>
            <a:spLocks noGrp="1"/>
          </p:cNvSpPr>
          <p:nvPr>
            <p:ph type="title"/>
          </p:nvPr>
        </p:nvSpPr>
        <p:spPr>
          <a:xfrm>
            <a:off x="838200" y="668593"/>
            <a:ext cx="10515600" cy="1770003"/>
          </a:xfrm>
        </p:spPr>
        <p:txBody>
          <a:bodyPr>
            <a:normAutofit/>
          </a:bodyPr>
          <a:lstStyle/>
          <a:p>
            <a:r>
              <a:rPr lang="en-IN" sz="3200" b="1" dirty="0">
                <a:latin typeface="Times New Roman" panose="02020603050405020304" pitchFamily="18" charset="0"/>
                <a:cs typeface="Times New Roman" panose="02020603050405020304" pitchFamily="18" charset="0"/>
              </a:rPr>
              <a:t>Result:</a:t>
            </a:r>
          </a:p>
        </p:txBody>
      </p:sp>
      <p:sp>
        <p:nvSpPr>
          <p:cNvPr id="4" name="Rectangle 1">
            <a:extLst>
              <a:ext uri="{FF2B5EF4-FFF2-40B4-BE49-F238E27FC236}">
                <a16:creationId xmlns:a16="http://schemas.microsoft.com/office/drawing/2014/main" id="{336DE0A3-DF31-298B-577F-115E8D65AC8B}"/>
              </a:ext>
            </a:extLst>
          </p:cNvPr>
          <p:cNvSpPr>
            <a:spLocks noGrp="1" noChangeArrowheads="1"/>
          </p:cNvSpPr>
          <p:nvPr>
            <p:ph idx="1"/>
          </p:nvPr>
        </p:nvSpPr>
        <p:spPr bwMode="auto">
          <a:xfrm>
            <a:off x="780436" y="243859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secure sign-up and login for managing accounts and personal data.</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create, edit, delete tasks, set deadlines, categorize, and assign priorities.</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 calendar to visually display tasks, deadlines, and study sessions.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Tracking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a progress bar or tracker to monitor task completion and study goals.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alerts for upcoming deadlines, study sessions, and task reminders.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Synchronization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real-time data syncing across devices for easy access on any platform.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2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4AC-C19D-9A78-A5C0-484C0491241F}"/>
              </a:ext>
            </a:extLst>
          </p:cNvPr>
          <p:cNvSpPr>
            <a:spLocks noGrp="1"/>
          </p:cNvSpPr>
          <p:nvPr>
            <p:ph type="title"/>
          </p:nvPr>
        </p:nvSpPr>
        <p:spPr>
          <a:xfrm>
            <a:off x="838200" y="653844"/>
            <a:ext cx="10515600" cy="1774921"/>
          </a:xfrm>
        </p:spPr>
        <p:txBody>
          <a:bodyPr>
            <a:normAutofit/>
          </a:bodyPr>
          <a:lstStyle/>
          <a:p>
            <a:r>
              <a:rPr lang="en-IN" sz="2800" b="1" dirty="0">
                <a:latin typeface="Times New Roman" panose="02020603050405020304" pitchFamily="18" charset="0"/>
                <a:cs typeface="Times New Roman" panose="02020603050405020304" pitchFamily="18" charset="0"/>
              </a:rPr>
              <a:t>Challenges faced:</a:t>
            </a:r>
          </a:p>
        </p:txBody>
      </p:sp>
      <p:sp>
        <p:nvSpPr>
          <p:cNvPr id="7" name="Rectangle 3">
            <a:extLst>
              <a:ext uri="{FF2B5EF4-FFF2-40B4-BE49-F238E27FC236}">
                <a16:creationId xmlns:a16="http://schemas.microsoft.com/office/drawing/2014/main" id="{5252EBC6-A104-8AFD-18D1-8707B34995D3}"/>
              </a:ext>
            </a:extLst>
          </p:cNvPr>
          <p:cNvSpPr>
            <a:spLocks noGrp="1" noChangeArrowheads="1"/>
          </p:cNvSpPr>
          <p:nvPr>
            <p:ph idx="1"/>
          </p:nvPr>
        </p:nvSpPr>
        <p:spPr bwMode="auto">
          <a:xfrm>
            <a:off x="747252" y="2428765"/>
            <a:ext cx="100977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Balancing simplicity and functionality.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Sync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real-time sync without conflicts.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Categorization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and clean task prioritization.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Reminder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Timely, reliable notifications.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 operation across devices/OS.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Planning for future growth and features.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FC74-09BF-73DB-4896-6BCD6B53C1DD}"/>
              </a:ext>
            </a:extLst>
          </p:cNvPr>
          <p:cNvSpPr>
            <a:spLocks noGrp="1"/>
          </p:cNvSpPr>
          <p:nvPr>
            <p:ph type="title"/>
          </p:nvPr>
        </p:nvSpPr>
        <p:spPr>
          <a:xfrm>
            <a:off x="838200" y="658761"/>
            <a:ext cx="10515600" cy="1779836"/>
          </a:xfrm>
        </p:spPr>
        <p:txBody>
          <a:bodyPr>
            <a:normAutofit/>
          </a:bodyPr>
          <a:lstStyle/>
          <a:p>
            <a:r>
              <a:rPr lang="en-IN" sz="3200" b="1"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766CB762-EF6E-C903-5E00-7A36701D61FC}"/>
              </a:ext>
            </a:extLst>
          </p:cNvPr>
          <p:cNvSpPr>
            <a:spLocks noGrp="1" noChangeArrowheads="1"/>
          </p:cNvSpPr>
          <p:nvPr>
            <p:ph idx="1"/>
          </p:nvPr>
        </p:nvSpPr>
        <p:spPr bwMode="auto">
          <a:xfrm>
            <a:off x="706247" y="2438597"/>
            <a:ext cx="87455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group study and task-sharing options.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recommendations and schedule optimization.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Dedicated iOS and Android apps for seamless experience. </a:t>
            </a:r>
          </a:p>
          <a:p>
            <a:pPr marL="0" indent="0" algn="just"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into study habits, productivity, and time management.</a:t>
            </a:r>
          </a:p>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502399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TotalTime>
  <Words>762</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Garamond</vt:lpstr>
      <vt:lpstr>Lucida Calligraphy</vt:lpstr>
      <vt:lpstr>Roboto</vt:lpstr>
      <vt:lpstr>Times New Roman</vt:lpstr>
      <vt:lpstr>Organic</vt:lpstr>
      <vt:lpstr>  Adichunchanagiri Institute of Technology Chikkamagaluru - 577102 Dept. of CS&amp;E ( DATA SCIENCE) </vt:lpstr>
      <vt:lpstr> Problem statement: </vt:lpstr>
      <vt:lpstr>Scope of the project:</vt:lpstr>
      <vt:lpstr> Project design: </vt:lpstr>
      <vt:lpstr>Methodology:</vt:lpstr>
      <vt:lpstr>Implementation:</vt:lpstr>
      <vt:lpstr>Result:</vt:lpstr>
      <vt:lpstr>Challenges faced:</vt:lpstr>
      <vt:lpstr>Future work:</vt:lpstr>
      <vt:lpstr>Conclusion:</vt:lpstr>
      <vt:lpstr>Github links:</vt:lpstr>
      <vt:lpstr>Snapshots: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Sujay D C</dc:creator>
  <cp:lastModifiedBy>Aishwarya Urs</cp:lastModifiedBy>
  <cp:revision>10</cp:revision>
  <dcterms:created xsi:type="dcterms:W3CDTF">2024-12-12T16:34:07Z</dcterms:created>
  <dcterms:modified xsi:type="dcterms:W3CDTF">2024-12-14T05:32:20Z</dcterms:modified>
</cp:coreProperties>
</file>