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888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42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72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5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2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9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- Synopsis on </a:t>
            </a:r>
            <a:br>
              <a:rPr lang="en-GB" sz="2880" dirty="0"/>
            </a:br>
            <a:r>
              <a:rPr lang="en-GB" sz="2880" dirty="0"/>
              <a:t>“Study Planner And Organiser”</a:t>
            </a:r>
            <a:endParaRPr sz="1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Presented By,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(USN:)Aishwarya T K (4AI22CD002)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Devikarani</a:t>
            </a:r>
            <a:r>
              <a:rPr lang="en-GB" sz="2500" dirty="0"/>
              <a:t> S K (4AI22CD017)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Samrudhi</a:t>
            </a:r>
            <a:r>
              <a:rPr lang="en-GB" sz="2500" dirty="0"/>
              <a:t> T Y(4AI22CD045)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Name (USN:)</a:t>
            </a:r>
            <a:r>
              <a:rPr lang="en-GB" sz="2500" dirty="0" err="1"/>
              <a:t>Jnanajyothi</a:t>
            </a:r>
            <a:r>
              <a:rPr lang="en-GB" sz="2500" dirty="0"/>
              <a:t> T S (4AI22CD027)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827" dirty="0"/>
              <a:t>Under the Guidance of 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7" dirty="0"/>
              <a:t>														Prof. Pallavi C S</a:t>
            </a:r>
            <a:endParaRPr sz="282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7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Dept. of CS&amp;E ( DATA SCIENCE)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Adichunchanagiri Institute of Technology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Roboto"/>
                <a:ea typeface="Roboto"/>
                <a:cs typeface="Roboto"/>
                <a:sym typeface="Roboto"/>
              </a:rPr>
              <a:t>Chikkamagaluru - 577102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Project (Description)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” Study Planner And Organizer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Tagline : ” Stay Organized , Stay Focused ”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Brief Overview : A digital platform to manage study </a:t>
            </a:r>
            <a:r>
              <a:rPr lang="en-US" dirty="0" err="1"/>
              <a:t>schedules,notes</a:t>
            </a:r>
            <a:r>
              <a:rPr lang="en-US" dirty="0"/>
              <a:t> and tasks 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                  efficiently.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 (Reasons for Choosing the Topic)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/>
              <a:t>Why this project?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Improve academic performance.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Reduce stress and anxiety.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Enhance productivity and time management.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Provide personalized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Fill the gap in existing study planning tools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Definition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Problem statement: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Students often struggle with managing tasks and deadlines due to a lack of tailored tools. </a:t>
            </a:r>
            <a:r>
              <a:rPr lang="en-US"/>
              <a:t>This study planner offers a centralized platform to organize schedules, track progress, and improve productivity.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Technology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Front-end : </a:t>
            </a:r>
            <a:r>
              <a:rPr lang="en-US" dirty="0" err="1"/>
              <a:t>HTML,CSS,JavaScript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Back-end : </a:t>
            </a:r>
            <a:r>
              <a:rPr lang="en-US" dirty="0" err="1"/>
              <a:t>Node.js,Python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Database : MongoDB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API Integration : Google </a:t>
            </a:r>
            <a:r>
              <a:rPr lang="en-US" dirty="0" err="1"/>
              <a:t>Calendar,GitHub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Enhanced academic </a:t>
            </a:r>
            <a:r>
              <a:rPr lang="en-US" dirty="0" err="1"/>
              <a:t>performance,improved</a:t>
            </a:r>
            <a:r>
              <a:rPr lang="en-US" dirty="0"/>
              <a:t> productivity and reduced stress levels and ultimately enriching the learning experience.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Empower students to develop essential skills in time </a:t>
            </a:r>
            <a:r>
              <a:rPr lang="en-US" dirty="0" err="1"/>
              <a:t>management,organization</a:t>
            </a:r>
            <a:r>
              <a:rPr lang="en-US" dirty="0"/>
              <a:t> and self-directed learning.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 has a profound impact on students overall well-</a:t>
            </a:r>
            <a:r>
              <a:rPr lang="en-US" dirty="0" err="1"/>
              <a:t>being,fostering</a:t>
            </a:r>
            <a:r>
              <a:rPr lang="en-US" dirty="0"/>
              <a:t> a healthier balance between academic responsibilities and personal life.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Higher graduation </a:t>
            </a:r>
            <a:r>
              <a:rPr lang="en-US" dirty="0" err="1"/>
              <a:t>rates,increased</a:t>
            </a:r>
            <a:r>
              <a:rPr lang="en-US" dirty="0"/>
              <a:t> academic </a:t>
            </a:r>
            <a:r>
              <a:rPr lang="en-US" dirty="0" err="1"/>
              <a:t>achievement,and</a:t>
            </a:r>
            <a:r>
              <a:rPr lang="en-US" dirty="0"/>
              <a:t> enhanced career readiness.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321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Geometric</vt:lpstr>
      <vt:lpstr>Mini Project - Synopsis on  “Study Planner And Organiser”</vt:lpstr>
      <vt:lpstr>About The Project (Description)</vt:lpstr>
      <vt:lpstr>Motivation (Reasons for Choosing the Topic)</vt:lpstr>
      <vt:lpstr>Problem Definition</vt:lpstr>
      <vt:lpstr>Tools and Technology</vt:lpstr>
      <vt:lpstr>Expected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Aishwarya Urs</dc:creator>
  <cp:lastModifiedBy>Aishwarya Urs</cp:lastModifiedBy>
  <cp:revision>5</cp:revision>
  <dcterms:modified xsi:type="dcterms:W3CDTF">2024-12-21T09:42:22Z</dcterms:modified>
</cp:coreProperties>
</file>