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E084-D983-4438-9313-DC63EA7FF38D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F8FE-649B-43F1-8101-BE24FD09D1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571876"/>
            <a:ext cx="6200796" cy="68580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Insights gained from web Scraping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5277364" cy="82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Insights about features affective customer behaviour and accuracy of predictive model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439722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31455" y="1643050"/>
            <a:ext cx="4646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Top Features </a:t>
            </a:r>
            <a:r>
              <a:rPr lang="en-IN" dirty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nfluencing </a:t>
            </a:r>
            <a:r>
              <a:rPr lang="en-IN" dirty="0">
                <a:solidFill>
                  <a:schemeClr val="bg1"/>
                </a:solidFill>
              </a:rPr>
              <a:t>C</a:t>
            </a:r>
            <a:r>
              <a:rPr lang="en-IN" dirty="0" smtClean="0">
                <a:solidFill>
                  <a:schemeClr val="bg1"/>
                </a:solidFill>
              </a:rPr>
              <a:t>ustomer’s </a:t>
            </a:r>
            <a:r>
              <a:rPr lang="en-IN" dirty="0">
                <a:solidFill>
                  <a:schemeClr val="bg1"/>
                </a:solidFill>
              </a:rPr>
              <a:t>B</a:t>
            </a:r>
            <a:r>
              <a:rPr lang="en-IN" dirty="0" smtClean="0">
                <a:solidFill>
                  <a:schemeClr val="bg1"/>
                </a:solidFill>
              </a:rPr>
              <a:t>ehaviour: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Route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Booking origin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Duration of flight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Length of stay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Extra baggage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429132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Random Forest Classifier was used to train the dataset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ACCURACY: 84.6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AUC score: 0.5527204586681345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49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Insights about features affective customer behaviour and accuracy of predictive model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2024-01-05T16:56:15Z</dcterms:created>
  <dcterms:modified xsi:type="dcterms:W3CDTF">2024-01-06T01:58:11Z</dcterms:modified>
</cp:coreProperties>
</file>