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84" autoAdjust="0"/>
    <p:restoredTop sz="94660"/>
  </p:normalViewPr>
  <p:slideViewPr>
    <p:cSldViewPr snapToGrid="0">
      <p:cViewPr varScale="1">
        <p:scale>
          <a:sx n="87" d="100"/>
          <a:sy n="87" d="100"/>
        </p:scale>
        <p:origin x="-528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05/01/2024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05/01/2024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05/01/2024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05/01/2024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05/01/2024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05/01/2024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05/01/2024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05/01/2024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05/01/2024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05/01/2024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05/01/2024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pPr/>
              <a:t>05/01/2024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381736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1892" y="3602038"/>
            <a:ext cx="8716108" cy="653439"/>
          </a:xfrm>
        </p:spPr>
        <p:txBody>
          <a:bodyPr/>
          <a:lstStyle/>
          <a:p>
            <a:r>
              <a:rPr lang="en-IN" dirty="0" smtClean="0"/>
              <a:t>Insights gained from web Scraping</a:t>
            </a:r>
            <a:endParaRPr lang="en-US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35714" y="2040971"/>
            <a:ext cx="5528919" cy="868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113433" y="304417"/>
            <a:ext cx="1785950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Average Star Rating 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4.16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0753" y="1397974"/>
            <a:ext cx="285750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93430" y="1546106"/>
            <a:ext cx="3351615" cy="2395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ounded Rectangle 6"/>
          <p:cNvSpPr/>
          <p:nvPr/>
        </p:nvSpPr>
        <p:spPr>
          <a:xfrm>
            <a:off x="275828" y="322000"/>
            <a:ext cx="1643074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1000 reviews collected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03205" y="173639"/>
            <a:ext cx="2937952" cy="2943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8279424" y="3253152"/>
            <a:ext cx="334986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>
                <a:solidFill>
                  <a:schemeClr val="bg1"/>
                </a:solidFill>
              </a:rPr>
              <a:t>Based on word Cloud Analysis majority of the reviews are about time, service, food, London, seat and business class</a:t>
            </a:r>
            <a:r>
              <a:rPr lang="en-IN" sz="1400" dirty="0" smtClean="0"/>
              <a:t> </a:t>
            </a:r>
            <a:endParaRPr lang="en-US" sz="1400" dirty="0"/>
          </a:p>
        </p:txBody>
      </p:sp>
      <p:sp>
        <p:nvSpPr>
          <p:cNvPr id="10" name="Rounded Rectangle 9"/>
          <p:cNvSpPr/>
          <p:nvPr/>
        </p:nvSpPr>
        <p:spPr>
          <a:xfrm>
            <a:off x="4088424" y="290147"/>
            <a:ext cx="1565030" cy="967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54 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countries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3894324"/>
            <a:ext cx="9371623" cy="2963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37</Words>
  <Application>Microsoft Macintosh PowerPoint</Application>
  <PresentationFormat>Custom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admin</cp:lastModifiedBy>
  <cp:revision>2</cp:revision>
  <dcterms:created xsi:type="dcterms:W3CDTF">2022-12-06T11:13:27Z</dcterms:created>
  <dcterms:modified xsi:type="dcterms:W3CDTF">2024-01-05T18:13:16Z</dcterms:modified>
</cp:coreProperties>
</file>