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718" r:id="rId4"/>
    <p:sldMasterId id="214748371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oboto"/>
      <p:regular r:id="rId19"/>
      <p:bold r:id="rId20"/>
      <p:italic r:id="rId21"/>
      <p:boldItalic r:id="rId22"/>
    </p:embeddedFont>
    <p:embeddedFont>
      <p:font typeface="Arimo"/>
      <p:regular r:id="rId23"/>
      <p:bold r:id="rId24"/>
      <p:italic r:id="rId25"/>
      <p:boldItalic r:id="rId26"/>
    </p:embeddedFont>
    <p:embeddedFont>
      <p:font typeface="Bungee"/>
      <p:regular r:id="rId27"/>
    </p:embeddedFont>
    <p:embeddedFont>
      <p:font typeface="DM Serif Display"/>
      <p:regular r:id="rId28"/>
      <p: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Arimo-bold.fntdata"/><Relationship Id="rId23" Type="http://schemas.openxmlformats.org/officeDocument/2006/relationships/font" Target="fonts/Arimo-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Arimo-boldItalic.fntdata"/><Relationship Id="rId25" Type="http://schemas.openxmlformats.org/officeDocument/2006/relationships/font" Target="fonts/Arimo-italic.fntdata"/><Relationship Id="rId28" Type="http://schemas.openxmlformats.org/officeDocument/2006/relationships/font" Target="fonts/DMSerifDisplay-regular.fntdata"/><Relationship Id="rId27" Type="http://schemas.openxmlformats.org/officeDocument/2006/relationships/font" Target="fonts/Bungee-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DMSerifDisplay-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oboto-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7" name="Shape 1107"/>
        <p:cNvGrpSpPr/>
        <p:nvPr/>
      </p:nvGrpSpPr>
      <p:grpSpPr>
        <a:xfrm>
          <a:off x="0" y="0"/>
          <a:ext cx="0" cy="0"/>
          <a:chOff x="0" y="0"/>
          <a:chExt cx="0" cy="0"/>
        </a:xfrm>
      </p:grpSpPr>
      <p:sp>
        <p:nvSpPr>
          <p:cNvPr id="1108" name="Google Shape;1108;g2a254028767_12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9" name="Google Shape;1109;g2a254028767_12_5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6" name="Shape 1576"/>
        <p:cNvGrpSpPr/>
        <p:nvPr/>
      </p:nvGrpSpPr>
      <p:grpSpPr>
        <a:xfrm>
          <a:off x="0" y="0"/>
          <a:ext cx="0" cy="0"/>
          <a:chOff x="0" y="0"/>
          <a:chExt cx="0" cy="0"/>
        </a:xfrm>
      </p:grpSpPr>
      <p:sp>
        <p:nvSpPr>
          <p:cNvPr id="1577" name="Google Shape;1577;g262e5a5a408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8" name="Google Shape;1578;g262e5a5a408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4" name="Shape 1614"/>
        <p:cNvGrpSpPr/>
        <p:nvPr/>
      </p:nvGrpSpPr>
      <p:grpSpPr>
        <a:xfrm>
          <a:off x="0" y="0"/>
          <a:ext cx="0" cy="0"/>
          <a:chOff x="0" y="0"/>
          <a:chExt cx="0" cy="0"/>
        </a:xfrm>
      </p:grpSpPr>
      <p:sp>
        <p:nvSpPr>
          <p:cNvPr id="1615" name="Google Shape;1615;g2a254028767_6_7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6" name="Google Shape;1616;g2a254028767_6_7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4" name="Shape 1654"/>
        <p:cNvGrpSpPr/>
        <p:nvPr/>
      </p:nvGrpSpPr>
      <p:grpSpPr>
        <a:xfrm>
          <a:off x="0" y="0"/>
          <a:ext cx="0" cy="0"/>
          <a:chOff x="0" y="0"/>
          <a:chExt cx="0" cy="0"/>
        </a:xfrm>
      </p:grpSpPr>
      <p:sp>
        <p:nvSpPr>
          <p:cNvPr id="1655" name="Google Shape;1655;g2a254028767_6_9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6" name="Google Shape;1656;g2a254028767_6_9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5" name="Shape 1225"/>
        <p:cNvGrpSpPr/>
        <p:nvPr/>
      </p:nvGrpSpPr>
      <p:grpSpPr>
        <a:xfrm>
          <a:off x="0" y="0"/>
          <a:ext cx="0" cy="0"/>
          <a:chOff x="0" y="0"/>
          <a:chExt cx="0" cy="0"/>
        </a:xfrm>
      </p:grpSpPr>
      <p:sp>
        <p:nvSpPr>
          <p:cNvPr id="1226" name="Google Shape;1226;g2a254028767_6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7" name="Google Shape;1227;g2a254028767_6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3" name="Shape 1243"/>
        <p:cNvGrpSpPr/>
        <p:nvPr/>
      </p:nvGrpSpPr>
      <p:grpSpPr>
        <a:xfrm>
          <a:off x="0" y="0"/>
          <a:ext cx="0" cy="0"/>
          <a:chOff x="0" y="0"/>
          <a:chExt cx="0" cy="0"/>
        </a:xfrm>
      </p:grpSpPr>
      <p:sp>
        <p:nvSpPr>
          <p:cNvPr id="1244" name="Google Shape;1244;g2a254028767_6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5" name="Google Shape;1245;g2a254028767_6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1" name="Shape 1261"/>
        <p:cNvGrpSpPr/>
        <p:nvPr/>
      </p:nvGrpSpPr>
      <p:grpSpPr>
        <a:xfrm>
          <a:off x="0" y="0"/>
          <a:ext cx="0" cy="0"/>
          <a:chOff x="0" y="0"/>
          <a:chExt cx="0" cy="0"/>
        </a:xfrm>
      </p:grpSpPr>
      <p:sp>
        <p:nvSpPr>
          <p:cNvPr id="1262" name="Google Shape;1262;g2a254028767_6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3" name="Google Shape;1263;g2a254028767_6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3" name="Shape 1303"/>
        <p:cNvGrpSpPr/>
        <p:nvPr/>
      </p:nvGrpSpPr>
      <p:grpSpPr>
        <a:xfrm>
          <a:off x="0" y="0"/>
          <a:ext cx="0" cy="0"/>
          <a:chOff x="0" y="0"/>
          <a:chExt cx="0" cy="0"/>
        </a:xfrm>
      </p:grpSpPr>
      <p:sp>
        <p:nvSpPr>
          <p:cNvPr id="1304" name="Google Shape;1304;g2a254028767_6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5" name="Google Shape;1305;g2a254028767_6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6" name="Shape 1396"/>
        <p:cNvGrpSpPr/>
        <p:nvPr/>
      </p:nvGrpSpPr>
      <p:grpSpPr>
        <a:xfrm>
          <a:off x="0" y="0"/>
          <a:ext cx="0" cy="0"/>
          <a:chOff x="0" y="0"/>
          <a:chExt cx="0" cy="0"/>
        </a:xfrm>
      </p:grpSpPr>
      <p:sp>
        <p:nvSpPr>
          <p:cNvPr id="1397" name="Google Shape;1397;g2a254028767_6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8" name="Google Shape;1398;g2a254028767_6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7" name="Shape 1457"/>
        <p:cNvGrpSpPr/>
        <p:nvPr/>
      </p:nvGrpSpPr>
      <p:grpSpPr>
        <a:xfrm>
          <a:off x="0" y="0"/>
          <a:ext cx="0" cy="0"/>
          <a:chOff x="0" y="0"/>
          <a:chExt cx="0" cy="0"/>
        </a:xfrm>
      </p:grpSpPr>
      <p:sp>
        <p:nvSpPr>
          <p:cNvPr id="1458" name="Google Shape;1458;g262e5a5a40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9" name="Google Shape;1459;g262e5a5a40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0" name="Shape 1500"/>
        <p:cNvGrpSpPr/>
        <p:nvPr/>
      </p:nvGrpSpPr>
      <p:grpSpPr>
        <a:xfrm>
          <a:off x="0" y="0"/>
          <a:ext cx="0" cy="0"/>
          <a:chOff x="0" y="0"/>
          <a:chExt cx="0" cy="0"/>
        </a:xfrm>
      </p:grpSpPr>
      <p:sp>
        <p:nvSpPr>
          <p:cNvPr id="1501" name="Google Shape;1501;g262e5a5a408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2" name="Google Shape;1502;g262e5a5a408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8" name="Shape 1538"/>
        <p:cNvGrpSpPr/>
        <p:nvPr/>
      </p:nvGrpSpPr>
      <p:grpSpPr>
        <a:xfrm>
          <a:off x="0" y="0"/>
          <a:ext cx="0" cy="0"/>
          <a:chOff x="0" y="0"/>
          <a:chExt cx="0" cy="0"/>
        </a:xfrm>
      </p:grpSpPr>
      <p:sp>
        <p:nvSpPr>
          <p:cNvPr id="1539" name="Google Shape;1539;g262e5a5a408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0" name="Google Shape;1540;g262e5a5a408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713225" y="576075"/>
            <a:ext cx="6213300" cy="17562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5400">
                <a:latin typeface="Bungee"/>
                <a:ea typeface="Bungee"/>
                <a:cs typeface="Bungee"/>
                <a:sym typeface="Bunge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713225" y="2275925"/>
            <a:ext cx="3013200" cy="79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sz="1800">
                <a:solidFill>
                  <a:schemeClr val="dk1"/>
                </a:solidFill>
                <a:latin typeface="Arimo"/>
                <a:ea typeface="Arimo"/>
                <a:cs typeface="Arimo"/>
                <a:sym typeface="Arim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p:nvPr/>
        </p:nvSpPr>
        <p:spPr>
          <a:xfrm>
            <a:off x="6926525" y="342763"/>
            <a:ext cx="1177050" cy="289625"/>
          </a:xfrm>
          <a:custGeom>
            <a:rect b="b" l="l" r="r" t="t"/>
            <a:pathLst>
              <a:path extrusionOk="0" h="11585" w="47082">
                <a:moveTo>
                  <a:pt x="27013" y="0"/>
                </a:moveTo>
                <a:cubicBezTo>
                  <a:pt x="26819" y="0"/>
                  <a:pt x="26620" y="5"/>
                  <a:pt x="26414" y="15"/>
                </a:cubicBezTo>
                <a:cubicBezTo>
                  <a:pt x="18381" y="399"/>
                  <a:pt x="18381" y="5560"/>
                  <a:pt x="18381" y="5560"/>
                </a:cubicBezTo>
                <a:cubicBezTo>
                  <a:pt x="18381" y="5560"/>
                  <a:pt x="16559" y="2849"/>
                  <a:pt x="13434" y="2849"/>
                </a:cubicBezTo>
                <a:cubicBezTo>
                  <a:pt x="12907" y="2849"/>
                  <a:pt x="12343" y="2926"/>
                  <a:pt x="11745" y="3106"/>
                </a:cubicBezTo>
                <a:cubicBezTo>
                  <a:pt x="7597" y="4346"/>
                  <a:pt x="9125" y="8878"/>
                  <a:pt x="9125" y="8878"/>
                </a:cubicBezTo>
                <a:cubicBezTo>
                  <a:pt x="8825" y="8856"/>
                  <a:pt x="8528" y="8846"/>
                  <a:pt x="8237" y="8846"/>
                </a:cubicBezTo>
                <a:cubicBezTo>
                  <a:pt x="3611" y="8846"/>
                  <a:pt x="230" y="11407"/>
                  <a:pt x="12" y="11576"/>
                </a:cubicBezTo>
                <a:lnTo>
                  <a:pt x="47081" y="11576"/>
                </a:lnTo>
                <a:cubicBezTo>
                  <a:pt x="44812" y="9155"/>
                  <a:pt x="39838" y="8996"/>
                  <a:pt x="38576" y="8996"/>
                </a:cubicBezTo>
                <a:cubicBezTo>
                  <a:pt x="38386" y="8996"/>
                  <a:pt x="38280" y="9000"/>
                  <a:pt x="38280" y="9000"/>
                </a:cubicBezTo>
                <a:cubicBezTo>
                  <a:pt x="37820" y="7091"/>
                  <a:pt x="36378" y="6666"/>
                  <a:pt x="35186" y="6666"/>
                </a:cubicBezTo>
                <a:cubicBezTo>
                  <a:pt x="34230" y="6666"/>
                  <a:pt x="33434" y="6939"/>
                  <a:pt x="33434" y="6939"/>
                </a:cubicBezTo>
                <a:cubicBezTo>
                  <a:pt x="33434" y="6939"/>
                  <a:pt x="34396" y="0"/>
                  <a:pt x="27013" y="0"/>
                </a:cubicBezTo>
                <a:close/>
                <a:moveTo>
                  <a:pt x="1" y="11576"/>
                </a:moveTo>
                <a:lnTo>
                  <a:pt x="1" y="11584"/>
                </a:lnTo>
                <a:cubicBezTo>
                  <a:pt x="1" y="11584"/>
                  <a:pt x="5" y="11581"/>
                  <a:pt x="12" y="1157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4" name="Shape 134"/>
        <p:cNvGrpSpPr/>
        <p:nvPr/>
      </p:nvGrpSpPr>
      <p:grpSpPr>
        <a:xfrm>
          <a:off x="0" y="0"/>
          <a:ext cx="0" cy="0"/>
          <a:chOff x="0" y="0"/>
          <a:chExt cx="0" cy="0"/>
        </a:xfrm>
      </p:grpSpPr>
      <p:sp>
        <p:nvSpPr>
          <p:cNvPr id="135" name="Google Shape;135;p11"/>
          <p:cNvSpPr txBox="1"/>
          <p:nvPr>
            <p:ph hasCustomPrompt="1" type="title"/>
          </p:nvPr>
        </p:nvSpPr>
        <p:spPr>
          <a:xfrm>
            <a:off x="713250" y="1683463"/>
            <a:ext cx="2986800" cy="111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6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36" name="Google Shape;136;p11"/>
          <p:cNvSpPr txBox="1"/>
          <p:nvPr>
            <p:ph idx="1" type="subTitle"/>
          </p:nvPr>
        </p:nvSpPr>
        <p:spPr>
          <a:xfrm>
            <a:off x="713225" y="2719638"/>
            <a:ext cx="2986800" cy="740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8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37" name="Google Shape;137;p11"/>
          <p:cNvSpPr/>
          <p:nvPr/>
        </p:nvSpPr>
        <p:spPr>
          <a:xfrm>
            <a:off x="0" y="2597608"/>
            <a:ext cx="9143969" cy="3253077"/>
          </a:xfrm>
          <a:custGeom>
            <a:rect b="b" l="l" r="r" t="t"/>
            <a:pathLst>
              <a:path extrusionOk="0" h="85992" w="207358">
                <a:moveTo>
                  <a:pt x="195133" y="1"/>
                </a:moveTo>
                <a:cubicBezTo>
                  <a:pt x="194565" y="1"/>
                  <a:pt x="193971" y="38"/>
                  <a:pt x="193352" y="116"/>
                </a:cubicBezTo>
                <a:cubicBezTo>
                  <a:pt x="181940" y="1557"/>
                  <a:pt x="182446" y="12393"/>
                  <a:pt x="182446" y="12393"/>
                </a:cubicBezTo>
                <a:cubicBezTo>
                  <a:pt x="182230" y="12381"/>
                  <a:pt x="182018" y="12376"/>
                  <a:pt x="181811" y="12376"/>
                </a:cubicBezTo>
                <a:cubicBezTo>
                  <a:pt x="174097" y="12376"/>
                  <a:pt x="173104" y="20094"/>
                  <a:pt x="173104" y="20094"/>
                </a:cubicBezTo>
                <a:cubicBezTo>
                  <a:pt x="173104" y="20094"/>
                  <a:pt x="168923" y="14850"/>
                  <a:pt x="160205" y="14850"/>
                </a:cubicBezTo>
                <a:cubicBezTo>
                  <a:pt x="158063" y="14850"/>
                  <a:pt x="155647" y="15166"/>
                  <a:pt x="152951" y="15955"/>
                </a:cubicBezTo>
                <a:cubicBezTo>
                  <a:pt x="139286" y="19963"/>
                  <a:pt x="144089" y="32964"/>
                  <a:pt x="144089" y="32964"/>
                </a:cubicBezTo>
                <a:cubicBezTo>
                  <a:pt x="132528" y="34108"/>
                  <a:pt x="135671" y="45372"/>
                  <a:pt x="135671" y="45372"/>
                </a:cubicBezTo>
                <a:cubicBezTo>
                  <a:pt x="122932" y="45555"/>
                  <a:pt x="124137" y="54828"/>
                  <a:pt x="124137" y="54828"/>
                </a:cubicBezTo>
                <a:cubicBezTo>
                  <a:pt x="124137" y="54828"/>
                  <a:pt x="119733" y="49235"/>
                  <a:pt x="111771" y="49235"/>
                </a:cubicBezTo>
                <a:cubicBezTo>
                  <a:pt x="109846" y="49235"/>
                  <a:pt x="107712" y="49562"/>
                  <a:pt x="105382" y="50375"/>
                </a:cubicBezTo>
                <a:cubicBezTo>
                  <a:pt x="93428" y="54558"/>
                  <a:pt x="91193" y="62966"/>
                  <a:pt x="91193" y="62966"/>
                </a:cubicBezTo>
                <a:cubicBezTo>
                  <a:pt x="87875" y="62008"/>
                  <a:pt x="84965" y="61620"/>
                  <a:pt x="82429" y="61620"/>
                </a:cubicBezTo>
                <a:cubicBezTo>
                  <a:pt x="71557" y="61620"/>
                  <a:pt x="67539" y="68755"/>
                  <a:pt x="67539" y="68755"/>
                </a:cubicBezTo>
                <a:cubicBezTo>
                  <a:pt x="63838" y="66440"/>
                  <a:pt x="60500" y="65630"/>
                  <a:pt x="57642" y="65630"/>
                </a:cubicBezTo>
                <a:cubicBezTo>
                  <a:pt x="50981" y="65630"/>
                  <a:pt x="46924" y="70030"/>
                  <a:pt x="46924" y="70030"/>
                </a:cubicBezTo>
                <a:cubicBezTo>
                  <a:pt x="45101" y="66098"/>
                  <a:pt x="42326" y="65016"/>
                  <a:pt x="39824" y="65016"/>
                </a:cubicBezTo>
                <a:cubicBezTo>
                  <a:pt x="36765" y="65016"/>
                  <a:pt x="34115" y="66633"/>
                  <a:pt x="34115" y="66633"/>
                </a:cubicBezTo>
                <a:cubicBezTo>
                  <a:pt x="34115" y="66633"/>
                  <a:pt x="33042" y="52135"/>
                  <a:pt x="21165" y="52135"/>
                </a:cubicBezTo>
                <a:cubicBezTo>
                  <a:pt x="20683" y="52135"/>
                  <a:pt x="20183" y="52159"/>
                  <a:pt x="19664" y="52209"/>
                </a:cubicBezTo>
                <a:cubicBezTo>
                  <a:pt x="6366" y="53484"/>
                  <a:pt x="1" y="62084"/>
                  <a:pt x="1" y="62084"/>
                </a:cubicBezTo>
                <a:lnTo>
                  <a:pt x="1" y="85991"/>
                </a:lnTo>
                <a:lnTo>
                  <a:pt x="207357" y="85991"/>
                </a:lnTo>
                <a:lnTo>
                  <a:pt x="207357" y="11231"/>
                </a:lnTo>
                <a:cubicBezTo>
                  <a:pt x="207357" y="11231"/>
                  <a:pt x="205038" y="1"/>
                  <a:pt x="195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1"/>
          <p:cNvSpPr/>
          <p:nvPr/>
        </p:nvSpPr>
        <p:spPr>
          <a:xfrm>
            <a:off x="713225" y="4159575"/>
            <a:ext cx="8543096" cy="1848589"/>
          </a:xfrm>
          <a:custGeom>
            <a:rect b="b" l="l" r="r" t="t"/>
            <a:pathLst>
              <a:path extrusionOk="0" h="55318" w="132982">
                <a:moveTo>
                  <a:pt x="129692" y="0"/>
                </a:moveTo>
                <a:cubicBezTo>
                  <a:pt x="17927" y="0"/>
                  <a:pt x="0" y="36615"/>
                  <a:pt x="0" y="36615"/>
                </a:cubicBezTo>
                <a:lnTo>
                  <a:pt x="219" y="55318"/>
                </a:lnTo>
                <a:lnTo>
                  <a:pt x="132982" y="53833"/>
                </a:lnTo>
                <a:lnTo>
                  <a:pt x="131401" y="3"/>
                </a:lnTo>
                <a:cubicBezTo>
                  <a:pt x="130829" y="1"/>
                  <a:pt x="130260" y="0"/>
                  <a:pt x="1296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1"/>
          <p:cNvSpPr/>
          <p:nvPr/>
        </p:nvSpPr>
        <p:spPr>
          <a:xfrm>
            <a:off x="6773525" y="431250"/>
            <a:ext cx="1177050" cy="289625"/>
          </a:xfrm>
          <a:custGeom>
            <a:rect b="b" l="l" r="r" t="t"/>
            <a:pathLst>
              <a:path extrusionOk="0" h="11585" w="47082">
                <a:moveTo>
                  <a:pt x="27013" y="0"/>
                </a:moveTo>
                <a:cubicBezTo>
                  <a:pt x="26819" y="0"/>
                  <a:pt x="26620" y="5"/>
                  <a:pt x="26414" y="15"/>
                </a:cubicBezTo>
                <a:cubicBezTo>
                  <a:pt x="18381" y="399"/>
                  <a:pt x="18381" y="5560"/>
                  <a:pt x="18381" y="5560"/>
                </a:cubicBezTo>
                <a:cubicBezTo>
                  <a:pt x="18381" y="5560"/>
                  <a:pt x="16559" y="2849"/>
                  <a:pt x="13434" y="2849"/>
                </a:cubicBezTo>
                <a:cubicBezTo>
                  <a:pt x="12907" y="2849"/>
                  <a:pt x="12343" y="2926"/>
                  <a:pt x="11745" y="3106"/>
                </a:cubicBezTo>
                <a:cubicBezTo>
                  <a:pt x="7597" y="4346"/>
                  <a:pt x="9125" y="8878"/>
                  <a:pt x="9125" y="8878"/>
                </a:cubicBezTo>
                <a:cubicBezTo>
                  <a:pt x="8825" y="8856"/>
                  <a:pt x="8528" y="8846"/>
                  <a:pt x="8237" y="8846"/>
                </a:cubicBezTo>
                <a:cubicBezTo>
                  <a:pt x="3611" y="8846"/>
                  <a:pt x="230" y="11407"/>
                  <a:pt x="12" y="11576"/>
                </a:cubicBezTo>
                <a:lnTo>
                  <a:pt x="47081" y="11576"/>
                </a:lnTo>
                <a:cubicBezTo>
                  <a:pt x="44812" y="9155"/>
                  <a:pt x="39838" y="8996"/>
                  <a:pt x="38576" y="8996"/>
                </a:cubicBezTo>
                <a:cubicBezTo>
                  <a:pt x="38386" y="8996"/>
                  <a:pt x="38280" y="9000"/>
                  <a:pt x="38280" y="9000"/>
                </a:cubicBezTo>
                <a:cubicBezTo>
                  <a:pt x="37820" y="7091"/>
                  <a:pt x="36378" y="6666"/>
                  <a:pt x="35186" y="6666"/>
                </a:cubicBezTo>
                <a:cubicBezTo>
                  <a:pt x="34230" y="6666"/>
                  <a:pt x="33434" y="6939"/>
                  <a:pt x="33434" y="6939"/>
                </a:cubicBezTo>
                <a:cubicBezTo>
                  <a:pt x="33434" y="6939"/>
                  <a:pt x="34396" y="0"/>
                  <a:pt x="27013" y="0"/>
                </a:cubicBezTo>
                <a:close/>
                <a:moveTo>
                  <a:pt x="1" y="11576"/>
                </a:moveTo>
                <a:lnTo>
                  <a:pt x="1" y="11584"/>
                </a:lnTo>
                <a:cubicBezTo>
                  <a:pt x="1" y="11584"/>
                  <a:pt x="5" y="11581"/>
                  <a:pt x="12" y="1157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41" name="Shape 141"/>
        <p:cNvGrpSpPr/>
        <p:nvPr/>
      </p:nvGrpSpPr>
      <p:grpSpPr>
        <a:xfrm>
          <a:off x="0" y="0"/>
          <a:ext cx="0" cy="0"/>
          <a:chOff x="0" y="0"/>
          <a:chExt cx="0" cy="0"/>
        </a:xfrm>
      </p:grpSpPr>
      <p:sp>
        <p:nvSpPr>
          <p:cNvPr id="142" name="Google Shape;142;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43" name="Shape 143"/>
        <p:cNvGrpSpPr/>
        <p:nvPr/>
      </p:nvGrpSpPr>
      <p:grpSpPr>
        <a:xfrm>
          <a:off x="0" y="0"/>
          <a:ext cx="0" cy="0"/>
          <a:chOff x="0" y="0"/>
          <a:chExt cx="0" cy="0"/>
        </a:xfrm>
      </p:grpSpPr>
      <p:sp>
        <p:nvSpPr>
          <p:cNvPr id="144" name="Google Shape;144;p13"/>
          <p:cNvSpPr txBox="1"/>
          <p:nvPr>
            <p:ph type="title"/>
          </p:nvPr>
        </p:nvSpPr>
        <p:spPr>
          <a:xfrm>
            <a:off x="713250"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45" name="Google Shape;145;p13"/>
          <p:cNvSpPr txBox="1"/>
          <p:nvPr>
            <p:ph idx="1" type="subTitle"/>
          </p:nvPr>
        </p:nvSpPr>
        <p:spPr>
          <a:xfrm>
            <a:off x="5172763" y="1412750"/>
            <a:ext cx="3258000" cy="485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800"/>
              <a:buFont typeface="DM Serif Display"/>
              <a:buNone/>
              <a:defRPr sz="2400">
                <a:latin typeface="Bungee"/>
                <a:ea typeface="Bungee"/>
                <a:cs typeface="Bungee"/>
                <a:sym typeface="Bungee"/>
              </a:defRPr>
            </a:lvl1pPr>
            <a:lvl2pPr lvl="1" rtl="0">
              <a:spcBef>
                <a:spcPts val="0"/>
              </a:spcBef>
              <a:spcAft>
                <a:spcPts val="0"/>
              </a:spcAft>
              <a:buSzPts val="1500"/>
              <a:buFont typeface="DM Serif Display"/>
              <a:buNone/>
              <a:defRPr>
                <a:latin typeface="DM Serif Display"/>
                <a:ea typeface="DM Serif Display"/>
                <a:cs typeface="DM Serif Display"/>
                <a:sym typeface="DM Serif Display"/>
              </a:defRPr>
            </a:lvl2pPr>
            <a:lvl3pPr lvl="2" rtl="0">
              <a:spcBef>
                <a:spcPts val="0"/>
              </a:spcBef>
              <a:spcAft>
                <a:spcPts val="0"/>
              </a:spcAft>
              <a:buSzPts val="1500"/>
              <a:buFont typeface="DM Serif Display"/>
              <a:buNone/>
              <a:defRPr>
                <a:latin typeface="DM Serif Display"/>
                <a:ea typeface="DM Serif Display"/>
                <a:cs typeface="DM Serif Display"/>
                <a:sym typeface="DM Serif Display"/>
              </a:defRPr>
            </a:lvl3pPr>
            <a:lvl4pPr lvl="3" rtl="0">
              <a:spcBef>
                <a:spcPts val="0"/>
              </a:spcBef>
              <a:spcAft>
                <a:spcPts val="0"/>
              </a:spcAft>
              <a:buSzPts val="1500"/>
              <a:buFont typeface="DM Serif Display"/>
              <a:buNone/>
              <a:defRPr>
                <a:latin typeface="DM Serif Display"/>
                <a:ea typeface="DM Serif Display"/>
                <a:cs typeface="DM Serif Display"/>
                <a:sym typeface="DM Serif Display"/>
              </a:defRPr>
            </a:lvl4pPr>
            <a:lvl5pPr lvl="4" rtl="0">
              <a:spcBef>
                <a:spcPts val="0"/>
              </a:spcBef>
              <a:spcAft>
                <a:spcPts val="0"/>
              </a:spcAft>
              <a:buSzPts val="1500"/>
              <a:buFont typeface="DM Serif Display"/>
              <a:buNone/>
              <a:defRPr>
                <a:latin typeface="DM Serif Display"/>
                <a:ea typeface="DM Serif Display"/>
                <a:cs typeface="DM Serif Display"/>
                <a:sym typeface="DM Serif Display"/>
              </a:defRPr>
            </a:lvl5pPr>
            <a:lvl6pPr lvl="5" rtl="0">
              <a:spcBef>
                <a:spcPts val="0"/>
              </a:spcBef>
              <a:spcAft>
                <a:spcPts val="0"/>
              </a:spcAft>
              <a:buSzPts val="1500"/>
              <a:buFont typeface="DM Serif Display"/>
              <a:buNone/>
              <a:defRPr>
                <a:latin typeface="DM Serif Display"/>
                <a:ea typeface="DM Serif Display"/>
                <a:cs typeface="DM Serif Display"/>
                <a:sym typeface="DM Serif Display"/>
              </a:defRPr>
            </a:lvl6pPr>
            <a:lvl7pPr lvl="6" rtl="0">
              <a:spcBef>
                <a:spcPts val="0"/>
              </a:spcBef>
              <a:spcAft>
                <a:spcPts val="0"/>
              </a:spcAft>
              <a:buSzPts val="1500"/>
              <a:buFont typeface="DM Serif Display"/>
              <a:buNone/>
              <a:defRPr>
                <a:latin typeface="DM Serif Display"/>
                <a:ea typeface="DM Serif Display"/>
                <a:cs typeface="DM Serif Display"/>
                <a:sym typeface="DM Serif Display"/>
              </a:defRPr>
            </a:lvl7pPr>
            <a:lvl8pPr lvl="7" rtl="0">
              <a:spcBef>
                <a:spcPts val="0"/>
              </a:spcBef>
              <a:spcAft>
                <a:spcPts val="0"/>
              </a:spcAft>
              <a:buSzPts val="1500"/>
              <a:buFont typeface="DM Serif Display"/>
              <a:buNone/>
              <a:defRPr>
                <a:latin typeface="DM Serif Display"/>
                <a:ea typeface="DM Serif Display"/>
                <a:cs typeface="DM Serif Display"/>
                <a:sym typeface="DM Serif Display"/>
              </a:defRPr>
            </a:lvl8pPr>
            <a:lvl9pPr lvl="8" rtl="0">
              <a:spcBef>
                <a:spcPts val="0"/>
              </a:spcBef>
              <a:spcAft>
                <a:spcPts val="0"/>
              </a:spcAft>
              <a:buSzPts val="1500"/>
              <a:buFont typeface="DM Serif Display"/>
              <a:buNone/>
              <a:defRPr>
                <a:latin typeface="DM Serif Display"/>
                <a:ea typeface="DM Serif Display"/>
                <a:cs typeface="DM Serif Display"/>
                <a:sym typeface="DM Serif Display"/>
              </a:defRPr>
            </a:lvl9pPr>
          </a:lstStyle>
          <a:p/>
        </p:txBody>
      </p:sp>
      <p:sp>
        <p:nvSpPr>
          <p:cNvPr id="146" name="Google Shape;146;p13"/>
          <p:cNvSpPr txBox="1"/>
          <p:nvPr>
            <p:ph idx="2" type="subTitle"/>
          </p:nvPr>
        </p:nvSpPr>
        <p:spPr>
          <a:xfrm>
            <a:off x="5172763" y="1757481"/>
            <a:ext cx="3258000" cy="6129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500"/>
              <a:buNone/>
              <a:defRPr sz="1500"/>
            </a:lvl1pPr>
            <a:lvl2pPr lvl="1" rtl="0" algn="ctr">
              <a:spcBef>
                <a:spcPts val="0"/>
              </a:spcBef>
              <a:spcAft>
                <a:spcPts val="0"/>
              </a:spcAft>
              <a:buSzPts val="1500"/>
              <a:buNone/>
              <a:defRPr/>
            </a:lvl2pPr>
            <a:lvl3pPr lvl="2" rtl="0" algn="ctr">
              <a:spcBef>
                <a:spcPts val="0"/>
              </a:spcBef>
              <a:spcAft>
                <a:spcPts val="0"/>
              </a:spcAft>
              <a:buSzPts val="1500"/>
              <a:buNone/>
              <a:defRPr/>
            </a:lvl3pPr>
            <a:lvl4pPr lvl="3" rtl="0" algn="ctr">
              <a:spcBef>
                <a:spcPts val="0"/>
              </a:spcBef>
              <a:spcAft>
                <a:spcPts val="0"/>
              </a:spcAft>
              <a:buSzPts val="1500"/>
              <a:buNone/>
              <a:defRPr/>
            </a:lvl4pPr>
            <a:lvl5pPr lvl="4" rtl="0" algn="ctr">
              <a:spcBef>
                <a:spcPts val="0"/>
              </a:spcBef>
              <a:spcAft>
                <a:spcPts val="0"/>
              </a:spcAft>
              <a:buSzPts val="1500"/>
              <a:buNone/>
              <a:defRPr/>
            </a:lvl5pPr>
            <a:lvl6pPr lvl="5" rtl="0" algn="ctr">
              <a:spcBef>
                <a:spcPts val="0"/>
              </a:spcBef>
              <a:spcAft>
                <a:spcPts val="0"/>
              </a:spcAft>
              <a:buSzPts val="1500"/>
              <a:buNone/>
              <a:defRPr/>
            </a:lvl6pPr>
            <a:lvl7pPr lvl="6" rtl="0" algn="ctr">
              <a:spcBef>
                <a:spcPts val="0"/>
              </a:spcBef>
              <a:spcAft>
                <a:spcPts val="0"/>
              </a:spcAft>
              <a:buSzPts val="1500"/>
              <a:buNone/>
              <a:defRPr/>
            </a:lvl7pPr>
            <a:lvl8pPr lvl="7" rtl="0" algn="ctr">
              <a:spcBef>
                <a:spcPts val="0"/>
              </a:spcBef>
              <a:spcAft>
                <a:spcPts val="0"/>
              </a:spcAft>
              <a:buSzPts val="1500"/>
              <a:buNone/>
              <a:defRPr/>
            </a:lvl8pPr>
            <a:lvl9pPr lvl="8" rtl="0" algn="ctr">
              <a:spcBef>
                <a:spcPts val="0"/>
              </a:spcBef>
              <a:spcAft>
                <a:spcPts val="0"/>
              </a:spcAft>
              <a:buSzPts val="1500"/>
              <a:buNone/>
              <a:defRPr/>
            </a:lvl9pPr>
          </a:lstStyle>
          <a:p/>
        </p:txBody>
      </p:sp>
      <p:sp>
        <p:nvSpPr>
          <p:cNvPr id="147" name="Google Shape;147;p13"/>
          <p:cNvSpPr txBox="1"/>
          <p:nvPr>
            <p:ph hasCustomPrompt="1" idx="3" type="title"/>
          </p:nvPr>
        </p:nvSpPr>
        <p:spPr>
          <a:xfrm>
            <a:off x="4182650" y="1521150"/>
            <a:ext cx="884700" cy="7254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800"/>
              <a:buNone/>
              <a:defRPr sz="3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148" name="Google Shape;148;p13"/>
          <p:cNvSpPr txBox="1"/>
          <p:nvPr>
            <p:ph idx="4" type="subTitle"/>
          </p:nvPr>
        </p:nvSpPr>
        <p:spPr>
          <a:xfrm>
            <a:off x="5172763" y="2493812"/>
            <a:ext cx="3258000" cy="485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800"/>
              <a:buFont typeface="DM Serif Display"/>
              <a:buNone/>
              <a:defRPr sz="2400">
                <a:latin typeface="Bungee"/>
                <a:ea typeface="Bungee"/>
                <a:cs typeface="Bungee"/>
                <a:sym typeface="Bungee"/>
              </a:defRPr>
            </a:lvl1pPr>
            <a:lvl2pPr lvl="1" rtl="0">
              <a:spcBef>
                <a:spcPts val="0"/>
              </a:spcBef>
              <a:spcAft>
                <a:spcPts val="0"/>
              </a:spcAft>
              <a:buSzPts val="1500"/>
              <a:buFont typeface="DM Serif Display"/>
              <a:buNone/>
              <a:defRPr>
                <a:latin typeface="DM Serif Display"/>
                <a:ea typeface="DM Serif Display"/>
                <a:cs typeface="DM Serif Display"/>
                <a:sym typeface="DM Serif Display"/>
              </a:defRPr>
            </a:lvl2pPr>
            <a:lvl3pPr lvl="2" rtl="0">
              <a:spcBef>
                <a:spcPts val="0"/>
              </a:spcBef>
              <a:spcAft>
                <a:spcPts val="0"/>
              </a:spcAft>
              <a:buSzPts val="1500"/>
              <a:buFont typeface="DM Serif Display"/>
              <a:buNone/>
              <a:defRPr>
                <a:latin typeface="DM Serif Display"/>
                <a:ea typeface="DM Serif Display"/>
                <a:cs typeface="DM Serif Display"/>
                <a:sym typeface="DM Serif Display"/>
              </a:defRPr>
            </a:lvl3pPr>
            <a:lvl4pPr lvl="3" rtl="0">
              <a:spcBef>
                <a:spcPts val="0"/>
              </a:spcBef>
              <a:spcAft>
                <a:spcPts val="0"/>
              </a:spcAft>
              <a:buSzPts val="1500"/>
              <a:buFont typeface="DM Serif Display"/>
              <a:buNone/>
              <a:defRPr>
                <a:latin typeface="DM Serif Display"/>
                <a:ea typeface="DM Serif Display"/>
                <a:cs typeface="DM Serif Display"/>
                <a:sym typeface="DM Serif Display"/>
              </a:defRPr>
            </a:lvl4pPr>
            <a:lvl5pPr lvl="4" rtl="0">
              <a:spcBef>
                <a:spcPts val="0"/>
              </a:spcBef>
              <a:spcAft>
                <a:spcPts val="0"/>
              </a:spcAft>
              <a:buSzPts val="1500"/>
              <a:buFont typeface="DM Serif Display"/>
              <a:buNone/>
              <a:defRPr>
                <a:latin typeface="DM Serif Display"/>
                <a:ea typeface="DM Serif Display"/>
                <a:cs typeface="DM Serif Display"/>
                <a:sym typeface="DM Serif Display"/>
              </a:defRPr>
            </a:lvl5pPr>
            <a:lvl6pPr lvl="5" rtl="0">
              <a:spcBef>
                <a:spcPts val="0"/>
              </a:spcBef>
              <a:spcAft>
                <a:spcPts val="0"/>
              </a:spcAft>
              <a:buSzPts val="1500"/>
              <a:buFont typeface="DM Serif Display"/>
              <a:buNone/>
              <a:defRPr>
                <a:latin typeface="DM Serif Display"/>
                <a:ea typeface="DM Serif Display"/>
                <a:cs typeface="DM Serif Display"/>
                <a:sym typeface="DM Serif Display"/>
              </a:defRPr>
            </a:lvl6pPr>
            <a:lvl7pPr lvl="6" rtl="0">
              <a:spcBef>
                <a:spcPts val="0"/>
              </a:spcBef>
              <a:spcAft>
                <a:spcPts val="0"/>
              </a:spcAft>
              <a:buSzPts val="1500"/>
              <a:buFont typeface="DM Serif Display"/>
              <a:buNone/>
              <a:defRPr>
                <a:latin typeface="DM Serif Display"/>
                <a:ea typeface="DM Serif Display"/>
                <a:cs typeface="DM Serif Display"/>
                <a:sym typeface="DM Serif Display"/>
              </a:defRPr>
            </a:lvl7pPr>
            <a:lvl8pPr lvl="7" rtl="0">
              <a:spcBef>
                <a:spcPts val="0"/>
              </a:spcBef>
              <a:spcAft>
                <a:spcPts val="0"/>
              </a:spcAft>
              <a:buSzPts val="1500"/>
              <a:buFont typeface="DM Serif Display"/>
              <a:buNone/>
              <a:defRPr>
                <a:latin typeface="DM Serif Display"/>
                <a:ea typeface="DM Serif Display"/>
                <a:cs typeface="DM Serif Display"/>
                <a:sym typeface="DM Serif Display"/>
              </a:defRPr>
            </a:lvl8pPr>
            <a:lvl9pPr lvl="8" rtl="0">
              <a:spcBef>
                <a:spcPts val="0"/>
              </a:spcBef>
              <a:spcAft>
                <a:spcPts val="0"/>
              </a:spcAft>
              <a:buSzPts val="1500"/>
              <a:buFont typeface="DM Serif Display"/>
              <a:buNone/>
              <a:defRPr>
                <a:latin typeface="DM Serif Display"/>
                <a:ea typeface="DM Serif Display"/>
                <a:cs typeface="DM Serif Display"/>
                <a:sym typeface="DM Serif Display"/>
              </a:defRPr>
            </a:lvl9pPr>
          </a:lstStyle>
          <a:p/>
        </p:txBody>
      </p:sp>
      <p:sp>
        <p:nvSpPr>
          <p:cNvPr id="149" name="Google Shape;149;p13"/>
          <p:cNvSpPr txBox="1"/>
          <p:nvPr>
            <p:ph idx="5" type="subTitle"/>
          </p:nvPr>
        </p:nvSpPr>
        <p:spPr>
          <a:xfrm>
            <a:off x="5172763" y="2838546"/>
            <a:ext cx="3258000" cy="6129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500"/>
              <a:buNone/>
              <a:defRPr sz="1500"/>
            </a:lvl1pPr>
            <a:lvl2pPr lvl="1" rtl="0" algn="ctr">
              <a:spcBef>
                <a:spcPts val="0"/>
              </a:spcBef>
              <a:spcAft>
                <a:spcPts val="0"/>
              </a:spcAft>
              <a:buSzPts val="1500"/>
              <a:buNone/>
              <a:defRPr/>
            </a:lvl2pPr>
            <a:lvl3pPr lvl="2" rtl="0" algn="ctr">
              <a:spcBef>
                <a:spcPts val="0"/>
              </a:spcBef>
              <a:spcAft>
                <a:spcPts val="0"/>
              </a:spcAft>
              <a:buSzPts val="1500"/>
              <a:buNone/>
              <a:defRPr/>
            </a:lvl3pPr>
            <a:lvl4pPr lvl="3" rtl="0" algn="ctr">
              <a:spcBef>
                <a:spcPts val="0"/>
              </a:spcBef>
              <a:spcAft>
                <a:spcPts val="0"/>
              </a:spcAft>
              <a:buSzPts val="1500"/>
              <a:buNone/>
              <a:defRPr/>
            </a:lvl4pPr>
            <a:lvl5pPr lvl="4" rtl="0" algn="ctr">
              <a:spcBef>
                <a:spcPts val="0"/>
              </a:spcBef>
              <a:spcAft>
                <a:spcPts val="0"/>
              </a:spcAft>
              <a:buSzPts val="1500"/>
              <a:buNone/>
              <a:defRPr/>
            </a:lvl5pPr>
            <a:lvl6pPr lvl="5" rtl="0" algn="ctr">
              <a:spcBef>
                <a:spcPts val="0"/>
              </a:spcBef>
              <a:spcAft>
                <a:spcPts val="0"/>
              </a:spcAft>
              <a:buSzPts val="1500"/>
              <a:buNone/>
              <a:defRPr/>
            </a:lvl6pPr>
            <a:lvl7pPr lvl="6" rtl="0" algn="ctr">
              <a:spcBef>
                <a:spcPts val="0"/>
              </a:spcBef>
              <a:spcAft>
                <a:spcPts val="0"/>
              </a:spcAft>
              <a:buSzPts val="1500"/>
              <a:buNone/>
              <a:defRPr/>
            </a:lvl7pPr>
            <a:lvl8pPr lvl="7" rtl="0" algn="ctr">
              <a:spcBef>
                <a:spcPts val="0"/>
              </a:spcBef>
              <a:spcAft>
                <a:spcPts val="0"/>
              </a:spcAft>
              <a:buSzPts val="1500"/>
              <a:buNone/>
              <a:defRPr/>
            </a:lvl8pPr>
            <a:lvl9pPr lvl="8" rtl="0" algn="ctr">
              <a:spcBef>
                <a:spcPts val="0"/>
              </a:spcBef>
              <a:spcAft>
                <a:spcPts val="0"/>
              </a:spcAft>
              <a:buSzPts val="1500"/>
              <a:buNone/>
              <a:defRPr/>
            </a:lvl9pPr>
          </a:lstStyle>
          <a:p/>
        </p:txBody>
      </p:sp>
      <p:sp>
        <p:nvSpPr>
          <p:cNvPr id="150" name="Google Shape;150;p13"/>
          <p:cNvSpPr txBox="1"/>
          <p:nvPr>
            <p:ph hasCustomPrompt="1" idx="6" type="title"/>
          </p:nvPr>
        </p:nvSpPr>
        <p:spPr>
          <a:xfrm>
            <a:off x="4182650" y="2602225"/>
            <a:ext cx="884700" cy="7254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800"/>
              <a:buNone/>
              <a:defRPr sz="3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151" name="Google Shape;151;p13"/>
          <p:cNvSpPr txBox="1"/>
          <p:nvPr>
            <p:ph idx="7" type="subTitle"/>
          </p:nvPr>
        </p:nvSpPr>
        <p:spPr>
          <a:xfrm>
            <a:off x="5172763" y="3574894"/>
            <a:ext cx="3258000" cy="485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800"/>
              <a:buFont typeface="DM Serif Display"/>
              <a:buNone/>
              <a:defRPr sz="2400">
                <a:latin typeface="Bungee"/>
                <a:ea typeface="Bungee"/>
                <a:cs typeface="Bungee"/>
                <a:sym typeface="Bunge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52" name="Google Shape;152;p13"/>
          <p:cNvSpPr txBox="1"/>
          <p:nvPr>
            <p:ph idx="8" type="subTitle"/>
          </p:nvPr>
        </p:nvSpPr>
        <p:spPr>
          <a:xfrm>
            <a:off x="5172763" y="3919625"/>
            <a:ext cx="3258000" cy="6129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500"/>
              <a:buNone/>
              <a:defRPr sz="1500"/>
            </a:lvl1pPr>
            <a:lvl2pPr lvl="1" rtl="0" algn="ctr">
              <a:spcBef>
                <a:spcPts val="0"/>
              </a:spcBef>
              <a:spcAft>
                <a:spcPts val="0"/>
              </a:spcAft>
              <a:buSzPts val="1500"/>
              <a:buNone/>
              <a:defRPr/>
            </a:lvl2pPr>
            <a:lvl3pPr lvl="2" rtl="0" algn="ctr">
              <a:spcBef>
                <a:spcPts val="0"/>
              </a:spcBef>
              <a:spcAft>
                <a:spcPts val="0"/>
              </a:spcAft>
              <a:buSzPts val="1500"/>
              <a:buNone/>
              <a:defRPr/>
            </a:lvl3pPr>
            <a:lvl4pPr lvl="3" rtl="0" algn="ctr">
              <a:spcBef>
                <a:spcPts val="0"/>
              </a:spcBef>
              <a:spcAft>
                <a:spcPts val="0"/>
              </a:spcAft>
              <a:buSzPts val="1500"/>
              <a:buNone/>
              <a:defRPr/>
            </a:lvl4pPr>
            <a:lvl5pPr lvl="4" rtl="0" algn="ctr">
              <a:spcBef>
                <a:spcPts val="0"/>
              </a:spcBef>
              <a:spcAft>
                <a:spcPts val="0"/>
              </a:spcAft>
              <a:buSzPts val="1500"/>
              <a:buNone/>
              <a:defRPr/>
            </a:lvl5pPr>
            <a:lvl6pPr lvl="5" rtl="0" algn="ctr">
              <a:spcBef>
                <a:spcPts val="0"/>
              </a:spcBef>
              <a:spcAft>
                <a:spcPts val="0"/>
              </a:spcAft>
              <a:buSzPts val="1500"/>
              <a:buNone/>
              <a:defRPr/>
            </a:lvl6pPr>
            <a:lvl7pPr lvl="6" rtl="0" algn="ctr">
              <a:spcBef>
                <a:spcPts val="0"/>
              </a:spcBef>
              <a:spcAft>
                <a:spcPts val="0"/>
              </a:spcAft>
              <a:buSzPts val="1500"/>
              <a:buNone/>
              <a:defRPr/>
            </a:lvl7pPr>
            <a:lvl8pPr lvl="7" rtl="0" algn="ctr">
              <a:spcBef>
                <a:spcPts val="0"/>
              </a:spcBef>
              <a:spcAft>
                <a:spcPts val="0"/>
              </a:spcAft>
              <a:buSzPts val="1500"/>
              <a:buNone/>
              <a:defRPr/>
            </a:lvl8pPr>
            <a:lvl9pPr lvl="8" rtl="0" algn="ctr">
              <a:spcBef>
                <a:spcPts val="0"/>
              </a:spcBef>
              <a:spcAft>
                <a:spcPts val="0"/>
              </a:spcAft>
              <a:buSzPts val="1500"/>
              <a:buNone/>
              <a:defRPr/>
            </a:lvl9pPr>
          </a:lstStyle>
          <a:p/>
        </p:txBody>
      </p:sp>
      <p:sp>
        <p:nvSpPr>
          <p:cNvPr id="153" name="Google Shape;153;p13"/>
          <p:cNvSpPr txBox="1"/>
          <p:nvPr>
            <p:ph hasCustomPrompt="1" idx="9" type="title"/>
          </p:nvPr>
        </p:nvSpPr>
        <p:spPr>
          <a:xfrm>
            <a:off x="4182650" y="3683300"/>
            <a:ext cx="884700" cy="7254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800"/>
              <a:buNone/>
              <a:defRPr sz="3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154" name="Google Shape;154;p13"/>
          <p:cNvSpPr/>
          <p:nvPr/>
        </p:nvSpPr>
        <p:spPr>
          <a:xfrm flipH="1">
            <a:off x="-57371" y="3026724"/>
            <a:ext cx="7717346" cy="2745510"/>
          </a:xfrm>
          <a:custGeom>
            <a:rect b="b" l="l" r="r" t="t"/>
            <a:pathLst>
              <a:path extrusionOk="0" h="85992" w="207358">
                <a:moveTo>
                  <a:pt x="195133" y="1"/>
                </a:moveTo>
                <a:cubicBezTo>
                  <a:pt x="194565" y="1"/>
                  <a:pt x="193971" y="38"/>
                  <a:pt x="193352" y="116"/>
                </a:cubicBezTo>
                <a:cubicBezTo>
                  <a:pt x="181940" y="1557"/>
                  <a:pt x="182446" y="12393"/>
                  <a:pt x="182446" y="12393"/>
                </a:cubicBezTo>
                <a:cubicBezTo>
                  <a:pt x="182230" y="12381"/>
                  <a:pt x="182018" y="12376"/>
                  <a:pt x="181811" y="12376"/>
                </a:cubicBezTo>
                <a:cubicBezTo>
                  <a:pt x="174097" y="12376"/>
                  <a:pt x="173104" y="20094"/>
                  <a:pt x="173104" y="20094"/>
                </a:cubicBezTo>
                <a:cubicBezTo>
                  <a:pt x="173104" y="20094"/>
                  <a:pt x="168923" y="14850"/>
                  <a:pt x="160205" y="14850"/>
                </a:cubicBezTo>
                <a:cubicBezTo>
                  <a:pt x="158063" y="14850"/>
                  <a:pt x="155647" y="15166"/>
                  <a:pt x="152951" y="15955"/>
                </a:cubicBezTo>
                <a:cubicBezTo>
                  <a:pt x="139286" y="19963"/>
                  <a:pt x="144089" y="32964"/>
                  <a:pt x="144089" y="32964"/>
                </a:cubicBezTo>
                <a:cubicBezTo>
                  <a:pt x="132528" y="34108"/>
                  <a:pt x="135671" y="45372"/>
                  <a:pt x="135671" y="45372"/>
                </a:cubicBezTo>
                <a:cubicBezTo>
                  <a:pt x="122932" y="45555"/>
                  <a:pt x="124137" y="54828"/>
                  <a:pt x="124137" y="54828"/>
                </a:cubicBezTo>
                <a:cubicBezTo>
                  <a:pt x="124137" y="54828"/>
                  <a:pt x="119733" y="49235"/>
                  <a:pt x="111771" y="49235"/>
                </a:cubicBezTo>
                <a:cubicBezTo>
                  <a:pt x="109846" y="49235"/>
                  <a:pt x="107712" y="49562"/>
                  <a:pt x="105382" y="50375"/>
                </a:cubicBezTo>
                <a:cubicBezTo>
                  <a:pt x="93428" y="54558"/>
                  <a:pt x="91193" y="62966"/>
                  <a:pt x="91193" y="62966"/>
                </a:cubicBezTo>
                <a:cubicBezTo>
                  <a:pt x="87875" y="62008"/>
                  <a:pt x="84965" y="61620"/>
                  <a:pt x="82429" y="61620"/>
                </a:cubicBezTo>
                <a:cubicBezTo>
                  <a:pt x="71557" y="61620"/>
                  <a:pt x="67539" y="68755"/>
                  <a:pt x="67539" y="68755"/>
                </a:cubicBezTo>
                <a:cubicBezTo>
                  <a:pt x="63838" y="66440"/>
                  <a:pt x="60500" y="65630"/>
                  <a:pt x="57642" y="65630"/>
                </a:cubicBezTo>
                <a:cubicBezTo>
                  <a:pt x="50981" y="65630"/>
                  <a:pt x="46924" y="70030"/>
                  <a:pt x="46924" y="70030"/>
                </a:cubicBezTo>
                <a:cubicBezTo>
                  <a:pt x="45101" y="66098"/>
                  <a:pt x="42326" y="65016"/>
                  <a:pt x="39824" y="65016"/>
                </a:cubicBezTo>
                <a:cubicBezTo>
                  <a:pt x="36765" y="65016"/>
                  <a:pt x="34115" y="66633"/>
                  <a:pt x="34115" y="66633"/>
                </a:cubicBezTo>
                <a:cubicBezTo>
                  <a:pt x="34115" y="66633"/>
                  <a:pt x="33042" y="52135"/>
                  <a:pt x="21165" y="52135"/>
                </a:cubicBezTo>
                <a:cubicBezTo>
                  <a:pt x="20683" y="52135"/>
                  <a:pt x="20183" y="52159"/>
                  <a:pt x="19664" y="52209"/>
                </a:cubicBezTo>
                <a:cubicBezTo>
                  <a:pt x="6366" y="53484"/>
                  <a:pt x="1" y="62084"/>
                  <a:pt x="1" y="62084"/>
                </a:cubicBezTo>
                <a:lnTo>
                  <a:pt x="1" y="85991"/>
                </a:lnTo>
                <a:lnTo>
                  <a:pt x="207357" y="85991"/>
                </a:lnTo>
                <a:lnTo>
                  <a:pt x="207357" y="11231"/>
                </a:lnTo>
                <a:cubicBezTo>
                  <a:pt x="207357" y="11231"/>
                  <a:pt x="205038" y="1"/>
                  <a:pt x="195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
          <p:cNvSpPr/>
          <p:nvPr/>
        </p:nvSpPr>
        <p:spPr>
          <a:xfrm flipH="1">
            <a:off x="-177477" y="4278475"/>
            <a:ext cx="5216551" cy="1848589"/>
          </a:xfrm>
          <a:custGeom>
            <a:rect b="b" l="l" r="r" t="t"/>
            <a:pathLst>
              <a:path extrusionOk="0" h="55318" w="132982">
                <a:moveTo>
                  <a:pt x="129692" y="0"/>
                </a:moveTo>
                <a:cubicBezTo>
                  <a:pt x="17927" y="0"/>
                  <a:pt x="0" y="36615"/>
                  <a:pt x="0" y="36615"/>
                </a:cubicBezTo>
                <a:lnTo>
                  <a:pt x="219" y="55318"/>
                </a:lnTo>
                <a:lnTo>
                  <a:pt x="132982" y="53833"/>
                </a:lnTo>
                <a:lnTo>
                  <a:pt x="131401" y="3"/>
                </a:lnTo>
                <a:cubicBezTo>
                  <a:pt x="130829" y="1"/>
                  <a:pt x="130260" y="0"/>
                  <a:pt x="1296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 name="Google Shape;156;p13"/>
          <p:cNvGrpSpPr/>
          <p:nvPr/>
        </p:nvGrpSpPr>
        <p:grpSpPr>
          <a:xfrm>
            <a:off x="3898100" y="4579788"/>
            <a:ext cx="861450" cy="1028525"/>
            <a:chOff x="1521900" y="2791675"/>
            <a:chExt cx="861450" cy="1028525"/>
          </a:xfrm>
        </p:grpSpPr>
        <p:sp>
          <p:nvSpPr>
            <p:cNvPr id="157" name="Google Shape;157;p13"/>
            <p:cNvSpPr/>
            <p:nvPr/>
          </p:nvSpPr>
          <p:spPr>
            <a:xfrm>
              <a:off x="1874925" y="2965975"/>
              <a:ext cx="196775" cy="378350"/>
            </a:xfrm>
            <a:custGeom>
              <a:rect b="b" l="l" r="r" t="t"/>
              <a:pathLst>
                <a:path extrusionOk="0" h="15134" w="7871">
                  <a:moveTo>
                    <a:pt x="4856" y="0"/>
                  </a:moveTo>
                  <a:cubicBezTo>
                    <a:pt x="3268" y="0"/>
                    <a:pt x="1475" y="224"/>
                    <a:pt x="108" y="1274"/>
                  </a:cubicBezTo>
                  <a:cubicBezTo>
                    <a:pt x="0" y="3894"/>
                    <a:pt x="310" y="9061"/>
                    <a:pt x="3299" y="15133"/>
                  </a:cubicBezTo>
                  <a:cubicBezTo>
                    <a:pt x="4882" y="12395"/>
                    <a:pt x="6418" y="9847"/>
                    <a:pt x="7871" y="7501"/>
                  </a:cubicBezTo>
                  <a:cubicBezTo>
                    <a:pt x="6989" y="5156"/>
                    <a:pt x="6775" y="2132"/>
                    <a:pt x="6739" y="48"/>
                  </a:cubicBezTo>
                  <a:cubicBezTo>
                    <a:pt x="6668" y="54"/>
                    <a:pt x="6594" y="57"/>
                    <a:pt x="6516" y="57"/>
                  </a:cubicBezTo>
                  <a:cubicBezTo>
                    <a:pt x="6439" y="57"/>
                    <a:pt x="6358" y="54"/>
                    <a:pt x="6275" y="48"/>
                  </a:cubicBezTo>
                  <a:cubicBezTo>
                    <a:pt x="5836" y="22"/>
                    <a:pt x="5356" y="0"/>
                    <a:pt x="48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
            <p:cNvSpPr/>
            <p:nvPr/>
          </p:nvSpPr>
          <p:spPr>
            <a:xfrm>
              <a:off x="1742475" y="3618725"/>
              <a:ext cx="485800" cy="201475"/>
            </a:xfrm>
            <a:custGeom>
              <a:rect b="b" l="l" r="r" t="t"/>
              <a:pathLst>
                <a:path extrusionOk="0" h="8059" w="19432">
                  <a:moveTo>
                    <a:pt x="19372" y="1"/>
                  </a:moveTo>
                  <a:lnTo>
                    <a:pt x="19372" y="1"/>
                  </a:lnTo>
                  <a:cubicBezTo>
                    <a:pt x="15121" y="1929"/>
                    <a:pt x="9942" y="2346"/>
                    <a:pt x="6334" y="2346"/>
                  </a:cubicBezTo>
                  <a:cubicBezTo>
                    <a:pt x="3798" y="2346"/>
                    <a:pt x="2048" y="2156"/>
                    <a:pt x="1929" y="2144"/>
                  </a:cubicBezTo>
                  <a:cubicBezTo>
                    <a:pt x="1274" y="3465"/>
                    <a:pt x="619" y="4823"/>
                    <a:pt x="0" y="6168"/>
                  </a:cubicBezTo>
                  <a:cubicBezTo>
                    <a:pt x="1996" y="7376"/>
                    <a:pt x="5113" y="8059"/>
                    <a:pt x="8203" y="8059"/>
                  </a:cubicBezTo>
                  <a:cubicBezTo>
                    <a:pt x="11877" y="8059"/>
                    <a:pt x="15512" y="7093"/>
                    <a:pt x="17181" y="4894"/>
                  </a:cubicBezTo>
                  <a:cubicBezTo>
                    <a:pt x="18991" y="2537"/>
                    <a:pt x="19431" y="1251"/>
                    <a:pt x="193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
            <p:cNvSpPr/>
            <p:nvPr/>
          </p:nvSpPr>
          <p:spPr>
            <a:xfrm>
              <a:off x="2149375" y="2804950"/>
              <a:ext cx="233975" cy="239825"/>
            </a:xfrm>
            <a:custGeom>
              <a:rect b="b" l="l" r="r" t="t"/>
              <a:pathLst>
                <a:path extrusionOk="0" h="9593" w="9359">
                  <a:moveTo>
                    <a:pt x="6537" y="0"/>
                  </a:moveTo>
                  <a:cubicBezTo>
                    <a:pt x="5417" y="1548"/>
                    <a:pt x="3024" y="4905"/>
                    <a:pt x="0" y="9585"/>
                  </a:cubicBezTo>
                  <a:cubicBezTo>
                    <a:pt x="99" y="9589"/>
                    <a:pt x="225" y="9593"/>
                    <a:pt x="375" y="9593"/>
                  </a:cubicBezTo>
                  <a:cubicBezTo>
                    <a:pt x="1721" y="9593"/>
                    <a:pt x="5035" y="9315"/>
                    <a:pt x="8870" y="7215"/>
                  </a:cubicBezTo>
                  <a:cubicBezTo>
                    <a:pt x="9358" y="5298"/>
                    <a:pt x="9323" y="3143"/>
                    <a:pt x="7965" y="1250"/>
                  </a:cubicBezTo>
                  <a:cubicBezTo>
                    <a:pt x="7561" y="691"/>
                    <a:pt x="7084" y="274"/>
                    <a:pt x="653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
            <p:cNvSpPr/>
            <p:nvPr/>
          </p:nvSpPr>
          <p:spPr>
            <a:xfrm>
              <a:off x="1920775" y="2995450"/>
              <a:ext cx="456025" cy="430650"/>
            </a:xfrm>
            <a:custGeom>
              <a:rect b="b" l="l" r="r" t="t"/>
              <a:pathLst>
                <a:path extrusionOk="0" h="17226" w="18241">
                  <a:moveTo>
                    <a:pt x="17931" y="0"/>
                  </a:moveTo>
                  <a:lnTo>
                    <a:pt x="17931" y="0"/>
                  </a:lnTo>
                  <a:cubicBezTo>
                    <a:pt x="14073" y="2036"/>
                    <a:pt x="10763" y="2274"/>
                    <a:pt x="9477" y="2274"/>
                  </a:cubicBezTo>
                  <a:cubicBezTo>
                    <a:pt x="9227" y="2274"/>
                    <a:pt x="9061" y="2262"/>
                    <a:pt x="8965" y="2262"/>
                  </a:cubicBezTo>
                  <a:cubicBezTo>
                    <a:pt x="6310" y="6370"/>
                    <a:pt x="3179" y="11478"/>
                    <a:pt x="0" y="17193"/>
                  </a:cubicBezTo>
                  <a:cubicBezTo>
                    <a:pt x="374" y="17215"/>
                    <a:pt x="748" y="17226"/>
                    <a:pt x="1121" y="17226"/>
                  </a:cubicBezTo>
                  <a:cubicBezTo>
                    <a:pt x="8279" y="17226"/>
                    <a:pt x="15282" y="13264"/>
                    <a:pt x="18133" y="11442"/>
                  </a:cubicBezTo>
                  <a:cubicBezTo>
                    <a:pt x="18240" y="10847"/>
                    <a:pt x="18217" y="10216"/>
                    <a:pt x="18062" y="9537"/>
                  </a:cubicBezTo>
                  <a:cubicBezTo>
                    <a:pt x="17538" y="7227"/>
                    <a:pt x="16907" y="7084"/>
                    <a:pt x="16407" y="6191"/>
                  </a:cubicBezTo>
                  <a:cubicBezTo>
                    <a:pt x="16407" y="6191"/>
                    <a:pt x="15514" y="4834"/>
                    <a:pt x="16847" y="2524"/>
                  </a:cubicBezTo>
                  <a:cubicBezTo>
                    <a:pt x="17252" y="1798"/>
                    <a:pt x="17657" y="929"/>
                    <a:pt x="179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
            <p:cNvSpPr/>
            <p:nvPr/>
          </p:nvSpPr>
          <p:spPr>
            <a:xfrm>
              <a:off x="2050850" y="2791675"/>
              <a:ext cx="255100" cy="354100"/>
            </a:xfrm>
            <a:custGeom>
              <a:rect b="b" l="l" r="r" t="t"/>
              <a:pathLst>
                <a:path extrusionOk="0" h="14164" w="10204">
                  <a:moveTo>
                    <a:pt x="8193" y="1"/>
                  </a:moveTo>
                  <a:cubicBezTo>
                    <a:pt x="6319" y="1"/>
                    <a:pt x="4444" y="956"/>
                    <a:pt x="3739" y="2400"/>
                  </a:cubicBezTo>
                  <a:cubicBezTo>
                    <a:pt x="2631" y="4663"/>
                    <a:pt x="1977" y="6698"/>
                    <a:pt x="0" y="6996"/>
                  </a:cubicBezTo>
                  <a:cubicBezTo>
                    <a:pt x="24" y="8996"/>
                    <a:pt x="226" y="11878"/>
                    <a:pt x="1024" y="14164"/>
                  </a:cubicBezTo>
                  <a:cubicBezTo>
                    <a:pt x="5275" y="7365"/>
                    <a:pt x="8763" y="2400"/>
                    <a:pt x="10204" y="412"/>
                  </a:cubicBezTo>
                  <a:cubicBezTo>
                    <a:pt x="9573" y="130"/>
                    <a:pt x="8883" y="1"/>
                    <a:pt x="81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
            <p:cNvSpPr/>
            <p:nvPr/>
          </p:nvSpPr>
          <p:spPr>
            <a:xfrm>
              <a:off x="1521900" y="3238025"/>
              <a:ext cx="320600" cy="530450"/>
            </a:xfrm>
            <a:custGeom>
              <a:rect b="b" l="l" r="r" t="t"/>
              <a:pathLst>
                <a:path extrusionOk="0" h="21218" w="12824">
                  <a:moveTo>
                    <a:pt x="7959" y="0"/>
                  </a:moveTo>
                  <a:cubicBezTo>
                    <a:pt x="4903" y="0"/>
                    <a:pt x="1150" y="621"/>
                    <a:pt x="596" y="6811"/>
                  </a:cubicBezTo>
                  <a:cubicBezTo>
                    <a:pt x="1" y="13514"/>
                    <a:pt x="4263" y="18324"/>
                    <a:pt x="8454" y="21158"/>
                  </a:cubicBezTo>
                  <a:cubicBezTo>
                    <a:pt x="8478" y="21194"/>
                    <a:pt x="8526" y="21206"/>
                    <a:pt x="8549" y="21218"/>
                  </a:cubicBezTo>
                  <a:cubicBezTo>
                    <a:pt x="9942" y="18265"/>
                    <a:pt x="11383" y="15372"/>
                    <a:pt x="12824" y="12609"/>
                  </a:cubicBezTo>
                  <a:cubicBezTo>
                    <a:pt x="10026" y="9478"/>
                    <a:pt x="8585" y="3025"/>
                    <a:pt x="8049" y="1"/>
                  </a:cubicBezTo>
                  <a:cubicBezTo>
                    <a:pt x="8019" y="0"/>
                    <a:pt x="7989" y="0"/>
                    <a:pt x="79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
            <p:cNvSpPr/>
            <p:nvPr/>
          </p:nvSpPr>
          <p:spPr>
            <a:xfrm>
              <a:off x="1730850" y="3004375"/>
              <a:ext cx="222075" cy="541750"/>
            </a:xfrm>
            <a:custGeom>
              <a:rect b="b" l="l" r="r" t="t"/>
              <a:pathLst>
                <a:path extrusionOk="0" h="21670" w="8883">
                  <a:moveTo>
                    <a:pt x="5549" y="0"/>
                  </a:moveTo>
                  <a:lnTo>
                    <a:pt x="5549" y="0"/>
                  </a:lnTo>
                  <a:cubicBezTo>
                    <a:pt x="4942" y="548"/>
                    <a:pt x="4442" y="1298"/>
                    <a:pt x="4109" y="2286"/>
                  </a:cubicBezTo>
                  <a:cubicBezTo>
                    <a:pt x="2813" y="6184"/>
                    <a:pt x="3474" y="9348"/>
                    <a:pt x="448" y="9348"/>
                  </a:cubicBezTo>
                  <a:cubicBezTo>
                    <a:pt x="415" y="9348"/>
                    <a:pt x="381" y="9347"/>
                    <a:pt x="346" y="9347"/>
                  </a:cubicBezTo>
                  <a:lnTo>
                    <a:pt x="1" y="9347"/>
                  </a:lnTo>
                  <a:cubicBezTo>
                    <a:pt x="549" y="12335"/>
                    <a:pt x="1977" y="18610"/>
                    <a:pt x="4632" y="21670"/>
                  </a:cubicBezTo>
                  <a:cubicBezTo>
                    <a:pt x="5466" y="20074"/>
                    <a:pt x="6311" y="18503"/>
                    <a:pt x="7157" y="16979"/>
                  </a:cubicBezTo>
                  <a:lnTo>
                    <a:pt x="7180" y="16800"/>
                  </a:lnTo>
                  <a:lnTo>
                    <a:pt x="7252" y="16800"/>
                  </a:lnTo>
                  <a:cubicBezTo>
                    <a:pt x="7799" y="15824"/>
                    <a:pt x="8335" y="14847"/>
                    <a:pt x="8883" y="13919"/>
                  </a:cubicBezTo>
                  <a:cubicBezTo>
                    <a:pt x="5894" y="7906"/>
                    <a:pt x="5490" y="2751"/>
                    <a:pt x="55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
            <p:cNvSpPr/>
            <p:nvPr/>
          </p:nvSpPr>
          <p:spPr>
            <a:xfrm>
              <a:off x="1794550" y="3291900"/>
              <a:ext cx="577175" cy="377950"/>
            </a:xfrm>
            <a:custGeom>
              <a:rect b="b" l="l" r="r" t="t"/>
              <a:pathLst>
                <a:path extrusionOk="0" h="15118" w="23087">
                  <a:moveTo>
                    <a:pt x="23087" y="1"/>
                  </a:moveTo>
                  <a:cubicBezTo>
                    <a:pt x="20063" y="1906"/>
                    <a:pt x="13205" y="5656"/>
                    <a:pt x="6168" y="5656"/>
                  </a:cubicBezTo>
                  <a:cubicBezTo>
                    <a:pt x="5740" y="5656"/>
                    <a:pt x="5311" y="5644"/>
                    <a:pt x="4894" y="5608"/>
                  </a:cubicBezTo>
                  <a:cubicBezTo>
                    <a:pt x="3251" y="8561"/>
                    <a:pt x="1608" y="11681"/>
                    <a:pt x="1" y="14919"/>
                  </a:cubicBezTo>
                  <a:cubicBezTo>
                    <a:pt x="421" y="14964"/>
                    <a:pt x="2021" y="15117"/>
                    <a:pt x="4218" y="15117"/>
                  </a:cubicBezTo>
                  <a:cubicBezTo>
                    <a:pt x="7818" y="15117"/>
                    <a:pt x="13021" y="14707"/>
                    <a:pt x="17265" y="12740"/>
                  </a:cubicBezTo>
                  <a:cubicBezTo>
                    <a:pt x="17170" y="11895"/>
                    <a:pt x="16872" y="11014"/>
                    <a:pt x="16646" y="9776"/>
                  </a:cubicBezTo>
                  <a:cubicBezTo>
                    <a:pt x="16074" y="6597"/>
                    <a:pt x="16408" y="6299"/>
                    <a:pt x="19598" y="3977"/>
                  </a:cubicBezTo>
                  <a:cubicBezTo>
                    <a:pt x="21611" y="2513"/>
                    <a:pt x="22694" y="1298"/>
                    <a:pt x="230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3"/>
            <p:cNvSpPr/>
            <p:nvPr/>
          </p:nvSpPr>
          <p:spPr>
            <a:xfrm>
              <a:off x="1722525" y="2801950"/>
              <a:ext cx="651300" cy="971575"/>
            </a:xfrm>
            <a:custGeom>
              <a:rect b="b" l="l" r="r" t="t"/>
              <a:pathLst>
                <a:path extrusionOk="0" h="38863" w="26052">
                  <a:moveTo>
                    <a:pt x="23325" y="1"/>
                  </a:moveTo>
                  <a:cubicBezTo>
                    <a:pt x="21872" y="2013"/>
                    <a:pt x="18384" y="6954"/>
                    <a:pt x="14145" y="13753"/>
                  </a:cubicBezTo>
                  <a:cubicBezTo>
                    <a:pt x="13347" y="11455"/>
                    <a:pt x="13133" y="8585"/>
                    <a:pt x="13121" y="6597"/>
                  </a:cubicBezTo>
                  <a:cubicBezTo>
                    <a:pt x="13026" y="6609"/>
                    <a:pt x="12919" y="6621"/>
                    <a:pt x="12824" y="6621"/>
                  </a:cubicBezTo>
                  <a:cubicBezTo>
                    <a:pt x="12847" y="8704"/>
                    <a:pt x="13062" y="11729"/>
                    <a:pt x="13955" y="14074"/>
                  </a:cubicBezTo>
                  <a:cubicBezTo>
                    <a:pt x="12490" y="16420"/>
                    <a:pt x="10966" y="18980"/>
                    <a:pt x="9383" y="21718"/>
                  </a:cubicBezTo>
                  <a:cubicBezTo>
                    <a:pt x="6394" y="15622"/>
                    <a:pt x="6085" y="10467"/>
                    <a:pt x="6180" y="7859"/>
                  </a:cubicBezTo>
                  <a:lnTo>
                    <a:pt x="6180" y="7859"/>
                  </a:lnTo>
                  <a:cubicBezTo>
                    <a:pt x="6085" y="7931"/>
                    <a:pt x="5977" y="8026"/>
                    <a:pt x="5882" y="8109"/>
                  </a:cubicBezTo>
                  <a:cubicBezTo>
                    <a:pt x="5823" y="10848"/>
                    <a:pt x="6216" y="16015"/>
                    <a:pt x="9216" y="22028"/>
                  </a:cubicBezTo>
                  <a:cubicBezTo>
                    <a:pt x="8680" y="22968"/>
                    <a:pt x="8132" y="23933"/>
                    <a:pt x="7585" y="24909"/>
                  </a:cubicBezTo>
                  <a:lnTo>
                    <a:pt x="7513" y="24909"/>
                  </a:lnTo>
                  <a:lnTo>
                    <a:pt x="7490" y="25087"/>
                  </a:lnTo>
                  <a:cubicBezTo>
                    <a:pt x="6644" y="26623"/>
                    <a:pt x="5799" y="28183"/>
                    <a:pt x="4942" y="29790"/>
                  </a:cubicBezTo>
                  <a:cubicBezTo>
                    <a:pt x="2298" y="26742"/>
                    <a:pt x="870" y="20468"/>
                    <a:pt x="322" y="17467"/>
                  </a:cubicBezTo>
                  <a:lnTo>
                    <a:pt x="0" y="17467"/>
                  </a:lnTo>
                  <a:cubicBezTo>
                    <a:pt x="560" y="20492"/>
                    <a:pt x="2001" y="26957"/>
                    <a:pt x="4799" y="30076"/>
                  </a:cubicBezTo>
                  <a:cubicBezTo>
                    <a:pt x="3334" y="32850"/>
                    <a:pt x="1905" y="35732"/>
                    <a:pt x="524" y="38696"/>
                  </a:cubicBezTo>
                  <a:cubicBezTo>
                    <a:pt x="620" y="38756"/>
                    <a:pt x="691" y="38803"/>
                    <a:pt x="774" y="38863"/>
                  </a:cubicBezTo>
                  <a:cubicBezTo>
                    <a:pt x="1417" y="37494"/>
                    <a:pt x="2060" y="36148"/>
                    <a:pt x="2715" y="34827"/>
                  </a:cubicBezTo>
                  <a:cubicBezTo>
                    <a:pt x="2834" y="34839"/>
                    <a:pt x="4584" y="35029"/>
                    <a:pt x="7109" y="35029"/>
                  </a:cubicBezTo>
                  <a:cubicBezTo>
                    <a:pt x="10704" y="35029"/>
                    <a:pt x="15883" y="34612"/>
                    <a:pt x="20146" y="32684"/>
                  </a:cubicBezTo>
                  <a:cubicBezTo>
                    <a:pt x="20146" y="32576"/>
                    <a:pt x="20122" y="32469"/>
                    <a:pt x="20110" y="32374"/>
                  </a:cubicBezTo>
                  <a:cubicBezTo>
                    <a:pt x="15905" y="34322"/>
                    <a:pt x="10741" y="34732"/>
                    <a:pt x="7146" y="34732"/>
                  </a:cubicBezTo>
                  <a:cubicBezTo>
                    <a:pt x="4919" y="34732"/>
                    <a:pt x="3293" y="34575"/>
                    <a:pt x="2870" y="34529"/>
                  </a:cubicBezTo>
                  <a:cubicBezTo>
                    <a:pt x="4477" y="31302"/>
                    <a:pt x="6120" y="28171"/>
                    <a:pt x="7763" y="25230"/>
                  </a:cubicBezTo>
                  <a:cubicBezTo>
                    <a:pt x="8192" y="25254"/>
                    <a:pt x="8621" y="25266"/>
                    <a:pt x="9037" y="25266"/>
                  </a:cubicBezTo>
                  <a:cubicBezTo>
                    <a:pt x="16086" y="25266"/>
                    <a:pt x="22932" y="21516"/>
                    <a:pt x="25944" y="19611"/>
                  </a:cubicBezTo>
                  <a:cubicBezTo>
                    <a:pt x="25992" y="19480"/>
                    <a:pt x="26016" y="19349"/>
                    <a:pt x="26051" y="19194"/>
                  </a:cubicBezTo>
                  <a:lnTo>
                    <a:pt x="26051" y="19194"/>
                  </a:lnTo>
                  <a:cubicBezTo>
                    <a:pt x="23208" y="21029"/>
                    <a:pt x="16194" y="24976"/>
                    <a:pt x="9008" y="24976"/>
                  </a:cubicBezTo>
                  <a:cubicBezTo>
                    <a:pt x="8641" y="24976"/>
                    <a:pt x="8274" y="24966"/>
                    <a:pt x="7906" y="24945"/>
                  </a:cubicBezTo>
                  <a:cubicBezTo>
                    <a:pt x="11097" y="19218"/>
                    <a:pt x="14217" y="14122"/>
                    <a:pt x="16884" y="10014"/>
                  </a:cubicBezTo>
                  <a:cubicBezTo>
                    <a:pt x="16991" y="10014"/>
                    <a:pt x="17145" y="10026"/>
                    <a:pt x="17372" y="10026"/>
                  </a:cubicBezTo>
                  <a:cubicBezTo>
                    <a:pt x="18681" y="10026"/>
                    <a:pt x="21968" y="9788"/>
                    <a:pt x="25825" y="7752"/>
                  </a:cubicBezTo>
                  <a:cubicBezTo>
                    <a:pt x="25873" y="7621"/>
                    <a:pt x="25897" y="7490"/>
                    <a:pt x="25932" y="7347"/>
                  </a:cubicBezTo>
                  <a:lnTo>
                    <a:pt x="25932" y="7347"/>
                  </a:lnTo>
                  <a:cubicBezTo>
                    <a:pt x="22049" y="9478"/>
                    <a:pt x="18706" y="9722"/>
                    <a:pt x="17395" y="9722"/>
                  </a:cubicBezTo>
                  <a:cubicBezTo>
                    <a:pt x="17263" y="9722"/>
                    <a:pt x="17151" y="9720"/>
                    <a:pt x="17062" y="9716"/>
                  </a:cubicBezTo>
                  <a:cubicBezTo>
                    <a:pt x="20086" y="5049"/>
                    <a:pt x="22479" y="1680"/>
                    <a:pt x="23599" y="132"/>
                  </a:cubicBezTo>
                  <a:lnTo>
                    <a:pt x="23325" y="1"/>
                  </a:lnTo>
                  <a:close/>
                </a:path>
              </a:pathLst>
            </a:custGeom>
            <a:solidFill>
              <a:schemeClr val="accent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 name="Google Shape;166;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8">
    <p:spTree>
      <p:nvGrpSpPr>
        <p:cNvPr id="167" name="Shape 167"/>
        <p:cNvGrpSpPr/>
        <p:nvPr/>
      </p:nvGrpSpPr>
      <p:grpSpPr>
        <a:xfrm>
          <a:off x="0" y="0"/>
          <a:ext cx="0" cy="0"/>
          <a:chOff x="0" y="0"/>
          <a:chExt cx="0" cy="0"/>
        </a:xfrm>
      </p:grpSpPr>
      <p:sp>
        <p:nvSpPr>
          <p:cNvPr id="168" name="Google Shape;168;p14"/>
          <p:cNvSpPr txBox="1"/>
          <p:nvPr>
            <p:ph type="title"/>
          </p:nvPr>
        </p:nvSpPr>
        <p:spPr>
          <a:xfrm>
            <a:off x="713225" y="2992628"/>
            <a:ext cx="4717800" cy="496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400"/>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169" name="Google Shape;169;p14"/>
          <p:cNvSpPr txBox="1"/>
          <p:nvPr>
            <p:ph idx="1" type="subTitle"/>
          </p:nvPr>
        </p:nvSpPr>
        <p:spPr>
          <a:xfrm>
            <a:off x="713507" y="1121300"/>
            <a:ext cx="4717800" cy="1846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500"/>
              <a:buNone/>
              <a:defRPr sz="2700"/>
            </a:lvl1pPr>
            <a:lvl2pPr lvl="1" rtl="0" algn="r">
              <a:spcBef>
                <a:spcPts val="0"/>
              </a:spcBef>
              <a:spcAft>
                <a:spcPts val="0"/>
              </a:spcAft>
              <a:buSzPts val="1500"/>
              <a:buNone/>
              <a:defRPr/>
            </a:lvl2pPr>
            <a:lvl3pPr lvl="2" rtl="0" algn="r">
              <a:spcBef>
                <a:spcPts val="0"/>
              </a:spcBef>
              <a:spcAft>
                <a:spcPts val="0"/>
              </a:spcAft>
              <a:buSzPts val="1500"/>
              <a:buNone/>
              <a:defRPr/>
            </a:lvl3pPr>
            <a:lvl4pPr lvl="3" rtl="0" algn="r">
              <a:spcBef>
                <a:spcPts val="0"/>
              </a:spcBef>
              <a:spcAft>
                <a:spcPts val="0"/>
              </a:spcAft>
              <a:buSzPts val="1500"/>
              <a:buNone/>
              <a:defRPr/>
            </a:lvl4pPr>
            <a:lvl5pPr lvl="4" rtl="0" algn="r">
              <a:spcBef>
                <a:spcPts val="0"/>
              </a:spcBef>
              <a:spcAft>
                <a:spcPts val="0"/>
              </a:spcAft>
              <a:buSzPts val="1500"/>
              <a:buNone/>
              <a:defRPr/>
            </a:lvl5pPr>
            <a:lvl6pPr lvl="5" rtl="0" algn="r">
              <a:spcBef>
                <a:spcPts val="0"/>
              </a:spcBef>
              <a:spcAft>
                <a:spcPts val="0"/>
              </a:spcAft>
              <a:buSzPts val="1500"/>
              <a:buNone/>
              <a:defRPr/>
            </a:lvl6pPr>
            <a:lvl7pPr lvl="6" rtl="0" algn="r">
              <a:spcBef>
                <a:spcPts val="0"/>
              </a:spcBef>
              <a:spcAft>
                <a:spcPts val="0"/>
              </a:spcAft>
              <a:buSzPts val="1500"/>
              <a:buNone/>
              <a:defRPr/>
            </a:lvl7pPr>
            <a:lvl8pPr lvl="7" rtl="0" algn="r">
              <a:spcBef>
                <a:spcPts val="0"/>
              </a:spcBef>
              <a:spcAft>
                <a:spcPts val="0"/>
              </a:spcAft>
              <a:buSzPts val="1500"/>
              <a:buNone/>
              <a:defRPr/>
            </a:lvl8pPr>
            <a:lvl9pPr lvl="8" rtl="0" algn="r">
              <a:spcBef>
                <a:spcPts val="0"/>
              </a:spcBef>
              <a:spcAft>
                <a:spcPts val="0"/>
              </a:spcAft>
              <a:buSzPts val="1500"/>
              <a:buNone/>
              <a:defRPr/>
            </a:lvl9pPr>
          </a:lstStyle>
          <a:p/>
        </p:txBody>
      </p:sp>
      <p:sp>
        <p:nvSpPr>
          <p:cNvPr id="170" name="Google Shape;170;p14"/>
          <p:cNvSpPr/>
          <p:nvPr/>
        </p:nvSpPr>
        <p:spPr>
          <a:xfrm>
            <a:off x="0" y="2597608"/>
            <a:ext cx="9143969" cy="3253077"/>
          </a:xfrm>
          <a:custGeom>
            <a:rect b="b" l="l" r="r" t="t"/>
            <a:pathLst>
              <a:path extrusionOk="0" h="85992" w="207358">
                <a:moveTo>
                  <a:pt x="195133" y="1"/>
                </a:moveTo>
                <a:cubicBezTo>
                  <a:pt x="194565" y="1"/>
                  <a:pt x="193971" y="38"/>
                  <a:pt x="193352" y="116"/>
                </a:cubicBezTo>
                <a:cubicBezTo>
                  <a:pt x="181940" y="1557"/>
                  <a:pt x="182446" y="12393"/>
                  <a:pt x="182446" y="12393"/>
                </a:cubicBezTo>
                <a:cubicBezTo>
                  <a:pt x="182230" y="12381"/>
                  <a:pt x="182018" y="12376"/>
                  <a:pt x="181811" y="12376"/>
                </a:cubicBezTo>
                <a:cubicBezTo>
                  <a:pt x="174097" y="12376"/>
                  <a:pt x="173104" y="20094"/>
                  <a:pt x="173104" y="20094"/>
                </a:cubicBezTo>
                <a:cubicBezTo>
                  <a:pt x="173104" y="20094"/>
                  <a:pt x="168923" y="14850"/>
                  <a:pt x="160205" y="14850"/>
                </a:cubicBezTo>
                <a:cubicBezTo>
                  <a:pt x="158063" y="14850"/>
                  <a:pt x="155647" y="15166"/>
                  <a:pt x="152951" y="15955"/>
                </a:cubicBezTo>
                <a:cubicBezTo>
                  <a:pt x="139286" y="19963"/>
                  <a:pt x="144089" y="32964"/>
                  <a:pt x="144089" y="32964"/>
                </a:cubicBezTo>
                <a:cubicBezTo>
                  <a:pt x="132528" y="34108"/>
                  <a:pt x="135671" y="45372"/>
                  <a:pt x="135671" y="45372"/>
                </a:cubicBezTo>
                <a:cubicBezTo>
                  <a:pt x="122932" y="45555"/>
                  <a:pt x="124137" y="54828"/>
                  <a:pt x="124137" y="54828"/>
                </a:cubicBezTo>
                <a:cubicBezTo>
                  <a:pt x="124137" y="54828"/>
                  <a:pt x="119733" y="49235"/>
                  <a:pt x="111771" y="49235"/>
                </a:cubicBezTo>
                <a:cubicBezTo>
                  <a:pt x="109846" y="49235"/>
                  <a:pt x="107712" y="49562"/>
                  <a:pt x="105382" y="50375"/>
                </a:cubicBezTo>
                <a:cubicBezTo>
                  <a:pt x="93428" y="54558"/>
                  <a:pt x="91193" y="62966"/>
                  <a:pt x="91193" y="62966"/>
                </a:cubicBezTo>
                <a:cubicBezTo>
                  <a:pt x="87875" y="62008"/>
                  <a:pt x="84965" y="61620"/>
                  <a:pt x="82429" y="61620"/>
                </a:cubicBezTo>
                <a:cubicBezTo>
                  <a:pt x="71557" y="61620"/>
                  <a:pt x="67539" y="68755"/>
                  <a:pt x="67539" y="68755"/>
                </a:cubicBezTo>
                <a:cubicBezTo>
                  <a:pt x="63838" y="66440"/>
                  <a:pt x="60500" y="65630"/>
                  <a:pt x="57642" y="65630"/>
                </a:cubicBezTo>
                <a:cubicBezTo>
                  <a:pt x="50981" y="65630"/>
                  <a:pt x="46924" y="70030"/>
                  <a:pt x="46924" y="70030"/>
                </a:cubicBezTo>
                <a:cubicBezTo>
                  <a:pt x="45101" y="66098"/>
                  <a:pt x="42326" y="65016"/>
                  <a:pt x="39824" y="65016"/>
                </a:cubicBezTo>
                <a:cubicBezTo>
                  <a:pt x="36765" y="65016"/>
                  <a:pt x="34115" y="66633"/>
                  <a:pt x="34115" y="66633"/>
                </a:cubicBezTo>
                <a:cubicBezTo>
                  <a:pt x="34115" y="66633"/>
                  <a:pt x="33042" y="52135"/>
                  <a:pt x="21165" y="52135"/>
                </a:cubicBezTo>
                <a:cubicBezTo>
                  <a:pt x="20683" y="52135"/>
                  <a:pt x="20183" y="52159"/>
                  <a:pt x="19664" y="52209"/>
                </a:cubicBezTo>
                <a:cubicBezTo>
                  <a:pt x="6366" y="53484"/>
                  <a:pt x="1" y="62084"/>
                  <a:pt x="1" y="62084"/>
                </a:cubicBezTo>
                <a:lnTo>
                  <a:pt x="1" y="85991"/>
                </a:lnTo>
                <a:lnTo>
                  <a:pt x="207357" y="85991"/>
                </a:lnTo>
                <a:lnTo>
                  <a:pt x="207357" y="11231"/>
                </a:lnTo>
                <a:cubicBezTo>
                  <a:pt x="207357" y="11231"/>
                  <a:pt x="205038" y="1"/>
                  <a:pt x="195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4"/>
          <p:cNvSpPr/>
          <p:nvPr/>
        </p:nvSpPr>
        <p:spPr>
          <a:xfrm>
            <a:off x="713225" y="4159575"/>
            <a:ext cx="8543096" cy="1848589"/>
          </a:xfrm>
          <a:custGeom>
            <a:rect b="b" l="l" r="r" t="t"/>
            <a:pathLst>
              <a:path extrusionOk="0" h="55318" w="132982">
                <a:moveTo>
                  <a:pt x="129692" y="0"/>
                </a:moveTo>
                <a:cubicBezTo>
                  <a:pt x="17927" y="0"/>
                  <a:pt x="0" y="36615"/>
                  <a:pt x="0" y="36615"/>
                </a:cubicBezTo>
                <a:lnTo>
                  <a:pt x="219" y="55318"/>
                </a:lnTo>
                <a:lnTo>
                  <a:pt x="132982" y="53833"/>
                </a:lnTo>
                <a:lnTo>
                  <a:pt x="131401" y="3"/>
                </a:lnTo>
                <a:cubicBezTo>
                  <a:pt x="130829" y="1"/>
                  <a:pt x="130260" y="0"/>
                  <a:pt x="1296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 name="Google Shape;172;p14"/>
          <p:cNvGrpSpPr/>
          <p:nvPr/>
        </p:nvGrpSpPr>
        <p:grpSpPr>
          <a:xfrm flipH="1" rot="-1351877">
            <a:off x="1326676" y="4277890"/>
            <a:ext cx="861478" cy="1028558"/>
            <a:chOff x="1521900" y="2791675"/>
            <a:chExt cx="861450" cy="1028525"/>
          </a:xfrm>
        </p:grpSpPr>
        <p:sp>
          <p:nvSpPr>
            <p:cNvPr id="173" name="Google Shape;173;p14"/>
            <p:cNvSpPr/>
            <p:nvPr/>
          </p:nvSpPr>
          <p:spPr>
            <a:xfrm>
              <a:off x="1874925" y="2965975"/>
              <a:ext cx="196775" cy="378350"/>
            </a:xfrm>
            <a:custGeom>
              <a:rect b="b" l="l" r="r" t="t"/>
              <a:pathLst>
                <a:path extrusionOk="0" h="15134" w="7871">
                  <a:moveTo>
                    <a:pt x="4856" y="0"/>
                  </a:moveTo>
                  <a:cubicBezTo>
                    <a:pt x="3268" y="0"/>
                    <a:pt x="1475" y="224"/>
                    <a:pt x="108" y="1274"/>
                  </a:cubicBezTo>
                  <a:cubicBezTo>
                    <a:pt x="0" y="3894"/>
                    <a:pt x="310" y="9061"/>
                    <a:pt x="3299" y="15133"/>
                  </a:cubicBezTo>
                  <a:cubicBezTo>
                    <a:pt x="4882" y="12395"/>
                    <a:pt x="6418" y="9847"/>
                    <a:pt x="7871" y="7501"/>
                  </a:cubicBezTo>
                  <a:cubicBezTo>
                    <a:pt x="6989" y="5156"/>
                    <a:pt x="6775" y="2132"/>
                    <a:pt x="6739" y="48"/>
                  </a:cubicBezTo>
                  <a:cubicBezTo>
                    <a:pt x="6668" y="54"/>
                    <a:pt x="6594" y="57"/>
                    <a:pt x="6516" y="57"/>
                  </a:cubicBezTo>
                  <a:cubicBezTo>
                    <a:pt x="6439" y="57"/>
                    <a:pt x="6358" y="54"/>
                    <a:pt x="6275" y="48"/>
                  </a:cubicBezTo>
                  <a:cubicBezTo>
                    <a:pt x="5836" y="22"/>
                    <a:pt x="5356" y="0"/>
                    <a:pt x="48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4"/>
            <p:cNvSpPr/>
            <p:nvPr/>
          </p:nvSpPr>
          <p:spPr>
            <a:xfrm>
              <a:off x="1742475" y="3618725"/>
              <a:ext cx="485800" cy="201475"/>
            </a:xfrm>
            <a:custGeom>
              <a:rect b="b" l="l" r="r" t="t"/>
              <a:pathLst>
                <a:path extrusionOk="0" h="8059" w="19432">
                  <a:moveTo>
                    <a:pt x="19372" y="1"/>
                  </a:moveTo>
                  <a:lnTo>
                    <a:pt x="19372" y="1"/>
                  </a:lnTo>
                  <a:cubicBezTo>
                    <a:pt x="15121" y="1929"/>
                    <a:pt x="9942" y="2346"/>
                    <a:pt x="6334" y="2346"/>
                  </a:cubicBezTo>
                  <a:cubicBezTo>
                    <a:pt x="3798" y="2346"/>
                    <a:pt x="2048" y="2156"/>
                    <a:pt x="1929" y="2144"/>
                  </a:cubicBezTo>
                  <a:cubicBezTo>
                    <a:pt x="1274" y="3465"/>
                    <a:pt x="619" y="4823"/>
                    <a:pt x="0" y="6168"/>
                  </a:cubicBezTo>
                  <a:cubicBezTo>
                    <a:pt x="1996" y="7376"/>
                    <a:pt x="5113" y="8059"/>
                    <a:pt x="8203" y="8059"/>
                  </a:cubicBezTo>
                  <a:cubicBezTo>
                    <a:pt x="11877" y="8059"/>
                    <a:pt x="15512" y="7093"/>
                    <a:pt x="17181" y="4894"/>
                  </a:cubicBezTo>
                  <a:cubicBezTo>
                    <a:pt x="18991" y="2537"/>
                    <a:pt x="19431" y="1251"/>
                    <a:pt x="193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
            <p:cNvSpPr/>
            <p:nvPr/>
          </p:nvSpPr>
          <p:spPr>
            <a:xfrm>
              <a:off x="2149375" y="2804950"/>
              <a:ext cx="233975" cy="239825"/>
            </a:xfrm>
            <a:custGeom>
              <a:rect b="b" l="l" r="r" t="t"/>
              <a:pathLst>
                <a:path extrusionOk="0" h="9593" w="9359">
                  <a:moveTo>
                    <a:pt x="6537" y="0"/>
                  </a:moveTo>
                  <a:cubicBezTo>
                    <a:pt x="5417" y="1548"/>
                    <a:pt x="3024" y="4905"/>
                    <a:pt x="0" y="9585"/>
                  </a:cubicBezTo>
                  <a:cubicBezTo>
                    <a:pt x="99" y="9589"/>
                    <a:pt x="225" y="9593"/>
                    <a:pt x="375" y="9593"/>
                  </a:cubicBezTo>
                  <a:cubicBezTo>
                    <a:pt x="1721" y="9593"/>
                    <a:pt x="5035" y="9315"/>
                    <a:pt x="8870" y="7215"/>
                  </a:cubicBezTo>
                  <a:cubicBezTo>
                    <a:pt x="9358" y="5298"/>
                    <a:pt x="9323" y="3143"/>
                    <a:pt x="7965" y="1250"/>
                  </a:cubicBezTo>
                  <a:cubicBezTo>
                    <a:pt x="7561" y="691"/>
                    <a:pt x="7084" y="274"/>
                    <a:pt x="65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4"/>
            <p:cNvSpPr/>
            <p:nvPr/>
          </p:nvSpPr>
          <p:spPr>
            <a:xfrm>
              <a:off x="1920775" y="2995450"/>
              <a:ext cx="456025" cy="430650"/>
            </a:xfrm>
            <a:custGeom>
              <a:rect b="b" l="l" r="r" t="t"/>
              <a:pathLst>
                <a:path extrusionOk="0" h="17226" w="18241">
                  <a:moveTo>
                    <a:pt x="17931" y="0"/>
                  </a:moveTo>
                  <a:lnTo>
                    <a:pt x="17931" y="0"/>
                  </a:lnTo>
                  <a:cubicBezTo>
                    <a:pt x="14073" y="2036"/>
                    <a:pt x="10763" y="2274"/>
                    <a:pt x="9477" y="2274"/>
                  </a:cubicBezTo>
                  <a:cubicBezTo>
                    <a:pt x="9227" y="2274"/>
                    <a:pt x="9061" y="2262"/>
                    <a:pt x="8965" y="2262"/>
                  </a:cubicBezTo>
                  <a:cubicBezTo>
                    <a:pt x="6310" y="6370"/>
                    <a:pt x="3179" y="11478"/>
                    <a:pt x="0" y="17193"/>
                  </a:cubicBezTo>
                  <a:cubicBezTo>
                    <a:pt x="374" y="17215"/>
                    <a:pt x="748" y="17226"/>
                    <a:pt x="1121" y="17226"/>
                  </a:cubicBezTo>
                  <a:cubicBezTo>
                    <a:pt x="8279" y="17226"/>
                    <a:pt x="15282" y="13264"/>
                    <a:pt x="18133" y="11442"/>
                  </a:cubicBezTo>
                  <a:cubicBezTo>
                    <a:pt x="18240" y="10847"/>
                    <a:pt x="18217" y="10216"/>
                    <a:pt x="18062" y="9537"/>
                  </a:cubicBezTo>
                  <a:cubicBezTo>
                    <a:pt x="17538" y="7227"/>
                    <a:pt x="16907" y="7084"/>
                    <a:pt x="16407" y="6191"/>
                  </a:cubicBezTo>
                  <a:cubicBezTo>
                    <a:pt x="16407" y="6191"/>
                    <a:pt x="15514" y="4834"/>
                    <a:pt x="16847" y="2524"/>
                  </a:cubicBezTo>
                  <a:cubicBezTo>
                    <a:pt x="17252" y="1798"/>
                    <a:pt x="17657" y="929"/>
                    <a:pt x="179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4"/>
            <p:cNvSpPr/>
            <p:nvPr/>
          </p:nvSpPr>
          <p:spPr>
            <a:xfrm>
              <a:off x="2050850" y="2791675"/>
              <a:ext cx="255100" cy="354100"/>
            </a:xfrm>
            <a:custGeom>
              <a:rect b="b" l="l" r="r" t="t"/>
              <a:pathLst>
                <a:path extrusionOk="0" h="14164" w="10204">
                  <a:moveTo>
                    <a:pt x="8193" y="1"/>
                  </a:moveTo>
                  <a:cubicBezTo>
                    <a:pt x="6319" y="1"/>
                    <a:pt x="4444" y="956"/>
                    <a:pt x="3739" y="2400"/>
                  </a:cubicBezTo>
                  <a:cubicBezTo>
                    <a:pt x="2631" y="4663"/>
                    <a:pt x="1977" y="6698"/>
                    <a:pt x="0" y="6996"/>
                  </a:cubicBezTo>
                  <a:cubicBezTo>
                    <a:pt x="24" y="8996"/>
                    <a:pt x="226" y="11878"/>
                    <a:pt x="1024" y="14164"/>
                  </a:cubicBezTo>
                  <a:cubicBezTo>
                    <a:pt x="5275" y="7365"/>
                    <a:pt x="8763" y="2400"/>
                    <a:pt x="10204" y="412"/>
                  </a:cubicBezTo>
                  <a:cubicBezTo>
                    <a:pt x="9573" y="130"/>
                    <a:pt x="8883" y="1"/>
                    <a:pt x="81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
            <p:cNvSpPr/>
            <p:nvPr/>
          </p:nvSpPr>
          <p:spPr>
            <a:xfrm>
              <a:off x="1521900" y="3238025"/>
              <a:ext cx="320600" cy="530450"/>
            </a:xfrm>
            <a:custGeom>
              <a:rect b="b" l="l" r="r" t="t"/>
              <a:pathLst>
                <a:path extrusionOk="0" h="21218" w="12824">
                  <a:moveTo>
                    <a:pt x="7959" y="0"/>
                  </a:moveTo>
                  <a:cubicBezTo>
                    <a:pt x="4903" y="0"/>
                    <a:pt x="1150" y="621"/>
                    <a:pt x="596" y="6811"/>
                  </a:cubicBezTo>
                  <a:cubicBezTo>
                    <a:pt x="1" y="13514"/>
                    <a:pt x="4263" y="18324"/>
                    <a:pt x="8454" y="21158"/>
                  </a:cubicBezTo>
                  <a:cubicBezTo>
                    <a:pt x="8478" y="21194"/>
                    <a:pt x="8526" y="21206"/>
                    <a:pt x="8549" y="21218"/>
                  </a:cubicBezTo>
                  <a:cubicBezTo>
                    <a:pt x="9942" y="18265"/>
                    <a:pt x="11383" y="15372"/>
                    <a:pt x="12824" y="12609"/>
                  </a:cubicBezTo>
                  <a:cubicBezTo>
                    <a:pt x="10026" y="9478"/>
                    <a:pt x="8585" y="3025"/>
                    <a:pt x="8049" y="1"/>
                  </a:cubicBezTo>
                  <a:cubicBezTo>
                    <a:pt x="8019" y="0"/>
                    <a:pt x="7989" y="0"/>
                    <a:pt x="79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
            <p:cNvSpPr/>
            <p:nvPr/>
          </p:nvSpPr>
          <p:spPr>
            <a:xfrm>
              <a:off x="1730850" y="3004375"/>
              <a:ext cx="222075" cy="541750"/>
            </a:xfrm>
            <a:custGeom>
              <a:rect b="b" l="l" r="r" t="t"/>
              <a:pathLst>
                <a:path extrusionOk="0" h="21670" w="8883">
                  <a:moveTo>
                    <a:pt x="5549" y="0"/>
                  </a:moveTo>
                  <a:lnTo>
                    <a:pt x="5549" y="0"/>
                  </a:lnTo>
                  <a:cubicBezTo>
                    <a:pt x="4942" y="548"/>
                    <a:pt x="4442" y="1298"/>
                    <a:pt x="4109" y="2286"/>
                  </a:cubicBezTo>
                  <a:cubicBezTo>
                    <a:pt x="2813" y="6184"/>
                    <a:pt x="3474" y="9348"/>
                    <a:pt x="448" y="9348"/>
                  </a:cubicBezTo>
                  <a:cubicBezTo>
                    <a:pt x="415" y="9348"/>
                    <a:pt x="381" y="9347"/>
                    <a:pt x="346" y="9347"/>
                  </a:cubicBezTo>
                  <a:lnTo>
                    <a:pt x="1" y="9347"/>
                  </a:lnTo>
                  <a:cubicBezTo>
                    <a:pt x="549" y="12335"/>
                    <a:pt x="1977" y="18610"/>
                    <a:pt x="4632" y="21670"/>
                  </a:cubicBezTo>
                  <a:cubicBezTo>
                    <a:pt x="5466" y="20074"/>
                    <a:pt x="6311" y="18503"/>
                    <a:pt x="7157" y="16979"/>
                  </a:cubicBezTo>
                  <a:lnTo>
                    <a:pt x="7180" y="16800"/>
                  </a:lnTo>
                  <a:lnTo>
                    <a:pt x="7252" y="16800"/>
                  </a:lnTo>
                  <a:cubicBezTo>
                    <a:pt x="7799" y="15824"/>
                    <a:pt x="8335" y="14847"/>
                    <a:pt x="8883" y="13919"/>
                  </a:cubicBezTo>
                  <a:cubicBezTo>
                    <a:pt x="5894" y="7906"/>
                    <a:pt x="5490" y="2751"/>
                    <a:pt x="55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a:off x="1794550" y="3291900"/>
              <a:ext cx="577175" cy="377950"/>
            </a:xfrm>
            <a:custGeom>
              <a:rect b="b" l="l" r="r" t="t"/>
              <a:pathLst>
                <a:path extrusionOk="0" h="15118" w="23087">
                  <a:moveTo>
                    <a:pt x="23087" y="1"/>
                  </a:moveTo>
                  <a:cubicBezTo>
                    <a:pt x="20063" y="1906"/>
                    <a:pt x="13205" y="5656"/>
                    <a:pt x="6168" y="5656"/>
                  </a:cubicBezTo>
                  <a:cubicBezTo>
                    <a:pt x="5740" y="5656"/>
                    <a:pt x="5311" y="5644"/>
                    <a:pt x="4894" y="5608"/>
                  </a:cubicBezTo>
                  <a:cubicBezTo>
                    <a:pt x="3251" y="8561"/>
                    <a:pt x="1608" y="11681"/>
                    <a:pt x="1" y="14919"/>
                  </a:cubicBezTo>
                  <a:cubicBezTo>
                    <a:pt x="421" y="14964"/>
                    <a:pt x="2021" y="15117"/>
                    <a:pt x="4218" y="15117"/>
                  </a:cubicBezTo>
                  <a:cubicBezTo>
                    <a:pt x="7818" y="15117"/>
                    <a:pt x="13021" y="14707"/>
                    <a:pt x="17265" y="12740"/>
                  </a:cubicBezTo>
                  <a:cubicBezTo>
                    <a:pt x="17170" y="11895"/>
                    <a:pt x="16872" y="11014"/>
                    <a:pt x="16646" y="9776"/>
                  </a:cubicBezTo>
                  <a:cubicBezTo>
                    <a:pt x="16074" y="6597"/>
                    <a:pt x="16408" y="6299"/>
                    <a:pt x="19598" y="3977"/>
                  </a:cubicBezTo>
                  <a:cubicBezTo>
                    <a:pt x="21611" y="2513"/>
                    <a:pt x="22694" y="1298"/>
                    <a:pt x="230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p:nvPr/>
          </p:nvSpPr>
          <p:spPr>
            <a:xfrm>
              <a:off x="1722525" y="2801950"/>
              <a:ext cx="651300" cy="971575"/>
            </a:xfrm>
            <a:custGeom>
              <a:rect b="b" l="l" r="r" t="t"/>
              <a:pathLst>
                <a:path extrusionOk="0" h="38863" w="26052">
                  <a:moveTo>
                    <a:pt x="23325" y="1"/>
                  </a:moveTo>
                  <a:cubicBezTo>
                    <a:pt x="21872" y="2013"/>
                    <a:pt x="18384" y="6954"/>
                    <a:pt x="14145" y="13753"/>
                  </a:cubicBezTo>
                  <a:cubicBezTo>
                    <a:pt x="13347" y="11455"/>
                    <a:pt x="13133" y="8585"/>
                    <a:pt x="13121" y="6597"/>
                  </a:cubicBezTo>
                  <a:cubicBezTo>
                    <a:pt x="13026" y="6609"/>
                    <a:pt x="12919" y="6621"/>
                    <a:pt x="12824" y="6621"/>
                  </a:cubicBezTo>
                  <a:cubicBezTo>
                    <a:pt x="12847" y="8704"/>
                    <a:pt x="13062" y="11729"/>
                    <a:pt x="13955" y="14074"/>
                  </a:cubicBezTo>
                  <a:cubicBezTo>
                    <a:pt x="12490" y="16420"/>
                    <a:pt x="10966" y="18980"/>
                    <a:pt x="9383" y="21718"/>
                  </a:cubicBezTo>
                  <a:cubicBezTo>
                    <a:pt x="6394" y="15622"/>
                    <a:pt x="6085" y="10467"/>
                    <a:pt x="6180" y="7859"/>
                  </a:cubicBezTo>
                  <a:lnTo>
                    <a:pt x="6180" y="7859"/>
                  </a:lnTo>
                  <a:cubicBezTo>
                    <a:pt x="6085" y="7931"/>
                    <a:pt x="5977" y="8026"/>
                    <a:pt x="5882" y="8109"/>
                  </a:cubicBezTo>
                  <a:cubicBezTo>
                    <a:pt x="5823" y="10848"/>
                    <a:pt x="6216" y="16015"/>
                    <a:pt x="9216" y="22028"/>
                  </a:cubicBezTo>
                  <a:cubicBezTo>
                    <a:pt x="8680" y="22968"/>
                    <a:pt x="8132" y="23933"/>
                    <a:pt x="7585" y="24909"/>
                  </a:cubicBezTo>
                  <a:lnTo>
                    <a:pt x="7513" y="24909"/>
                  </a:lnTo>
                  <a:lnTo>
                    <a:pt x="7490" y="25087"/>
                  </a:lnTo>
                  <a:cubicBezTo>
                    <a:pt x="6644" y="26623"/>
                    <a:pt x="5799" y="28183"/>
                    <a:pt x="4942" y="29790"/>
                  </a:cubicBezTo>
                  <a:cubicBezTo>
                    <a:pt x="2298" y="26742"/>
                    <a:pt x="870" y="20468"/>
                    <a:pt x="322" y="17467"/>
                  </a:cubicBezTo>
                  <a:lnTo>
                    <a:pt x="0" y="17467"/>
                  </a:lnTo>
                  <a:cubicBezTo>
                    <a:pt x="560" y="20492"/>
                    <a:pt x="2001" y="26957"/>
                    <a:pt x="4799" y="30076"/>
                  </a:cubicBezTo>
                  <a:cubicBezTo>
                    <a:pt x="3334" y="32850"/>
                    <a:pt x="1905" y="35732"/>
                    <a:pt x="524" y="38696"/>
                  </a:cubicBezTo>
                  <a:cubicBezTo>
                    <a:pt x="620" y="38756"/>
                    <a:pt x="691" y="38803"/>
                    <a:pt x="774" y="38863"/>
                  </a:cubicBezTo>
                  <a:cubicBezTo>
                    <a:pt x="1417" y="37494"/>
                    <a:pt x="2060" y="36148"/>
                    <a:pt x="2715" y="34827"/>
                  </a:cubicBezTo>
                  <a:cubicBezTo>
                    <a:pt x="2834" y="34839"/>
                    <a:pt x="4584" y="35029"/>
                    <a:pt x="7109" y="35029"/>
                  </a:cubicBezTo>
                  <a:cubicBezTo>
                    <a:pt x="10704" y="35029"/>
                    <a:pt x="15883" y="34612"/>
                    <a:pt x="20146" y="32684"/>
                  </a:cubicBezTo>
                  <a:cubicBezTo>
                    <a:pt x="20146" y="32576"/>
                    <a:pt x="20122" y="32469"/>
                    <a:pt x="20110" y="32374"/>
                  </a:cubicBezTo>
                  <a:cubicBezTo>
                    <a:pt x="15905" y="34322"/>
                    <a:pt x="10741" y="34732"/>
                    <a:pt x="7146" y="34732"/>
                  </a:cubicBezTo>
                  <a:cubicBezTo>
                    <a:pt x="4919" y="34732"/>
                    <a:pt x="3293" y="34575"/>
                    <a:pt x="2870" y="34529"/>
                  </a:cubicBezTo>
                  <a:cubicBezTo>
                    <a:pt x="4477" y="31302"/>
                    <a:pt x="6120" y="28171"/>
                    <a:pt x="7763" y="25230"/>
                  </a:cubicBezTo>
                  <a:cubicBezTo>
                    <a:pt x="8192" y="25254"/>
                    <a:pt x="8621" y="25266"/>
                    <a:pt x="9037" y="25266"/>
                  </a:cubicBezTo>
                  <a:cubicBezTo>
                    <a:pt x="16086" y="25266"/>
                    <a:pt x="22932" y="21516"/>
                    <a:pt x="25944" y="19611"/>
                  </a:cubicBezTo>
                  <a:cubicBezTo>
                    <a:pt x="25992" y="19480"/>
                    <a:pt x="26016" y="19349"/>
                    <a:pt x="26051" y="19194"/>
                  </a:cubicBezTo>
                  <a:lnTo>
                    <a:pt x="26051" y="19194"/>
                  </a:lnTo>
                  <a:cubicBezTo>
                    <a:pt x="23208" y="21029"/>
                    <a:pt x="16194" y="24976"/>
                    <a:pt x="9008" y="24976"/>
                  </a:cubicBezTo>
                  <a:cubicBezTo>
                    <a:pt x="8641" y="24976"/>
                    <a:pt x="8274" y="24966"/>
                    <a:pt x="7906" y="24945"/>
                  </a:cubicBezTo>
                  <a:cubicBezTo>
                    <a:pt x="11097" y="19218"/>
                    <a:pt x="14217" y="14122"/>
                    <a:pt x="16884" y="10014"/>
                  </a:cubicBezTo>
                  <a:cubicBezTo>
                    <a:pt x="16991" y="10014"/>
                    <a:pt x="17145" y="10026"/>
                    <a:pt x="17372" y="10026"/>
                  </a:cubicBezTo>
                  <a:cubicBezTo>
                    <a:pt x="18681" y="10026"/>
                    <a:pt x="21968" y="9788"/>
                    <a:pt x="25825" y="7752"/>
                  </a:cubicBezTo>
                  <a:cubicBezTo>
                    <a:pt x="25873" y="7621"/>
                    <a:pt x="25897" y="7490"/>
                    <a:pt x="25932" y="7347"/>
                  </a:cubicBezTo>
                  <a:lnTo>
                    <a:pt x="25932" y="7347"/>
                  </a:lnTo>
                  <a:cubicBezTo>
                    <a:pt x="22049" y="9478"/>
                    <a:pt x="18706" y="9722"/>
                    <a:pt x="17395" y="9722"/>
                  </a:cubicBezTo>
                  <a:cubicBezTo>
                    <a:pt x="17263" y="9722"/>
                    <a:pt x="17151" y="9720"/>
                    <a:pt x="17062" y="9716"/>
                  </a:cubicBezTo>
                  <a:cubicBezTo>
                    <a:pt x="20086" y="5049"/>
                    <a:pt x="22479" y="1680"/>
                    <a:pt x="23599" y="132"/>
                  </a:cubicBezTo>
                  <a:lnTo>
                    <a:pt x="23325" y="1"/>
                  </a:lnTo>
                  <a:close/>
                </a:path>
              </a:pathLst>
            </a:custGeom>
            <a:solidFill>
              <a:schemeClr val="accent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 name="Google Shape;182;p14"/>
          <p:cNvSpPr/>
          <p:nvPr/>
        </p:nvSpPr>
        <p:spPr>
          <a:xfrm>
            <a:off x="1356000" y="361675"/>
            <a:ext cx="1177050" cy="289625"/>
          </a:xfrm>
          <a:custGeom>
            <a:rect b="b" l="l" r="r" t="t"/>
            <a:pathLst>
              <a:path extrusionOk="0" h="11585" w="47082">
                <a:moveTo>
                  <a:pt x="27013" y="0"/>
                </a:moveTo>
                <a:cubicBezTo>
                  <a:pt x="26819" y="0"/>
                  <a:pt x="26620" y="5"/>
                  <a:pt x="26414" y="15"/>
                </a:cubicBezTo>
                <a:cubicBezTo>
                  <a:pt x="18381" y="399"/>
                  <a:pt x="18381" y="5560"/>
                  <a:pt x="18381" y="5560"/>
                </a:cubicBezTo>
                <a:cubicBezTo>
                  <a:pt x="18381" y="5560"/>
                  <a:pt x="16559" y="2849"/>
                  <a:pt x="13434" y="2849"/>
                </a:cubicBezTo>
                <a:cubicBezTo>
                  <a:pt x="12907" y="2849"/>
                  <a:pt x="12343" y="2926"/>
                  <a:pt x="11745" y="3106"/>
                </a:cubicBezTo>
                <a:cubicBezTo>
                  <a:pt x="7597" y="4346"/>
                  <a:pt x="9125" y="8878"/>
                  <a:pt x="9125" y="8878"/>
                </a:cubicBezTo>
                <a:cubicBezTo>
                  <a:pt x="8825" y="8856"/>
                  <a:pt x="8528" y="8846"/>
                  <a:pt x="8237" y="8846"/>
                </a:cubicBezTo>
                <a:cubicBezTo>
                  <a:pt x="3611" y="8846"/>
                  <a:pt x="230" y="11407"/>
                  <a:pt x="12" y="11576"/>
                </a:cubicBezTo>
                <a:lnTo>
                  <a:pt x="47081" y="11576"/>
                </a:lnTo>
                <a:cubicBezTo>
                  <a:pt x="44812" y="9155"/>
                  <a:pt x="39838" y="8996"/>
                  <a:pt x="38576" y="8996"/>
                </a:cubicBezTo>
                <a:cubicBezTo>
                  <a:pt x="38386" y="8996"/>
                  <a:pt x="38280" y="9000"/>
                  <a:pt x="38280" y="9000"/>
                </a:cubicBezTo>
                <a:cubicBezTo>
                  <a:pt x="37820" y="7091"/>
                  <a:pt x="36378" y="6666"/>
                  <a:pt x="35186" y="6666"/>
                </a:cubicBezTo>
                <a:cubicBezTo>
                  <a:pt x="34230" y="6666"/>
                  <a:pt x="33434" y="6939"/>
                  <a:pt x="33434" y="6939"/>
                </a:cubicBezTo>
                <a:cubicBezTo>
                  <a:pt x="33434" y="6939"/>
                  <a:pt x="34396" y="0"/>
                  <a:pt x="27013" y="0"/>
                </a:cubicBezTo>
                <a:close/>
                <a:moveTo>
                  <a:pt x="1" y="11576"/>
                </a:moveTo>
                <a:lnTo>
                  <a:pt x="1" y="11584"/>
                </a:lnTo>
                <a:cubicBezTo>
                  <a:pt x="1" y="11584"/>
                  <a:pt x="5" y="11581"/>
                  <a:pt x="12" y="1157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5">
    <p:spTree>
      <p:nvGrpSpPr>
        <p:cNvPr id="184" name="Shape 184"/>
        <p:cNvGrpSpPr/>
        <p:nvPr/>
      </p:nvGrpSpPr>
      <p:grpSpPr>
        <a:xfrm>
          <a:off x="0" y="0"/>
          <a:ext cx="0" cy="0"/>
          <a:chOff x="0" y="0"/>
          <a:chExt cx="0" cy="0"/>
        </a:xfrm>
      </p:grpSpPr>
      <p:sp>
        <p:nvSpPr>
          <p:cNvPr id="185" name="Google Shape;185;p15"/>
          <p:cNvSpPr txBox="1"/>
          <p:nvPr>
            <p:ph idx="1" type="subTitle"/>
          </p:nvPr>
        </p:nvSpPr>
        <p:spPr>
          <a:xfrm>
            <a:off x="713225" y="3221475"/>
            <a:ext cx="3184500" cy="68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500"/>
              <a:buNone/>
              <a:defRPr sz="18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86" name="Google Shape;186;p15"/>
          <p:cNvSpPr txBox="1"/>
          <p:nvPr>
            <p:ph type="title"/>
          </p:nvPr>
        </p:nvSpPr>
        <p:spPr>
          <a:xfrm>
            <a:off x="713225" y="2226925"/>
            <a:ext cx="4639200" cy="9261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48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87" name="Google Shape;187;p15"/>
          <p:cNvSpPr txBox="1"/>
          <p:nvPr>
            <p:ph hasCustomPrompt="1" idx="2" type="title"/>
          </p:nvPr>
        </p:nvSpPr>
        <p:spPr>
          <a:xfrm>
            <a:off x="713225" y="1233213"/>
            <a:ext cx="1851300" cy="1014900"/>
          </a:xfrm>
          <a:prstGeom prst="rect">
            <a:avLst/>
          </a:prstGeom>
        </p:spPr>
        <p:txBody>
          <a:bodyPr anchorCtr="0" anchor="b" bIns="91425" lIns="91425" spcFirstLastPara="1" rIns="91425" wrap="square" tIns="91425">
            <a:noAutofit/>
          </a:bodyPr>
          <a:lstStyle>
            <a:lvl1pPr lvl="0" rtl="0">
              <a:spcBef>
                <a:spcPts val="0"/>
              </a:spcBef>
              <a:spcAft>
                <a:spcPts val="0"/>
              </a:spcAft>
              <a:buSzPts val="8900"/>
              <a:buNone/>
              <a:defRPr sz="6000">
                <a:solidFill>
                  <a:schemeClr val="accent2"/>
                </a:solidFill>
              </a:defRPr>
            </a:lvl1pPr>
            <a:lvl2pPr lvl="1" rtl="0">
              <a:spcBef>
                <a:spcPts val="0"/>
              </a:spcBef>
              <a:spcAft>
                <a:spcPts val="0"/>
              </a:spcAft>
              <a:buSzPts val="8900"/>
              <a:buNone/>
              <a:defRPr sz="8900"/>
            </a:lvl2pPr>
            <a:lvl3pPr lvl="2" rtl="0">
              <a:spcBef>
                <a:spcPts val="0"/>
              </a:spcBef>
              <a:spcAft>
                <a:spcPts val="0"/>
              </a:spcAft>
              <a:buSzPts val="8900"/>
              <a:buNone/>
              <a:defRPr sz="8900"/>
            </a:lvl3pPr>
            <a:lvl4pPr lvl="3" rtl="0">
              <a:spcBef>
                <a:spcPts val="0"/>
              </a:spcBef>
              <a:spcAft>
                <a:spcPts val="0"/>
              </a:spcAft>
              <a:buSzPts val="8900"/>
              <a:buNone/>
              <a:defRPr sz="8900"/>
            </a:lvl4pPr>
            <a:lvl5pPr lvl="4" rtl="0">
              <a:spcBef>
                <a:spcPts val="0"/>
              </a:spcBef>
              <a:spcAft>
                <a:spcPts val="0"/>
              </a:spcAft>
              <a:buSzPts val="8900"/>
              <a:buNone/>
              <a:defRPr sz="8900"/>
            </a:lvl5pPr>
            <a:lvl6pPr lvl="5" rtl="0">
              <a:spcBef>
                <a:spcPts val="0"/>
              </a:spcBef>
              <a:spcAft>
                <a:spcPts val="0"/>
              </a:spcAft>
              <a:buSzPts val="8900"/>
              <a:buNone/>
              <a:defRPr sz="8900"/>
            </a:lvl6pPr>
            <a:lvl7pPr lvl="6" rtl="0">
              <a:spcBef>
                <a:spcPts val="0"/>
              </a:spcBef>
              <a:spcAft>
                <a:spcPts val="0"/>
              </a:spcAft>
              <a:buSzPts val="8900"/>
              <a:buNone/>
              <a:defRPr sz="8900"/>
            </a:lvl7pPr>
            <a:lvl8pPr lvl="7" rtl="0">
              <a:spcBef>
                <a:spcPts val="0"/>
              </a:spcBef>
              <a:spcAft>
                <a:spcPts val="0"/>
              </a:spcAft>
              <a:buSzPts val="8900"/>
              <a:buNone/>
              <a:defRPr sz="8900"/>
            </a:lvl8pPr>
            <a:lvl9pPr lvl="8" rtl="0">
              <a:spcBef>
                <a:spcPts val="0"/>
              </a:spcBef>
              <a:spcAft>
                <a:spcPts val="0"/>
              </a:spcAft>
              <a:buSzPts val="8900"/>
              <a:buNone/>
              <a:defRPr sz="8900"/>
            </a:lvl9pPr>
          </a:lstStyle>
          <a:p>
            <a:r>
              <a:t>xx%</a:t>
            </a:r>
          </a:p>
        </p:txBody>
      </p:sp>
      <p:sp>
        <p:nvSpPr>
          <p:cNvPr id="188" name="Google Shape;188;p15"/>
          <p:cNvSpPr/>
          <p:nvPr/>
        </p:nvSpPr>
        <p:spPr>
          <a:xfrm>
            <a:off x="798697" y="502128"/>
            <a:ext cx="1635871" cy="317607"/>
          </a:xfrm>
          <a:custGeom>
            <a:rect b="b" l="l" r="r" t="t"/>
            <a:pathLst>
              <a:path extrusionOk="0" h="17124" w="88199">
                <a:moveTo>
                  <a:pt x="40677" y="0"/>
                </a:moveTo>
                <a:cubicBezTo>
                  <a:pt x="40206" y="0"/>
                  <a:pt x="39728" y="28"/>
                  <a:pt x="39240" y="88"/>
                </a:cubicBezTo>
                <a:cubicBezTo>
                  <a:pt x="29802" y="1232"/>
                  <a:pt x="31871" y="8296"/>
                  <a:pt x="31871" y="8296"/>
                </a:cubicBezTo>
                <a:cubicBezTo>
                  <a:pt x="31871" y="8296"/>
                  <a:pt x="28894" y="3392"/>
                  <a:pt x="23114" y="3392"/>
                </a:cubicBezTo>
                <a:cubicBezTo>
                  <a:pt x="21901" y="3392"/>
                  <a:pt x="20564" y="3608"/>
                  <a:pt x="19106" y="4131"/>
                </a:cubicBezTo>
                <a:cubicBezTo>
                  <a:pt x="10697" y="7143"/>
                  <a:pt x="14425" y="13683"/>
                  <a:pt x="14425" y="13683"/>
                </a:cubicBezTo>
                <a:cubicBezTo>
                  <a:pt x="14083" y="13651"/>
                  <a:pt x="13729" y="13637"/>
                  <a:pt x="13365" y="13637"/>
                </a:cubicBezTo>
                <a:cubicBezTo>
                  <a:pt x="7782" y="13637"/>
                  <a:pt x="1" y="17123"/>
                  <a:pt x="1" y="17123"/>
                </a:cubicBezTo>
                <a:lnTo>
                  <a:pt x="88198" y="17123"/>
                </a:lnTo>
                <a:cubicBezTo>
                  <a:pt x="86320" y="13241"/>
                  <a:pt x="81795" y="12569"/>
                  <a:pt x="78900" y="12569"/>
                </a:cubicBezTo>
                <a:cubicBezTo>
                  <a:pt x="77380" y="12569"/>
                  <a:pt x="76309" y="12754"/>
                  <a:pt x="76306" y="12757"/>
                </a:cubicBezTo>
                <a:cubicBezTo>
                  <a:pt x="74896" y="10843"/>
                  <a:pt x="73068" y="10305"/>
                  <a:pt x="71458" y="10305"/>
                </a:cubicBezTo>
                <a:cubicBezTo>
                  <a:pt x="69389" y="10305"/>
                  <a:pt x="67679" y="11194"/>
                  <a:pt x="67679" y="11194"/>
                </a:cubicBezTo>
                <a:cubicBezTo>
                  <a:pt x="67679" y="11194"/>
                  <a:pt x="66544" y="5694"/>
                  <a:pt x="61969" y="5589"/>
                </a:cubicBezTo>
                <a:cubicBezTo>
                  <a:pt x="61911" y="5587"/>
                  <a:pt x="61853" y="5587"/>
                  <a:pt x="61795" y="5587"/>
                </a:cubicBezTo>
                <a:cubicBezTo>
                  <a:pt x="57350" y="5587"/>
                  <a:pt x="55018" y="9535"/>
                  <a:pt x="55018" y="9535"/>
                </a:cubicBezTo>
                <a:cubicBezTo>
                  <a:pt x="55018" y="9535"/>
                  <a:pt x="49324" y="0"/>
                  <a:pt x="406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5"/>
          <p:cNvSpPr/>
          <p:nvPr/>
        </p:nvSpPr>
        <p:spPr>
          <a:xfrm>
            <a:off x="8430775" y="885750"/>
            <a:ext cx="1177050" cy="289625"/>
          </a:xfrm>
          <a:custGeom>
            <a:rect b="b" l="l" r="r" t="t"/>
            <a:pathLst>
              <a:path extrusionOk="0" h="11585" w="47082">
                <a:moveTo>
                  <a:pt x="27013" y="0"/>
                </a:moveTo>
                <a:cubicBezTo>
                  <a:pt x="26819" y="0"/>
                  <a:pt x="26620" y="5"/>
                  <a:pt x="26414" y="15"/>
                </a:cubicBezTo>
                <a:cubicBezTo>
                  <a:pt x="18381" y="399"/>
                  <a:pt x="18381" y="5560"/>
                  <a:pt x="18381" y="5560"/>
                </a:cubicBezTo>
                <a:cubicBezTo>
                  <a:pt x="18381" y="5560"/>
                  <a:pt x="16559" y="2849"/>
                  <a:pt x="13434" y="2849"/>
                </a:cubicBezTo>
                <a:cubicBezTo>
                  <a:pt x="12907" y="2849"/>
                  <a:pt x="12343" y="2926"/>
                  <a:pt x="11745" y="3106"/>
                </a:cubicBezTo>
                <a:cubicBezTo>
                  <a:pt x="7597" y="4346"/>
                  <a:pt x="9125" y="8878"/>
                  <a:pt x="9125" y="8878"/>
                </a:cubicBezTo>
                <a:cubicBezTo>
                  <a:pt x="8825" y="8856"/>
                  <a:pt x="8528" y="8846"/>
                  <a:pt x="8237" y="8846"/>
                </a:cubicBezTo>
                <a:cubicBezTo>
                  <a:pt x="3611" y="8846"/>
                  <a:pt x="230" y="11407"/>
                  <a:pt x="12" y="11576"/>
                </a:cubicBezTo>
                <a:lnTo>
                  <a:pt x="47081" y="11576"/>
                </a:lnTo>
                <a:cubicBezTo>
                  <a:pt x="44812" y="9155"/>
                  <a:pt x="39838" y="8996"/>
                  <a:pt x="38576" y="8996"/>
                </a:cubicBezTo>
                <a:cubicBezTo>
                  <a:pt x="38386" y="8996"/>
                  <a:pt x="38280" y="9000"/>
                  <a:pt x="38280" y="9000"/>
                </a:cubicBezTo>
                <a:cubicBezTo>
                  <a:pt x="37820" y="7091"/>
                  <a:pt x="36378" y="6666"/>
                  <a:pt x="35186" y="6666"/>
                </a:cubicBezTo>
                <a:cubicBezTo>
                  <a:pt x="34230" y="6666"/>
                  <a:pt x="33434" y="6939"/>
                  <a:pt x="33434" y="6939"/>
                </a:cubicBezTo>
                <a:cubicBezTo>
                  <a:pt x="33434" y="6939"/>
                  <a:pt x="34396" y="0"/>
                  <a:pt x="27013" y="0"/>
                </a:cubicBezTo>
                <a:close/>
                <a:moveTo>
                  <a:pt x="1" y="11576"/>
                </a:moveTo>
                <a:lnTo>
                  <a:pt x="1" y="11584"/>
                </a:lnTo>
                <a:cubicBezTo>
                  <a:pt x="1" y="11584"/>
                  <a:pt x="5" y="11581"/>
                  <a:pt x="12" y="1157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9">
    <p:spTree>
      <p:nvGrpSpPr>
        <p:cNvPr id="191" name="Shape 191"/>
        <p:cNvGrpSpPr/>
        <p:nvPr/>
      </p:nvGrpSpPr>
      <p:grpSpPr>
        <a:xfrm>
          <a:off x="0" y="0"/>
          <a:ext cx="0" cy="0"/>
          <a:chOff x="0" y="0"/>
          <a:chExt cx="0" cy="0"/>
        </a:xfrm>
      </p:grpSpPr>
      <p:sp>
        <p:nvSpPr>
          <p:cNvPr id="192" name="Google Shape;192;p16"/>
          <p:cNvSpPr txBox="1"/>
          <p:nvPr>
            <p:ph idx="1" type="subTitle"/>
          </p:nvPr>
        </p:nvSpPr>
        <p:spPr>
          <a:xfrm>
            <a:off x="5246275" y="3221475"/>
            <a:ext cx="3184500" cy="68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500"/>
              <a:buNone/>
              <a:defRPr sz="18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93" name="Google Shape;193;p16"/>
          <p:cNvSpPr txBox="1"/>
          <p:nvPr>
            <p:ph type="title"/>
          </p:nvPr>
        </p:nvSpPr>
        <p:spPr>
          <a:xfrm>
            <a:off x="5246275" y="2226925"/>
            <a:ext cx="3184500" cy="9261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48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94" name="Google Shape;194;p16"/>
          <p:cNvSpPr txBox="1"/>
          <p:nvPr>
            <p:ph hasCustomPrompt="1" idx="2" type="title"/>
          </p:nvPr>
        </p:nvSpPr>
        <p:spPr>
          <a:xfrm>
            <a:off x="5246275" y="1233213"/>
            <a:ext cx="1851300" cy="1014900"/>
          </a:xfrm>
          <a:prstGeom prst="rect">
            <a:avLst/>
          </a:prstGeom>
        </p:spPr>
        <p:txBody>
          <a:bodyPr anchorCtr="0" anchor="b" bIns="91425" lIns="91425" spcFirstLastPara="1" rIns="91425" wrap="square" tIns="91425">
            <a:noAutofit/>
          </a:bodyPr>
          <a:lstStyle>
            <a:lvl1pPr lvl="0" rtl="0">
              <a:spcBef>
                <a:spcPts val="0"/>
              </a:spcBef>
              <a:spcAft>
                <a:spcPts val="0"/>
              </a:spcAft>
              <a:buSzPts val="8900"/>
              <a:buNone/>
              <a:defRPr sz="6000">
                <a:solidFill>
                  <a:schemeClr val="accent2"/>
                </a:solidFill>
              </a:defRPr>
            </a:lvl1pPr>
            <a:lvl2pPr lvl="1" rtl="0">
              <a:spcBef>
                <a:spcPts val="0"/>
              </a:spcBef>
              <a:spcAft>
                <a:spcPts val="0"/>
              </a:spcAft>
              <a:buSzPts val="8900"/>
              <a:buNone/>
              <a:defRPr sz="8900"/>
            </a:lvl2pPr>
            <a:lvl3pPr lvl="2" rtl="0">
              <a:spcBef>
                <a:spcPts val="0"/>
              </a:spcBef>
              <a:spcAft>
                <a:spcPts val="0"/>
              </a:spcAft>
              <a:buSzPts val="8900"/>
              <a:buNone/>
              <a:defRPr sz="8900"/>
            </a:lvl3pPr>
            <a:lvl4pPr lvl="3" rtl="0">
              <a:spcBef>
                <a:spcPts val="0"/>
              </a:spcBef>
              <a:spcAft>
                <a:spcPts val="0"/>
              </a:spcAft>
              <a:buSzPts val="8900"/>
              <a:buNone/>
              <a:defRPr sz="8900"/>
            </a:lvl4pPr>
            <a:lvl5pPr lvl="4" rtl="0">
              <a:spcBef>
                <a:spcPts val="0"/>
              </a:spcBef>
              <a:spcAft>
                <a:spcPts val="0"/>
              </a:spcAft>
              <a:buSzPts val="8900"/>
              <a:buNone/>
              <a:defRPr sz="8900"/>
            </a:lvl5pPr>
            <a:lvl6pPr lvl="5" rtl="0">
              <a:spcBef>
                <a:spcPts val="0"/>
              </a:spcBef>
              <a:spcAft>
                <a:spcPts val="0"/>
              </a:spcAft>
              <a:buSzPts val="8900"/>
              <a:buNone/>
              <a:defRPr sz="8900"/>
            </a:lvl6pPr>
            <a:lvl7pPr lvl="6" rtl="0">
              <a:spcBef>
                <a:spcPts val="0"/>
              </a:spcBef>
              <a:spcAft>
                <a:spcPts val="0"/>
              </a:spcAft>
              <a:buSzPts val="8900"/>
              <a:buNone/>
              <a:defRPr sz="8900"/>
            </a:lvl7pPr>
            <a:lvl8pPr lvl="7" rtl="0">
              <a:spcBef>
                <a:spcPts val="0"/>
              </a:spcBef>
              <a:spcAft>
                <a:spcPts val="0"/>
              </a:spcAft>
              <a:buSzPts val="8900"/>
              <a:buNone/>
              <a:defRPr sz="8900"/>
            </a:lvl8pPr>
            <a:lvl9pPr lvl="8" rtl="0">
              <a:spcBef>
                <a:spcPts val="0"/>
              </a:spcBef>
              <a:spcAft>
                <a:spcPts val="0"/>
              </a:spcAft>
              <a:buSzPts val="8900"/>
              <a:buNone/>
              <a:defRPr sz="8900"/>
            </a:lvl9pPr>
          </a:lstStyle>
          <a:p>
            <a:r>
              <a:t>xx%</a:t>
            </a:r>
          </a:p>
        </p:txBody>
      </p:sp>
      <p:sp>
        <p:nvSpPr>
          <p:cNvPr id="195" name="Google Shape;195;p16"/>
          <p:cNvSpPr/>
          <p:nvPr/>
        </p:nvSpPr>
        <p:spPr>
          <a:xfrm>
            <a:off x="-318866" y="797378"/>
            <a:ext cx="1635871" cy="317607"/>
          </a:xfrm>
          <a:custGeom>
            <a:rect b="b" l="l" r="r" t="t"/>
            <a:pathLst>
              <a:path extrusionOk="0" h="17124" w="88199">
                <a:moveTo>
                  <a:pt x="40677" y="0"/>
                </a:moveTo>
                <a:cubicBezTo>
                  <a:pt x="40206" y="0"/>
                  <a:pt x="39728" y="28"/>
                  <a:pt x="39240" y="88"/>
                </a:cubicBezTo>
                <a:cubicBezTo>
                  <a:pt x="29802" y="1232"/>
                  <a:pt x="31871" y="8296"/>
                  <a:pt x="31871" y="8296"/>
                </a:cubicBezTo>
                <a:cubicBezTo>
                  <a:pt x="31871" y="8296"/>
                  <a:pt x="28894" y="3392"/>
                  <a:pt x="23114" y="3392"/>
                </a:cubicBezTo>
                <a:cubicBezTo>
                  <a:pt x="21901" y="3392"/>
                  <a:pt x="20564" y="3608"/>
                  <a:pt x="19106" y="4131"/>
                </a:cubicBezTo>
                <a:cubicBezTo>
                  <a:pt x="10697" y="7143"/>
                  <a:pt x="14425" y="13683"/>
                  <a:pt x="14425" y="13683"/>
                </a:cubicBezTo>
                <a:cubicBezTo>
                  <a:pt x="14083" y="13651"/>
                  <a:pt x="13729" y="13637"/>
                  <a:pt x="13365" y="13637"/>
                </a:cubicBezTo>
                <a:cubicBezTo>
                  <a:pt x="7782" y="13637"/>
                  <a:pt x="1" y="17123"/>
                  <a:pt x="1" y="17123"/>
                </a:cubicBezTo>
                <a:lnTo>
                  <a:pt x="88198" y="17123"/>
                </a:lnTo>
                <a:cubicBezTo>
                  <a:pt x="86320" y="13241"/>
                  <a:pt x="81795" y="12569"/>
                  <a:pt x="78900" y="12569"/>
                </a:cubicBezTo>
                <a:cubicBezTo>
                  <a:pt x="77380" y="12569"/>
                  <a:pt x="76309" y="12754"/>
                  <a:pt x="76306" y="12757"/>
                </a:cubicBezTo>
                <a:cubicBezTo>
                  <a:pt x="74896" y="10843"/>
                  <a:pt x="73068" y="10305"/>
                  <a:pt x="71458" y="10305"/>
                </a:cubicBezTo>
                <a:cubicBezTo>
                  <a:pt x="69389" y="10305"/>
                  <a:pt x="67679" y="11194"/>
                  <a:pt x="67679" y="11194"/>
                </a:cubicBezTo>
                <a:cubicBezTo>
                  <a:pt x="67679" y="11194"/>
                  <a:pt x="66544" y="5694"/>
                  <a:pt x="61969" y="5589"/>
                </a:cubicBezTo>
                <a:cubicBezTo>
                  <a:pt x="61911" y="5587"/>
                  <a:pt x="61853" y="5587"/>
                  <a:pt x="61795" y="5587"/>
                </a:cubicBezTo>
                <a:cubicBezTo>
                  <a:pt x="57350" y="5587"/>
                  <a:pt x="55018" y="9535"/>
                  <a:pt x="55018" y="9535"/>
                </a:cubicBezTo>
                <a:cubicBezTo>
                  <a:pt x="55018" y="9535"/>
                  <a:pt x="49324" y="0"/>
                  <a:pt x="406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6"/>
          <p:cNvSpPr/>
          <p:nvPr/>
        </p:nvSpPr>
        <p:spPr>
          <a:xfrm>
            <a:off x="6797850" y="431263"/>
            <a:ext cx="1177050" cy="289625"/>
          </a:xfrm>
          <a:custGeom>
            <a:rect b="b" l="l" r="r" t="t"/>
            <a:pathLst>
              <a:path extrusionOk="0" h="11585" w="47082">
                <a:moveTo>
                  <a:pt x="27013" y="0"/>
                </a:moveTo>
                <a:cubicBezTo>
                  <a:pt x="26819" y="0"/>
                  <a:pt x="26620" y="5"/>
                  <a:pt x="26414" y="15"/>
                </a:cubicBezTo>
                <a:cubicBezTo>
                  <a:pt x="18381" y="399"/>
                  <a:pt x="18381" y="5560"/>
                  <a:pt x="18381" y="5560"/>
                </a:cubicBezTo>
                <a:cubicBezTo>
                  <a:pt x="18381" y="5560"/>
                  <a:pt x="16559" y="2849"/>
                  <a:pt x="13434" y="2849"/>
                </a:cubicBezTo>
                <a:cubicBezTo>
                  <a:pt x="12907" y="2849"/>
                  <a:pt x="12343" y="2926"/>
                  <a:pt x="11745" y="3106"/>
                </a:cubicBezTo>
                <a:cubicBezTo>
                  <a:pt x="7597" y="4346"/>
                  <a:pt x="9125" y="8878"/>
                  <a:pt x="9125" y="8878"/>
                </a:cubicBezTo>
                <a:cubicBezTo>
                  <a:pt x="8825" y="8856"/>
                  <a:pt x="8528" y="8846"/>
                  <a:pt x="8237" y="8846"/>
                </a:cubicBezTo>
                <a:cubicBezTo>
                  <a:pt x="3611" y="8846"/>
                  <a:pt x="230" y="11407"/>
                  <a:pt x="12" y="11576"/>
                </a:cubicBezTo>
                <a:lnTo>
                  <a:pt x="47081" y="11576"/>
                </a:lnTo>
                <a:cubicBezTo>
                  <a:pt x="44812" y="9155"/>
                  <a:pt x="39838" y="8996"/>
                  <a:pt x="38576" y="8996"/>
                </a:cubicBezTo>
                <a:cubicBezTo>
                  <a:pt x="38386" y="8996"/>
                  <a:pt x="38280" y="9000"/>
                  <a:pt x="38280" y="9000"/>
                </a:cubicBezTo>
                <a:cubicBezTo>
                  <a:pt x="37820" y="7091"/>
                  <a:pt x="36378" y="6666"/>
                  <a:pt x="35186" y="6666"/>
                </a:cubicBezTo>
                <a:cubicBezTo>
                  <a:pt x="34230" y="6666"/>
                  <a:pt x="33434" y="6939"/>
                  <a:pt x="33434" y="6939"/>
                </a:cubicBezTo>
                <a:cubicBezTo>
                  <a:pt x="33434" y="6939"/>
                  <a:pt x="34396" y="0"/>
                  <a:pt x="27013" y="0"/>
                </a:cubicBezTo>
                <a:close/>
                <a:moveTo>
                  <a:pt x="1" y="11576"/>
                </a:moveTo>
                <a:lnTo>
                  <a:pt x="1" y="11584"/>
                </a:lnTo>
                <a:cubicBezTo>
                  <a:pt x="1" y="11584"/>
                  <a:pt x="5" y="11581"/>
                  <a:pt x="12" y="1157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0">
    <p:spTree>
      <p:nvGrpSpPr>
        <p:cNvPr id="198" name="Shape 198"/>
        <p:cNvGrpSpPr/>
        <p:nvPr/>
      </p:nvGrpSpPr>
      <p:grpSpPr>
        <a:xfrm>
          <a:off x="0" y="0"/>
          <a:ext cx="0" cy="0"/>
          <a:chOff x="0" y="0"/>
          <a:chExt cx="0" cy="0"/>
        </a:xfrm>
      </p:grpSpPr>
      <p:sp>
        <p:nvSpPr>
          <p:cNvPr id="199" name="Google Shape;199;p17"/>
          <p:cNvSpPr txBox="1"/>
          <p:nvPr>
            <p:ph idx="1" type="subTitle"/>
          </p:nvPr>
        </p:nvSpPr>
        <p:spPr>
          <a:xfrm flipH="1">
            <a:off x="2034600" y="1304397"/>
            <a:ext cx="5074800" cy="37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8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200" name="Google Shape;200;p17"/>
          <p:cNvSpPr txBox="1"/>
          <p:nvPr>
            <p:ph hasCustomPrompt="1" type="title"/>
          </p:nvPr>
        </p:nvSpPr>
        <p:spPr>
          <a:xfrm flipH="1">
            <a:off x="2034600" y="626400"/>
            <a:ext cx="5074800" cy="854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48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01" name="Google Shape;201;p17"/>
          <p:cNvSpPr txBox="1"/>
          <p:nvPr>
            <p:ph idx="2" type="subTitle"/>
          </p:nvPr>
        </p:nvSpPr>
        <p:spPr>
          <a:xfrm flipH="1">
            <a:off x="2034600" y="2504724"/>
            <a:ext cx="5074800" cy="37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8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202" name="Google Shape;202;p17"/>
          <p:cNvSpPr txBox="1"/>
          <p:nvPr>
            <p:ph hasCustomPrompt="1" idx="3" type="title"/>
          </p:nvPr>
        </p:nvSpPr>
        <p:spPr>
          <a:xfrm flipH="1">
            <a:off x="2034600" y="1836226"/>
            <a:ext cx="5074800" cy="854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48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03" name="Google Shape;203;p17"/>
          <p:cNvSpPr txBox="1"/>
          <p:nvPr>
            <p:ph idx="4" type="subTitle"/>
          </p:nvPr>
        </p:nvSpPr>
        <p:spPr>
          <a:xfrm flipH="1">
            <a:off x="2034600" y="3705050"/>
            <a:ext cx="5074800" cy="37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8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204" name="Google Shape;204;p17"/>
          <p:cNvSpPr txBox="1"/>
          <p:nvPr>
            <p:ph hasCustomPrompt="1" idx="5" type="title"/>
          </p:nvPr>
        </p:nvSpPr>
        <p:spPr>
          <a:xfrm flipH="1">
            <a:off x="2034600" y="3045927"/>
            <a:ext cx="5074800" cy="854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48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05" name="Google Shape;205;p17"/>
          <p:cNvSpPr/>
          <p:nvPr/>
        </p:nvSpPr>
        <p:spPr>
          <a:xfrm flipH="1">
            <a:off x="-977776" y="4693000"/>
            <a:ext cx="10972827" cy="1897239"/>
          </a:xfrm>
          <a:custGeom>
            <a:rect b="b" l="l" r="r" t="t"/>
            <a:pathLst>
              <a:path extrusionOk="0" h="50338" w="136972">
                <a:moveTo>
                  <a:pt x="81311" y="1"/>
                </a:moveTo>
                <a:cubicBezTo>
                  <a:pt x="77827" y="1"/>
                  <a:pt x="74158" y="138"/>
                  <a:pt x="70298" y="437"/>
                </a:cubicBezTo>
                <a:cubicBezTo>
                  <a:pt x="22108" y="4174"/>
                  <a:pt x="0" y="20004"/>
                  <a:pt x="0" y="20004"/>
                </a:cubicBezTo>
                <a:lnTo>
                  <a:pt x="2366" y="50338"/>
                </a:lnTo>
                <a:lnTo>
                  <a:pt x="136972" y="50338"/>
                </a:lnTo>
                <a:lnTo>
                  <a:pt x="136972" y="18118"/>
                </a:lnTo>
                <a:cubicBezTo>
                  <a:pt x="136972" y="18118"/>
                  <a:pt x="121330" y="1"/>
                  <a:pt x="813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2">
    <p:spTree>
      <p:nvGrpSpPr>
        <p:cNvPr id="207" name="Shape 207"/>
        <p:cNvGrpSpPr/>
        <p:nvPr/>
      </p:nvGrpSpPr>
      <p:grpSpPr>
        <a:xfrm>
          <a:off x="0" y="0"/>
          <a:ext cx="0" cy="0"/>
          <a:chOff x="0" y="0"/>
          <a:chExt cx="0" cy="0"/>
        </a:xfrm>
      </p:grpSpPr>
      <p:sp>
        <p:nvSpPr>
          <p:cNvPr id="208" name="Google Shape;208;p18"/>
          <p:cNvSpPr txBox="1"/>
          <p:nvPr>
            <p:ph type="title"/>
          </p:nvPr>
        </p:nvSpPr>
        <p:spPr>
          <a:xfrm>
            <a:off x="713250"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09" name="Google Shape;209;p18"/>
          <p:cNvSpPr/>
          <p:nvPr/>
        </p:nvSpPr>
        <p:spPr>
          <a:xfrm flipH="1">
            <a:off x="-695917" y="4605500"/>
            <a:ext cx="10993030" cy="1756167"/>
          </a:xfrm>
          <a:custGeom>
            <a:rect b="b" l="l" r="r" t="t"/>
            <a:pathLst>
              <a:path extrusionOk="0" h="50338" w="136972">
                <a:moveTo>
                  <a:pt x="81311" y="1"/>
                </a:moveTo>
                <a:cubicBezTo>
                  <a:pt x="77827" y="1"/>
                  <a:pt x="74158" y="138"/>
                  <a:pt x="70298" y="437"/>
                </a:cubicBezTo>
                <a:cubicBezTo>
                  <a:pt x="22108" y="4174"/>
                  <a:pt x="0" y="20004"/>
                  <a:pt x="0" y="20004"/>
                </a:cubicBezTo>
                <a:lnTo>
                  <a:pt x="2366" y="50338"/>
                </a:lnTo>
                <a:lnTo>
                  <a:pt x="136972" y="50338"/>
                </a:lnTo>
                <a:lnTo>
                  <a:pt x="136972" y="18118"/>
                </a:lnTo>
                <a:cubicBezTo>
                  <a:pt x="136972" y="18118"/>
                  <a:pt x="121330" y="1"/>
                  <a:pt x="813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8"/>
          <p:cNvSpPr/>
          <p:nvPr/>
        </p:nvSpPr>
        <p:spPr>
          <a:xfrm>
            <a:off x="8430775" y="2691350"/>
            <a:ext cx="1177050" cy="289625"/>
          </a:xfrm>
          <a:custGeom>
            <a:rect b="b" l="l" r="r" t="t"/>
            <a:pathLst>
              <a:path extrusionOk="0" h="11585" w="47082">
                <a:moveTo>
                  <a:pt x="27013" y="0"/>
                </a:moveTo>
                <a:cubicBezTo>
                  <a:pt x="26819" y="0"/>
                  <a:pt x="26620" y="5"/>
                  <a:pt x="26414" y="15"/>
                </a:cubicBezTo>
                <a:cubicBezTo>
                  <a:pt x="18381" y="399"/>
                  <a:pt x="18381" y="5560"/>
                  <a:pt x="18381" y="5560"/>
                </a:cubicBezTo>
                <a:cubicBezTo>
                  <a:pt x="18381" y="5560"/>
                  <a:pt x="16559" y="2849"/>
                  <a:pt x="13434" y="2849"/>
                </a:cubicBezTo>
                <a:cubicBezTo>
                  <a:pt x="12907" y="2849"/>
                  <a:pt x="12343" y="2926"/>
                  <a:pt x="11745" y="3106"/>
                </a:cubicBezTo>
                <a:cubicBezTo>
                  <a:pt x="7597" y="4346"/>
                  <a:pt x="9125" y="8878"/>
                  <a:pt x="9125" y="8878"/>
                </a:cubicBezTo>
                <a:cubicBezTo>
                  <a:pt x="8825" y="8856"/>
                  <a:pt x="8528" y="8846"/>
                  <a:pt x="8237" y="8846"/>
                </a:cubicBezTo>
                <a:cubicBezTo>
                  <a:pt x="3611" y="8846"/>
                  <a:pt x="230" y="11407"/>
                  <a:pt x="12" y="11576"/>
                </a:cubicBezTo>
                <a:lnTo>
                  <a:pt x="47081" y="11576"/>
                </a:lnTo>
                <a:cubicBezTo>
                  <a:pt x="44812" y="9155"/>
                  <a:pt x="39838" y="8996"/>
                  <a:pt x="38576" y="8996"/>
                </a:cubicBezTo>
                <a:cubicBezTo>
                  <a:pt x="38386" y="8996"/>
                  <a:pt x="38280" y="9000"/>
                  <a:pt x="38280" y="9000"/>
                </a:cubicBezTo>
                <a:cubicBezTo>
                  <a:pt x="37820" y="7091"/>
                  <a:pt x="36378" y="6666"/>
                  <a:pt x="35186" y="6666"/>
                </a:cubicBezTo>
                <a:cubicBezTo>
                  <a:pt x="34230" y="6666"/>
                  <a:pt x="33434" y="6939"/>
                  <a:pt x="33434" y="6939"/>
                </a:cubicBezTo>
                <a:cubicBezTo>
                  <a:pt x="33434" y="6939"/>
                  <a:pt x="34396" y="0"/>
                  <a:pt x="27013" y="0"/>
                </a:cubicBezTo>
                <a:close/>
                <a:moveTo>
                  <a:pt x="1" y="11576"/>
                </a:moveTo>
                <a:lnTo>
                  <a:pt x="1" y="11584"/>
                </a:lnTo>
                <a:cubicBezTo>
                  <a:pt x="1" y="11584"/>
                  <a:pt x="5" y="11581"/>
                  <a:pt x="12" y="1157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1" name="Google Shape;211;p18"/>
          <p:cNvGrpSpPr/>
          <p:nvPr/>
        </p:nvGrpSpPr>
        <p:grpSpPr>
          <a:xfrm rot="-3341690">
            <a:off x="-44545" y="4072001"/>
            <a:ext cx="1074083" cy="1456365"/>
            <a:chOff x="971825" y="1988000"/>
            <a:chExt cx="1074275" cy="1456625"/>
          </a:xfrm>
        </p:grpSpPr>
        <p:sp>
          <p:nvSpPr>
            <p:cNvPr id="212" name="Google Shape;212;p18"/>
            <p:cNvSpPr/>
            <p:nvPr/>
          </p:nvSpPr>
          <p:spPr>
            <a:xfrm>
              <a:off x="1610000" y="2485250"/>
              <a:ext cx="400675" cy="103025"/>
            </a:xfrm>
            <a:custGeom>
              <a:rect b="b" l="l" r="r" t="t"/>
              <a:pathLst>
                <a:path extrusionOk="0" h="4121" w="16027">
                  <a:moveTo>
                    <a:pt x="16027" y="1"/>
                  </a:moveTo>
                  <a:lnTo>
                    <a:pt x="1442" y="1882"/>
                  </a:lnTo>
                  <a:lnTo>
                    <a:pt x="1" y="4120"/>
                  </a:lnTo>
                  <a:lnTo>
                    <a:pt x="15265" y="2263"/>
                  </a:lnTo>
                  <a:cubicBezTo>
                    <a:pt x="15550" y="1489"/>
                    <a:pt x="15801" y="727"/>
                    <a:pt x="16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3" name="Google Shape;213;p18"/>
            <p:cNvGrpSpPr/>
            <p:nvPr/>
          </p:nvGrpSpPr>
          <p:grpSpPr>
            <a:xfrm>
              <a:off x="971825" y="1988000"/>
              <a:ext cx="1074275" cy="1456625"/>
              <a:chOff x="971825" y="1988000"/>
              <a:chExt cx="1074275" cy="1456625"/>
            </a:xfrm>
          </p:grpSpPr>
          <p:sp>
            <p:nvSpPr>
              <p:cNvPr id="214" name="Google Shape;214;p18"/>
              <p:cNvSpPr/>
              <p:nvPr/>
            </p:nvSpPr>
            <p:spPr>
              <a:xfrm>
                <a:off x="1071550" y="3179675"/>
                <a:ext cx="431925" cy="264950"/>
              </a:xfrm>
              <a:custGeom>
                <a:rect b="b" l="l" r="r" t="t"/>
                <a:pathLst>
                  <a:path extrusionOk="0" h="10598" w="17277">
                    <a:moveTo>
                      <a:pt x="6454" y="1"/>
                    </a:moveTo>
                    <a:lnTo>
                      <a:pt x="1" y="10145"/>
                    </a:lnTo>
                    <a:cubicBezTo>
                      <a:pt x="519" y="10436"/>
                      <a:pt x="1136" y="10598"/>
                      <a:pt x="1868" y="10598"/>
                    </a:cubicBezTo>
                    <a:cubicBezTo>
                      <a:pt x="2783" y="10598"/>
                      <a:pt x="3876" y="10345"/>
                      <a:pt x="5180" y="9776"/>
                    </a:cubicBezTo>
                    <a:cubicBezTo>
                      <a:pt x="5180" y="9776"/>
                      <a:pt x="10788" y="6192"/>
                      <a:pt x="17276" y="620"/>
                    </a:cubicBezTo>
                    <a:lnTo>
                      <a:pt x="645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8"/>
              <p:cNvSpPr/>
              <p:nvPr/>
            </p:nvSpPr>
            <p:spPr>
              <a:xfrm>
                <a:off x="1513275" y="2014950"/>
                <a:ext cx="262250" cy="505450"/>
              </a:xfrm>
              <a:custGeom>
                <a:rect b="b" l="l" r="r" t="t"/>
                <a:pathLst>
                  <a:path extrusionOk="0" h="20218" w="10490">
                    <a:moveTo>
                      <a:pt x="8823" y="1"/>
                    </a:moveTo>
                    <a:cubicBezTo>
                      <a:pt x="5977" y="1192"/>
                      <a:pt x="2906" y="3287"/>
                      <a:pt x="0" y="5752"/>
                    </a:cubicBezTo>
                    <a:lnTo>
                      <a:pt x="5251" y="20218"/>
                    </a:lnTo>
                    <a:lnTo>
                      <a:pt x="10490" y="11979"/>
                    </a:lnTo>
                    <a:lnTo>
                      <a:pt x="882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8"/>
              <p:cNvSpPr/>
              <p:nvPr/>
            </p:nvSpPr>
            <p:spPr>
              <a:xfrm>
                <a:off x="1486775" y="2550150"/>
                <a:ext cx="501875" cy="231300"/>
              </a:xfrm>
              <a:custGeom>
                <a:rect b="b" l="l" r="r" t="t"/>
                <a:pathLst>
                  <a:path extrusionOk="0" h="9252" w="20075">
                    <a:moveTo>
                      <a:pt x="20075" y="0"/>
                    </a:moveTo>
                    <a:lnTo>
                      <a:pt x="4716" y="1870"/>
                    </a:lnTo>
                    <a:lnTo>
                      <a:pt x="1" y="9251"/>
                    </a:lnTo>
                    <a:lnTo>
                      <a:pt x="16419" y="7858"/>
                    </a:lnTo>
                    <a:cubicBezTo>
                      <a:pt x="16610" y="7513"/>
                      <a:pt x="16800" y="7156"/>
                      <a:pt x="17003" y="6811"/>
                    </a:cubicBezTo>
                    <a:cubicBezTo>
                      <a:pt x="18265" y="4418"/>
                      <a:pt x="19277" y="2155"/>
                      <a:pt x="200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8"/>
              <p:cNvSpPr/>
              <p:nvPr/>
            </p:nvSpPr>
            <p:spPr>
              <a:xfrm>
                <a:off x="1433500" y="2754325"/>
                <a:ext cx="459300" cy="110775"/>
              </a:xfrm>
              <a:custGeom>
                <a:rect b="b" l="l" r="r" t="t"/>
                <a:pathLst>
                  <a:path extrusionOk="0" h="4431" w="18372">
                    <a:moveTo>
                      <a:pt x="18372" y="1"/>
                    </a:moveTo>
                    <a:lnTo>
                      <a:pt x="1929" y="1394"/>
                    </a:lnTo>
                    <a:lnTo>
                      <a:pt x="1" y="4430"/>
                    </a:lnTo>
                    <a:lnTo>
                      <a:pt x="16336" y="3180"/>
                    </a:lnTo>
                    <a:cubicBezTo>
                      <a:pt x="17062" y="2144"/>
                      <a:pt x="17741" y="1073"/>
                      <a:pt x="183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8"/>
              <p:cNvSpPr/>
              <p:nvPr/>
            </p:nvSpPr>
            <p:spPr>
              <a:xfrm>
                <a:off x="1788300" y="1988000"/>
                <a:ext cx="167325" cy="259450"/>
              </a:xfrm>
              <a:custGeom>
                <a:rect b="b" l="l" r="r" t="t"/>
                <a:pathLst>
                  <a:path extrusionOk="0" h="10378" w="6693">
                    <a:moveTo>
                      <a:pt x="2376" y="1"/>
                    </a:moveTo>
                    <a:cubicBezTo>
                      <a:pt x="1627" y="1"/>
                      <a:pt x="830" y="117"/>
                      <a:pt x="1" y="341"/>
                    </a:cubicBezTo>
                    <a:lnTo>
                      <a:pt x="1203" y="10378"/>
                    </a:lnTo>
                    <a:lnTo>
                      <a:pt x="6692" y="1746"/>
                    </a:lnTo>
                    <a:cubicBezTo>
                      <a:pt x="6156" y="1281"/>
                      <a:pt x="5561" y="888"/>
                      <a:pt x="4918" y="555"/>
                    </a:cubicBezTo>
                    <a:cubicBezTo>
                      <a:pt x="4160" y="180"/>
                      <a:pt x="3304" y="1"/>
                      <a:pt x="23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8"/>
              <p:cNvSpPr/>
              <p:nvPr/>
            </p:nvSpPr>
            <p:spPr>
              <a:xfrm>
                <a:off x="1310575" y="2841550"/>
                <a:ext cx="525675" cy="216725"/>
              </a:xfrm>
              <a:custGeom>
                <a:rect b="b" l="l" r="r" t="t"/>
                <a:pathLst>
                  <a:path extrusionOk="0" h="8669" w="21027">
                    <a:moveTo>
                      <a:pt x="21027" y="1"/>
                    </a:moveTo>
                    <a:lnTo>
                      <a:pt x="4727" y="1263"/>
                    </a:lnTo>
                    <a:lnTo>
                      <a:pt x="0" y="8668"/>
                    </a:lnTo>
                    <a:lnTo>
                      <a:pt x="0" y="8668"/>
                    </a:lnTo>
                    <a:lnTo>
                      <a:pt x="13788" y="8490"/>
                    </a:lnTo>
                    <a:cubicBezTo>
                      <a:pt x="16383" y="5870"/>
                      <a:pt x="18895" y="3013"/>
                      <a:pt x="2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8"/>
              <p:cNvSpPr/>
              <p:nvPr/>
            </p:nvSpPr>
            <p:spPr>
              <a:xfrm>
                <a:off x="971825" y="2928775"/>
                <a:ext cx="254825" cy="500975"/>
              </a:xfrm>
              <a:custGeom>
                <a:rect b="b" l="l" r="r" t="t"/>
                <a:pathLst>
                  <a:path extrusionOk="0" h="20039" w="10193">
                    <a:moveTo>
                      <a:pt x="3763" y="0"/>
                    </a:moveTo>
                    <a:cubicBezTo>
                      <a:pt x="3013" y="2619"/>
                      <a:pt x="2537" y="4632"/>
                      <a:pt x="2370" y="5489"/>
                    </a:cubicBezTo>
                    <a:cubicBezTo>
                      <a:pt x="1954" y="7620"/>
                      <a:pt x="1" y="17478"/>
                      <a:pt x="3739" y="20038"/>
                    </a:cubicBezTo>
                    <a:lnTo>
                      <a:pt x="10193" y="9894"/>
                    </a:lnTo>
                    <a:lnTo>
                      <a:pt x="37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8"/>
              <p:cNvSpPr/>
              <p:nvPr/>
            </p:nvSpPr>
            <p:spPr>
              <a:xfrm>
                <a:off x="1650800" y="2284050"/>
                <a:ext cx="395300" cy="239925"/>
              </a:xfrm>
              <a:custGeom>
                <a:rect b="b" l="l" r="r" t="t"/>
                <a:pathLst>
                  <a:path extrusionOk="0" h="9597" w="15812">
                    <a:moveTo>
                      <a:pt x="15812" y="0"/>
                    </a:moveTo>
                    <a:lnTo>
                      <a:pt x="5239" y="1393"/>
                    </a:lnTo>
                    <a:lnTo>
                      <a:pt x="0" y="9597"/>
                    </a:lnTo>
                    <a:lnTo>
                      <a:pt x="0" y="9597"/>
                    </a:lnTo>
                    <a:lnTo>
                      <a:pt x="14490" y="7739"/>
                    </a:lnTo>
                    <a:cubicBezTo>
                      <a:pt x="15335" y="4882"/>
                      <a:pt x="15752" y="2286"/>
                      <a:pt x="158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8"/>
              <p:cNvSpPr/>
              <p:nvPr/>
            </p:nvSpPr>
            <p:spPr>
              <a:xfrm>
                <a:off x="1786825" y="2228675"/>
                <a:ext cx="258675" cy="82175"/>
              </a:xfrm>
              <a:custGeom>
                <a:rect b="b" l="l" r="r" t="t"/>
                <a:pathLst>
                  <a:path extrusionOk="0" h="3287" w="10347">
                    <a:moveTo>
                      <a:pt x="10275" y="1"/>
                    </a:moveTo>
                    <a:lnTo>
                      <a:pt x="1227" y="1334"/>
                    </a:lnTo>
                    <a:lnTo>
                      <a:pt x="0" y="3287"/>
                    </a:lnTo>
                    <a:lnTo>
                      <a:pt x="0" y="3287"/>
                    </a:lnTo>
                    <a:lnTo>
                      <a:pt x="10347" y="1918"/>
                    </a:lnTo>
                    <a:cubicBezTo>
                      <a:pt x="10347" y="1251"/>
                      <a:pt x="10335" y="608"/>
                      <a:pt x="102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8"/>
              <p:cNvSpPr/>
              <p:nvPr/>
            </p:nvSpPr>
            <p:spPr>
              <a:xfrm>
                <a:off x="1823125" y="2036975"/>
                <a:ext cx="220300" cy="216425"/>
              </a:xfrm>
              <a:custGeom>
                <a:rect b="b" l="l" r="r" t="t"/>
                <a:pathLst>
                  <a:path extrusionOk="0" h="8657" w="8812">
                    <a:moveTo>
                      <a:pt x="5525" y="1"/>
                    </a:moveTo>
                    <a:lnTo>
                      <a:pt x="1" y="8657"/>
                    </a:lnTo>
                    <a:lnTo>
                      <a:pt x="8811" y="7371"/>
                    </a:lnTo>
                    <a:cubicBezTo>
                      <a:pt x="8490" y="4144"/>
                      <a:pt x="7311" y="1668"/>
                      <a:pt x="55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8"/>
              <p:cNvSpPr/>
              <p:nvPr/>
            </p:nvSpPr>
            <p:spPr>
              <a:xfrm>
                <a:off x="1126925" y="2486750"/>
                <a:ext cx="295300" cy="567950"/>
              </a:xfrm>
              <a:custGeom>
                <a:rect b="b" l="l" r="r" t="t"/>
                <a:pathLst>
                  <a:path extrusionOk="0" h="22718" w="11812">
                    <a:moveTo>
                      <a:pt x="4393" y="0"/>
                    </a:moveTo>
                    <a:cubicBezTo>
                      <a:pt x="2715" y="3096"/>
                      <a:pt x="1238" y="6668"/>
                      <a:pt x="0" y="10097"/>
                    </a:cubicBezTo>
                    <a:lnTo>
                      <a:pt x="7072" y="22717"/>
                    </a:lnTo>
                    <a:lnTo>
                      <a:pt x="11811" y="15288"/>
                    </a:lnTo>
                    <a:lnTo>
                      <a:pt x="43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8"/>
              <p:cNvSpPr/>
              <p:nvPr/>
            </p:nvSpPr>
            <p:spPr>
              <a:xfrm>
                <a:off x="1237950" y="3061225"/>
                <a:ext cx="410175" cy="126825"/>
              </a:xfrm>
              <a:custGeom>
                <a:rect b="b" l="l" r="r" t="t"/>
                <a:pathLst>
                  <a:path extrusionOk="0" h="5073" w="16407">
                    <a:moveTo>
                      <a:pt x="16407" y="0"/>
                    </a:moveTo>
                    <a:lnTo>
                      <a:pt x="2715" y="179"/>
                    </a:lnTo>
                    <a:lnTo>
                      <a:pt x="0" y="4453"/>
                    </a:lnTo>
                    <a:lnTo>
                      <a:pt x="10954" y="5072"/>
                    </a:lnTo>
                    <a:cubicBezTo>
                      <a:pt x="12740" y="3525"/>
                      <a:pt x="14597" y="1822"/>
                      <a:pt x="164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8"/>
              <p:cNvSpPr/>
              <p:nvPr/>
            </p:nvSpPr>
            <p:spPr>
              <a:xfrm>
                <a:off x="1241225" y="2398350"/>
                <a:ext cx="234575" cy="463475"/>
              </a:xfrm>
              <a:custGeom>
                <a:rect b="b" l="l" r="r" t="t"/>
                <a:pathLst>
                  <a:path extrusionOk="0" h="18539" w="9383">
                    <a:moveTo>
                      <a:pt x="2012" y="0"/>
                    </a:moveTo>
                    <a:lnTo>
                      <a:pt x="1703" y="441"/>
                    </a:lnTo>
                    <a:cubicBezTo>
                      <a:pt x="1119" y="1310"/>
                      <a:pt x="548" y="2239"/>
                      <a:pt x="0" y="3227"/>
                    </a:cubicBezTo>
                    <a:lnTo>
                      <a:pt x="7430" y="18538"/>
                    </a:lnTo>
                    <a:lnTo>
                      <a:pt x="9382" y="15490"/>
                    </a:lnTo>
                    <a:lnTo>
                      <a:pt x="20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8"/>
              <p:cNvSpPr/>
              <p:nvPr/>
            </p:nvSpPr>
            <p:spPr>
              <a:xfrm>
                <a:off x="1068875" y="2748675"/>
                <a:ext cx="230400" cy="420625"/>
              </a:xfrm>
              <a:custGeom>
                <a:rect b="b" l="l" r="r" t="t"/>
                <a:pathLst>
                  <a:path extrusionOk="0" h="16825" w="9216">
                    <a:moveTo>
                      <a:pt x="2203" y="1"/>
                    </a:moveTo>
                    <a:cubicBezTo>
                      <a:pt x="1334" y="2453"/>
                      <a:pt x="596" y="4811"/>
                      <a:pt x="0" y="6835"/>
                    </a:cubicBezTo>
                    <a:lnTo>
                      <a:pt x="6489" y="16824"/>
                    </a:lnTo>
                    <a:lnTo>
                      <a:pt x="9216" y="12538"/>
                    </a:lnTo>
                    <a:lnTo>
                      <a:pt x="22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8"/>
              <p:cNvSpPr/>
              <p:nvPr/>
            </p:nvSpPr>
            <p:spPr>
              <a:xfrm>
                <a:off x="1740975" y="1998300"/>
                <a:ext cx="70575" cy="306600"/>
              </a:xfrm>
              <a:custGeom>
                <a:rect b="b" l="l" r="r" t="t"/>
                <a:pathLst>
                  <a:path extrusionOk="0" h="12264" w="2823">
                    <a:moveTo>
                      <a:pt x="1596" y="0"/>
                    </a:moveTo>
                    <a:cubicBezTo>
                      <a:pt x="1072" y="143"/>
                      <a:pt x="536" y="322"/>
                      <a:pt x="1" y="548"/>
                    </a:cubicBezTo>
                    <a:lnTo>
                      <a:pt x="1632" y="12264"/>
                    </a:lnTo>
                    <a:lnTo>
                      <a:pt x="2822" y="10371"/>
                    </a:lnTo>
                    <a:lnTo>
                      <a:pt x="159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8"/>
              <p:cNvSpPr/>
              <p:nvPr/>
            </p:nvSpPr>
            <p:spPr>
              <a:xfrm>
                <a:off x="1296275" y="2211125"/>
                <a:ext cx="302150" cy="567050"/>
              </a:xfrm>
              <a:custGeom>
                <a:rect b="b" l="l" r="r" t="t"/>
                <a:pathLst>
                  <a:path extrusionOk="0" h="22682" w="12086">
                    <a:moveTo>
                      <a:pt x="6359" y="0"/>
                    </a:moveTo>
                    <a:cubicBezTo>
                      <a:pt x="3906" y="2334"/>
                      <a:pt x="1680" y="4870"/>
                      <a:pt x="1" y="7203"/>
                    </a:cubicBezTo>
                    <a:lnTo>
                      <a:pt x="7359" y="22681"/>
                    </a:lnTo>
                    <a:lnTo>
                      <a:pt x="12086" y="15264"/>
                    </a:lnTo>
                    <a:lnTo>
                      <a:pt x="63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8"/>
              <p:cNvSpPr/>
              <p:nvPr/>
            </p:nvSpPr>
            <p:spPr>
              <a:xfrm>
                <a:off x="1460875" y="2163800"/>
                <a:ext cx="178625" cy="421200"/>
              </a:xfrm>
              <a:custGeom>
                <a:rect b="b" l="l" r="r" t="t"/>
                <a:pathLst>
                  <a:path extrusionOk="0" h="16848" w="7145">
                    <a:moveTo>
                      <a:pt x="1846" y="0"/>
                    </a:moveTo>
                    <a:cubicBezTo>
                      <a:pt x="1215" y="536"/>
                      <a:pt x="608" y="1084"/>
                      <a:pt x="1" y="1667"/>
                    </a:cubicBezTo>
                    <a:lnTo>
                      <a:pt x="5692" y="16847"/>
                    </a:lnTo>
                    <a:lnTo>
                      <a:pt x="7145" y="14573"/>
                    </a:lnTo>
                    <a:lnTo>
                      <a:pt x="184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8"/>
              <p:cNvSpPr/>
              <p:nvPr/>
            </p:nvSpPr>
            <p:spPr>
              <a:xfrm>
                <a:off x="1065600" y="1997100"/>
                <a:ext cx="979600" cy="1435925"/>
              </a:xfrm>
              <a:custGeom>
                <a:rect b="b" l="l" r="r" t="t"/>
                <a:pathLst>
                  <a:path extrusionOk="0" h="57437" w="39184">
                    <a:moveTo>
                      <a:pt x="28873" y="1"/>
                    </a:moveTo>
                    <a:cubicBezTo>
                      <a:pt x="28790" y="24"/>
                      <a:pt x="28683" y="48"/>
                      <a:pt x="28575" y="72"/>
                    </a:cubicBezTo>
                    <a:lnTo>
                      <a:pt x="29814" y="10442"/>
                    </a:lnTo>
                    <a:lnTo>
                      <a:pt x="28611" y="12335"/>
                    </a:lnTo>
                    <a:lnTo>
                      <a:pt x="26968" y="620"/>
                    </a:lnTo>
                    <a:cubicBezTo>
                      <a:pt x="26885" y="667"/>
                      <a:pt x="26778" y="703"/>
                      <a:pt x="26682" y="739"/>
                    </a:cubicBezTo>
                    <a:lnTo>
                      <a:pt x="28349" y="12728"/>
                    </a:lnTo>
                    <a:lnTo>
                      <a:pt x="23158" y="20932"/>
                    </a:lnTo>
                    <a:lnTo>
                      <a:pt x="17907" y="6466"/>
                    </a:lnTo>
                    <a:cubicBezTo>
                      <a:pt x="17836" y="6537"/>
                      <a:pt x="17741" y="6597"/>
                      <a:pt x="17669" y="6668"/>
                    </a:cubicBezTo>
                    <a:lnTo>
                      <a:pt x="22968" y="21241"/>
                    </a:lnTo>
                    <a:lnTo>
                      <a:pt x="21527" y="23503"/>
                    </a:lnTo>
                    <a:lnTo>
                      <a:pt x="15824" y="8323"/>
                    </a:lnTo>
                    <a:cubicBezTo>
                      <a:pt x="15752" y="8394"/>
                      <a:pt x="15657" y="8466"/>
                      <a:pt x="15586" y="8549"/>
                    </a:cubicBezTo>
                    <a:lnTo>
                      <a:pt x="21313" y="23813"/>
                    </a:lnTo>
                    <a:lnTo>
                      <a:pt x="16598" y="31219"/>
                    </a:lnTo>
                    <a:lnTo>
                      <a:pt x="9240" y="15741"/>
                    </a:lnTo>
                    <a:cubicBezTo>
                      <a:pt x="9180" y="15836"/>
                      <a:pt x="9109" y="15919"/>
                      <a:pt x="9049" y="16026"/>
                    </a:cubicBezTo>
                    <a:lnTo>
                      <a:pt x="16419" y="31516"/>
                    </a:lnTo>
                    <a:lnTo>
                      <a:pt x="14466" y="34576"/>
                    </a:lnTo>
                    <a:lnTo>
                      <a:pt x="7037" y="19253"/>
                    </a:lnTo>
                    <a:cubicBezTo>
                      <a:pt x="6977" y="19360"/>
                      <a:pt x="6918" y="19467"/>
                      <a:pt x="6858" y="19586"/>
                    </a:cubicBezTo>
                    <a:lnTo>
                      <a:pt x="14276" y="34874"/>
                    </a:lnTo>
                    <a:lnTo>
                      <a:pt x="9537" y="42291"/>
                    </a:lnTo>
                    <a:lnTo>
                      <a:pt x="2477" y="29683"/>
                    </a:lnTo>
                    <a:cubicBezTo>
                      <a:pt x="2429" y="29802"/>
                      <a:pt x="2382" y="29933"/>
                      <a:pt x="2334" y="30052"/>
                    </a:cubicBezTo>
                    <a:lnTo>
                      <a:pt x="9347" y="42577"/>
                    </a:lnTo>
                    <a:lnTo>
                      <a:pt x="6620" y="46863"/>
                    </a:lnTo>
                    <a:lnTo>
                      <a:pt x="131" y="36886"/>
                    </a:lnTo>
                    <a:cubicBezTo>
                      <a:pt x="108" y="37017"/>
                      <a:pt x="60" y="37136"/>
                      <a:pt x="36" y="37255"/>
                    </a:cubicBezTo>
                    <a:lnTo>
                      <a:pt x="6465" y="47137"/>
                    </a:lnTo>
                    <a:lnTo>
                      <a:pt x="0" y="57270"/>
                    </a:lnTo>
                    <a:cubicBezTo>
                      <a:pt x="72" y="57329"/>
                      <a:pt x="167" y="57377"/>
                      <a:pt x="250" y="57436"/>
                    </a:cubicBezTo>
                    <a:lnTo>
                      <a:pt x="6716" y="47304"/>
                    </a:lnTo>
                    <a:lnTo>
                      <a:pt x="17514" y="47923"/>
                    </a:lnTo>
                    <a:cubicBezTo>
                      <a:pt x="17622" y="47840"/>
                      <a:pt x="17741" y="47745"/>
                      <a:pt x="17848" y="47637"/>
                    </a:cubicBezTo>
                    <a:lnTo>
                      <a:pt x="6894" y="47018"/>
                    </a:lnTo>
                    <a:lnTo>
                      <a:pt x="9621" y="42744"/>
                    </a:lnTo>
                    <a:lnTo>
                      <a:pt x="23313" y="42565"/>
                    </a:lnTo>
                    <a:lnTo>
                      <a:pt x="23610" y="42268"/>
                    </a:lnTo>
                    <a:lnTo>
                      <a:pt x="9811" y="42446"/>
                    </a:lnTo>
                    <a:lnTo>
                      <a:pt x="9811" y="42446"/>
                    </a:lnTo>
                    <a:lnTo>
                      <a:pt x="14526" y="35041"/>
                    </a:lnTo>
                    <a:lnTo>
                      <a:pt x="30838" y="33790"/>
                    </a:lnTo>
                    <a:lnTo>
                      <a:pt x="31064" y="33469"/>
                    </a:lnTo>
                    <a:lnTo>
                      <a:pt x="14740" y="34719"/>
                    </a:lnTo>
                    <a:lnTo>
                      <a:pt x="16669" y="31683"/>
                    </a:lnTo>
                    <a:lnTo>
                      <a:pt x="33112" y="30290"/>
                    </a:lnTo>
                    <a:lnTo>
                      <a:pt x="33290" y="29980"/>
                    </a:lnTo>
                    <a:lnTo>
                      <a:pt x="33290" y="29980"/>
                    </a:lnTo>
                    <a:lnTo>
                      <a:pt x="16848" y="31373"/>
                    </a:lnTo>
                    <a:lnTo>
                      <a:pt x="21551" y="23992"/>
                    </a:lnTo>
                    <a:lnTo>
                      <a:pt x="36910" y="22110"/>
                    </a:lnTo>
                    <a:cubicBezTo>
                      <a:pt x="36957" y="22015"/>
                      <a:pt x="36981" y="21908"/>
                      <a:pt x="37029" y="21801"/>
                    </a:cubicBezTo>
                    <a:lnTo>
                      <a:pt x="37029" y="21801"/>
                    </a:lnTo>
                    <a:lnTo>
                      <a:pt x="21765" y="23658"/>
                    </a:lnTo>
                    <a:lnTo>
                      <a:pt x="23206" y="21420"/>
                    </a:lnTo>
                    <a:lnTo>
                      <a:pt x="37791" y="19539"/>
                    </a:lnTo>
                    <a:lnTo>
                      <a:pt x="37874" y="19229"/>
                    </a:lnTo>
                    <a:lnTo>
                      <a:pt x="37874" y="19229"/>
                    </a:lnTo>
                    <a:lnTo>
                      <a:pt x="23396" y="21086"/>
                    </a:lnTo>
                    <a:lnTo>
                      <a:pt x="23396" y="21086"/>
                    </a:lnTo>
                    <a:lnTo>
                      <a:pt x="28623" y="12883"/>
                    </a:lnTo>
                    <a:lnTo>
                      <a:pt x="39184" y="11490"/>
                    </a:lnTo>
                    <a:lnTo>
                      <a:pt x="39184" y="11192"/>
                    </a:lnTo>
                    <a:lnTo>
                      <a:pt x="28825" y="12562"/>
                    </a:lnTo>
                    <a:lnTo>
                      <a:pt x="30076" y="10609"/>
                    </a:lnTo>
                    <a:lnTo>
                      <a:pt x="39124" y="9276"/>
                    </a:lnTo>
                    <a:cubicBezTo>
                      <a:pt x="39112" y="9168"/>
                      <a:pt x="39112" y="9073"/>
                      <a:pt x="39101" y="8978"/>
                    </a:cubicBezTo>
                    <a:lnTo>
                      <a:pt x="30290" y="10288"/>
                    </a:lnTo>
                    <a:lnTo>
                      <a:pt x="35814" y="1620"/>
                    </a:lnTo>
                    <a:cubicBezTo>
                      <a:pt x="35731" y="1548"/>
                      <a:pt x="35660" y="1489"/>
                      <a:pt x="35588" y="1417"/>
                    </a:cubicBezTo>
                    <a:lnTo>
                      <a:pt x="30076" y="10049"/>
                    </a:lnTo>
                    <a:lnTo>
                      <a:pt x="28873" y="1"/>
                    </a:lnTo>
                    <a:close/>
                  </a:path>
                </a:pathLst>
              </a:custGeom>
              <a:solidFill>
                <a:schemeClr val="accent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32" name="Google Shape;232;p18"/>
          <p:cNvGrpSpPr/>
          <p:nvPr/>
        </p:nvGrpSpPr>
        <p:grpSpPr>
          <a:xfrm rot="292556">
            <a:off x="8103354" y="3848553"/>
            <a:ext cx="788240" cy="1677357"/>
            <a:chOff x="2363375" y="2549550"/>
            <a:chExt cx="788225" cy="1677325"/>
          </a:xfrm>
        </p:grpSpPr>
        <p:sp>
          <p:nvSpPr>
            <p:cNvPr id="233" name="Google Shape;233;p18"/>
            <p:cNvSpPr/>
            <p:nvPr/>
          </p:nvSpPr>
          <p:spPr>
            <a:xfrm>
              <a:off x="2654475" y="2552225"/>
              <a:ext cx="359000" cy="460200"/>
            </a:xfrm>
            <a:custGeom>
              <a:rect b="b" l="l" r="r" t="t"/>
              <a:pathLst>
                <a:path extrusionOk="0" h="18408" w="14360">
                  <a:moveTo>
                    <a:pt x="14360" y="1"/>
                  </a:moveTo>
                  <a:cubicBezTo>
                    <a:pt x="8300" y="3477"/>
                    <a:pt x="3597" y="7490"/>
                    <a:pt x="1" y="11776"/>
                  </a:cubicBezTo>
                  <a:lnTo>
                    <a:pt x="8109" y="18408"/>
                  </a:lnTo>
                  <a:cubicBezTo>
                    <a:pt x="11407" y="8526"/>
                    <a:pt x="13943" y="1179"/>
                    <a:pt x="143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8"/>
            <p:cNvSpPr/>
            <p:nvPr/>
          </p:nvSpPr>
          <p:spPr>
            <a:xfrm>
              <a:off x="2581275" y="3438950"/>
              <a:ext cx="504550" cy="452750"/>
            </a:xfrm>
            <a:custGeom>
              <a:rect b="b" l="l" r="r" t="t"/>
              <a:pathLst>
                <a:path extrusionOk="0" h="18110" w="20182">
                  <a:moveTo>
                    <a:pt x="20181" y="0"/>
                  </a:moveTo>
                  <a:lnTo>
                    <a:pt x="5203" y="1655"/>
                  </a:lnTo>
                  <a:cubicBezTo>
                    <a:pt x="4036" y="5227"/>
                    <a:pt x="2881" y="8835"/>
                    <a:pt x="1774" y="12383"/>
                  </a:cubicBezTo>
                  <a:lnTo>
                    <a:pt x="1822" y="12407"/>
                  </a:lnTo>
                  <a:lnTo>
                    <a:pt x="1715" y="12549"/>
                  </a:lnTo>
                  <a:cubicBezTo>
                    <a:pt x="1143" y="14419"/>
                    <a:pt x="560" y="16276"/>
                    <a:pt x="0" y="18110"/>
                  </a:cubicBezTo>
                  <a:lnTo>
                    <a:pt x="11061" y="16502"/>
                  </a:lnTo>
                  <a:cubicBezTo>
                    <a:pt x="15502" y="10775"/>
                    <a:pt x="18383" y="5227"/>
                    <a:pt x="201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8"/>
            <p:cNvSpPr/>
            <p:nvPr/>
          </p:nvSpPr>
          <p:spPr>
            <a:xfrm>
              <a:off x="2363375" y="3574075"/>
              <a:ext cx="253325" cy="646825"/>
            </a:xfrm>
            <a:custGeom>
              <a:rect b="b" l="l" r="r" t="t"/>
              <a:pathLst>
                <a:path extrusionOk="0" h="25873" w="10133">
                  <a:moveTo>
                    <a:pt x="655" y="1"/>
                  </a:moveTo>
                  <a:lnTo>
                    <a:pt x="655" y="1"/>
                  </a:lnTo>
                  <a:cubicBezTo>
                    <a:pt x="1" y="13240"/>
                    <a:pt x="3918" y="24170"/>
                    <a:pt x="4561" y="25873"/>
                  </a:cubicBezTo>
                  <a:cubicBezTo>
                    <a:pt x="6085" y="20301"/>
                    <a:pt x="8037" y="13812"/>
                    <a:pt x="10133" y="7097"/>
                  </a:cubicBezTo>
                  <a:lnTo>
                    <a:pt x="6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8"/>
            <p:cNvSpPr/>
            <p:nvPr/>
          </p:nvSpPr>
          <p:spPr>
            <a:xfrm>
              <a:off x="2924175" y="2553725"/>
              <a:ext cx="192000" cy="282500"/>
            </a:xfrm>
            <a:custGeom>
              <a:rect b="b" l="l" r="r" t="t"/>
              <a:pathLst>
                <a:path extrusionOk="0" h="11300" w="7680">
                  <a:moveTo>
                    <a:pt x="3870" y="0"/>
                  </a:moveTo>
                  <a:cubicBezTo>
                    <a:pt x="3620" y="738"/>
                    <a:pt x="2131" y="5037"/>
                    <a:pt x="0" y="11299"/>
                  </a:cubicBezTo>
                  <a:lnTo>
                    <a:pt x="7680" y="9763"/>
                  </a:lnTo>
                  <a:cubicBezTo>
                    <a:pt x="6322" y="4298"/>
                    <a:pt x="4334" y="774"/>
                    <a:pt x="38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8"/>
            <p:cNvSpPr/>
            <p:nvPr/>
          </p:nvSpPr>
          <p:spPr>
            <a:xfrm>
              <a:off x="2817300" y="2804950"/>
              <a:ext cx="334300" cy="349750"/>
            </a:xfrm>
            <a:custGeom>
              <a:rect b="b" l="l" r="r" t="t"/>
              <a:pathLst>
                <a:path extrusionOk="0" h="13990" w="13372">
                  <a:moveTo>
                    <a:pt x="12014" y="0"/>
                  </a:moveTo>
                  <a:lnTo>
                    <a:pt x="4156" y="1560"/>
                  </a:lnTo>
                  <a:cubicBezTo>
                    <a:pt x="2953" y="5179"/>
                    <a:pt x="1525" y="9406"/>
                    <a:pt x="1" y="13990"/>
                  </a:cubicBezTo>
                  <a:lnTo>
                    <a:pt x="13252" y="11609"/>
                  </a:lnTo>
                  <a:cubicBezTo>
                    <a:pt x="13371" y="7180"/>
                    <a:pt x="12800" y="3250"/>
                    <a:pt x="120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8"/>
            <p:cNvSpPr/>
            <p:nvPr/>
          </p:nvSpPr>
          <p:spPr>
            <a:xfrm>
              <a:off x="2713425" y="3102900"/>
              <a:ext cx="434600" cy="369400"/>
            </a:xfrm>
            <a:custGeom>
              <a:rect b="b" l="l" r="r" t="t"/>
              <a:pathLst>
                <a:path extrusionOk="0" h="14776" w="17384">
                  <a:moveTo>
                    <a:pt x="17384" y="0"/>
                  </a:moveTo>
                  <a:lnTo>
                    <a:pt x="4037" y="2393"/>
                  </a:lnTo>
                  <a:cubicBezTo>
                    <a:pt x="2739" y="6322"/>
                    <a:pt x="1370" y="10525"/>
                    <a:pt x="0" y="14776"/>
                  </a:cubicBezTo>
                  <a:lnTo>
                    <a:pt x="14990" y="13145"/>
                  </a:lnTo>
                  <a:cubicBezTo>
                    <a:pt x="16574" y="8442"/>
                    <a:pt x="17264" y="4024"/>
                    <a:pt x="173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8"/>
            <p:cNvSpPr/>
            <p:nvPr/>
          </p:nvSpPr>
          <p:spPr>
            <a:xfrm>
              <a:off x="2380350" y="3151700"/>
              <a:ext cx="360475" cy="592375"/>
            </a:xfrm>
            <a:custGeom>
              <a:rect b="b" l="l" r="r" t="t"/>
              <a:pathLst>
                <a:path extrusionOk="0" h="23695" w="14419">
                  <a:moveTo>
                    <a:pt x="3596" y="1"/>
                  </a:moveTo>
                  <a:cubicBezTo>
                    <a:pt x="1334" y="5585"/>
                    <a:pt x="286" y="11240"/>
                    <a:pt x="0" y="16539"/>
                  </a:cubicBezTo>
                  <a:lnTo>
                    <a:pt x="9561" y="23694"/>
                  </a:lnTo>
                  <a:cubicBezTo>
                    <a:pt x="11145" y="18646"/>
                    <a:pt x="12788" y="13502"/>
                    <a:pt x="14419" y="8526"/>
                  </a:cubicBezTo>
                  <a:lnTo>
                    <a:pt x="359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8"/>
            <p:cNvSpPr/>
            <p:nvPr/>
          </p:nvSpPr>
          <p:spPr>
            <a:xfrm>
              <a:off x="2472925" y="2852575"/>
              <a:ext cx="381325" cy="504550"/>
            </a:xfrm>
            <a:custGeom>
              <a:rect b="b" l="l" r="r" t="t"/>
              <a:pathLst>
                <a:path extrusionOk="0" h="20182" w="15253">
                  <a:moveTo>
                    <a:pt x="7049" y="0"/>
                  </a:moveTo>
                  <a:cubicBezTo>
                    <a:pt x="3941" y="3739"/>
                    <a:pt x="1643" y="7680"/>
                    <a:pt x="0" y="11668"/>
                  </a:cubicBezTo>
                  <a:lnTo>
                    <a:pt x="10787" y="20181"/>
                  </a:lnTo>
                  <a:cubicBezTo>
                    <a:pt x="12347" y="15431"/>
                    <a:pt x="13871" y="10847"/>
                    <a:pt x="15252" y="6715"/>
                  </a:cubicBezTo>
                  <a:lnTo>
                    <a:pt x="704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8"/>
            <p:cNvSpPr/>
            <p:nvPr/>
          </p:nvSpPr>
          <p:spPr>
            <a:xfrm>
              <a:off x="2485125" y="3860425"/>
              <a:ext cx="366425" cy="362575"/>
            </a:xfrm>
            <a:custGeom>
              <a:rect b="b" l="l" r="r" t="t"/>
              <a:pathLst>
                <a:path extrusionOk="0" h="14503" w="14657">
                  <a:moveTo>
                    <a:pt x="14657" y="1"/>
                  </a:moveTo>
                  <a:lnTo>
                    <a:pt x="3763" y="1584"/>
                  </a:lnTo>
                  <a:cubicBezTo>
                    <a:pt x="2370" y="6180"/>
                    <a:pt x="1072" y="10549"/>
                    <a:pt x="0" y="14502"/>
                  </a:cubicBezTo>
                  <a:cubicBezTo>
                    <a:pt x="6120" y="9621"/>
                    <a:pt x="10918" y="4751"/>
                    <a:pt x="146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8"/>
            <p:cNvSpPr/>
            <p:nvPr/>
          </p:nvSpPr>
          <p:spPr>
            <a:xfrm>
              <a:off x="2380650" y="2549550"/>
              <a:ext cx="767975" cy="1677325"/>
            </a:xfrm>
            <a:custGeom>
              <a:rect b="b" l="l" r="r" t="t"/>
              <a:pathLst>
                <a:path extrusionOk="0" h="67093" w="30719">
                  <a:moveTo>
                    <a:pt x="25503" y="1"/>
                  </a:moveTo>
                  <a:cubicBezTo>
                    <a:pt x="25444" y="48"/>
                    <a:pt x="25372" y="72"/>
                    <a:pt x="25313" y="120"/>
                  </a:cubicBezTo>
                  <a:cubicBezTo>
                    <a:pt x="24908" y="1298"/>
                    <a:pt x="22360" y="8644"/>
                    <a:pt x="19062" y="18527"/>
                  </a:cubicBezTo>
                  <a:lnTo>
                    <a:pt x="10954" y="11895"/>
                  </a:lnTo>
                  <a:cubicBezTo>
                    <a:pt x="10894" y="11966"/>
                    <a:pt x="10811" y="12038"/>
                    <a:pt x="10752" y="12121"/>
                  </a:cubicBezTo>
                  <a:lnTo>
                    <a:pt x="18955" y="18824"/>
                  </a:lnTo>
                  <a:cubicBezTo>
                    <a:pt x="17574" y="22980"/>
                    <a:pt x="16050" y="27552"/>
                    <a:pt x="14502" y="32314"/>
                  </a:cubicBezTo>
                  <a:lnTo>
                    <a:pt x="3715" y="23801"/>
                  </a:lnTo>
                  <a:cubicBezTo>
                    <a:pt x="3667" y="23884"/>
                    <a:pt x="3644" y="23992"/>
                    <a:pt x="3596" y="24087"/>
                  </a:cubicBezTo>
                  <a:lnTo>
                    <a:pt x="14419" y="32612"/>
                  </a:lnTo>
                  <a:cubicBezTo>
                    <a:pt x="12799" y="37577"/>
                    <a:pt x="11144" y="42732"/>
                    <a:pt x="9561" y="47780"/>
                  </a:cubicBezTo>
                  <a:lnTo>
                    <a:pt x="12" y="40613"/>
                  </a:lnTo>
                  <a:cubicBezTo>
                    <a:pt x="12" y="40732"/>
                    <a:pt x="0" y="40851"/>
                    <a:pt x="0" y="40970"/>
                  </a:cubicBezTo>
                  <a:lnTo>
                    <a:pt x="9478" y="48078"/>
                  </a:lnTo>
                  <a:cubicBezTo>
                    <a:pt x="7382" y="54781"/>
                    <a:pt x="5441" y="61270"/>
                    <a:pt x="3894" y="66854"/>
                  </a:cubicBezTo>
                  <a:cubicBezTo>
                    <a:pt x="3953" y="67009"/>
                    <a:pt x="3989" y="67092"/>
                    <a:pt x="3989" y="67092"/>
                  </a:cubicBezTo>
                  <a:cubicBezTo>
                    <a:pt x="4048" y="67033"/>
                    <a:pt x="4120" y="66985"/>
                    <a:pt x="4179" y="66925"/>
                  </a:cubicBezTo>
                  <a:cubicBezTo>
                    <a:pt x="5263" y="62996"/>
                    <a:pt x="6549" y="58615"/>
                    <a:pt x="7942" y="54007"/>
                  </a:cubicBezTo>
                  <a:lnTo>
                    <a:pt x="18824" y="52424"/>
                  </a:lnTo>
                  <a:cubicBezTo>
                    <a:pt x="18907" y="52305"/>
                    <a:pt x="19003" y="52197"/>
                    <a:pt x="19086" y="52078"/>
                  </a:cubicBezTo>
                  <a:lnTo>
                    <a:pt x="19086" y="52078"/>
                  </a:lnTo>
                  <a:lnTo>
                    <a:pt x="8025" y="53686"/>
                  </a:lnTo>
                  <a:cubicBezTo>
                    <a:pt x="8585" y="51852"/>
                    <a:pt x="9168" y="49995"/>
                    <a:pt x="9740" y="48125"/>
                  </a:cubicBezTo>
                  <a:lnTo>
                    <a:pt x="9847" y="47983"/>
                  </a:lnTo>
                  <a:lnTo>
                    <a:pt x="9799" y="47959"/>
                  </a:lnTo>
                  <a:cubicBezTo>
                    <a:pt x="10918" y="44399"/>
                    <a:pt x="12061" y="40779"/>
                    <a:pt x="13216" y="37231"/>
                  </a:cubicBezTo>
                  <a:lnTo>
                    <a:pt x="28194" y="35576"/>
                  </a:lnTo>
                  <a:cubicBezTo>
                    <a:pt x="28230" y="35469"/>
                    <a:pt x="28278" y="35362"/>
                    <a:pt x="28301" y="35255"/>
                  </a:cubicBezTo>
                  <a:lnTo>
                    <a:pt x="28301" y="35255"/>
                  </a:lnTo>
                  <a:lnTo>
                    <a:pt x="13299" y="36910"/>
                  </a:lnTo>
                  <a:cubicBezTo>
                    <a:pt x="14669" y="32659"/>
                    <a:pt x="16050" y="28456"/>
                    <a:pt x="17348" y="24515"/>
                  </a:cubicBezTo>
                  <a:lnTo>
                    <a:pt x="30695" y="22122"/>
                  </a:lnTo>
                  <a:cubicBezTo>
                    <a:pt x="30695" y="22015"/>
                    <a:pt x="30695" y="21908"/>
                    <a:pt x="30718" y="21825"/>
                  </a:cubicBezTo>
                  <a:lnTo>
                    <a:pt x="30718" y="21825"/>
                  </a:lnTo>
                  <a:lnTo>
                    <a:pt x="17467" y="24206"/>
                  </a:lnTo>
                  <a:cubicBezTo>
                    <a:pt x="18991" y="19622"/>
                    <a:pt x="20419" y="15383"/>
                    <a:pt x="21634" y="11776"/>
                  </a:cubicBezTo>
                  <a:lnTo>
                    <a:pt x="29492" y="10216"/>
                  </a:lnTo>
                  <a:cubicBezTo>
                    <a:pt x="29468" y="10109"/>
                    <a:pt x="29444" y="10026"/>
                    <a:pt x="29421" y="9930"/>
                  </a:cubicBezTo>
                  <a:lnTo>
                    <a:pt x="21741" y="11466"/>
                  </a:lnTo>
                  <a:cubicBezTo>
                    <a:pt x="23872" y="5192"/>
                    <a:pt x="25337" y="905"/>
                    <a:pt x="25611" y="167"/>
                  </a:cubicBezTo>
                  <a:cubicBezTo>
                    <a:pt x="25551" y="60"/>
                    <a:pt x="25503" y="1"/>
                    <a:pt x="25503" y="1"/>
                  </a:cubicBezTo>
                  <a:close/>
                </a:path>
              </a:pathLst>
            </a:custGeom>
            <a:solidFill>
              <a:schemeClr val="accent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3" name="Google Shape;243;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6">
    <p:spTree>
      <p:nvGrpSpPr>
        <p:cNvPr id="244" name="Shape 244"/>
        <p:cNvGrpSpPr/>
        <p:nvPr/>
      </p:nvGrpSpPr>
      <p:grpSpPr>
        <a:xfrm>
          <a:off x="0" y="0"/>
          <a:ext cx="0" cy="0"/>
          <a:chOff x="0" y="0"/>
          <a:chExt cx="0" cy="0"/>
        </a:xfrm>
      </p:grpSpPr>
      <p:sp>
        <p:nvSpPr>
          <p:cNvPr id="245" name="Google Shape;245;p19"/>
          <p:cNvSpPr txBox="1"/>
          <p:nvPr>
            <p:ph type="title"/>
          </p:nvPr>
        </p:nvSpPr>
        <p:spPr>
          <a:xfrm>
            <a:off x="713250"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46" name="Google Shape;246;p19"/>
          <p:cNvSpPr/>
          <p:nvPr/>
        </p:nvSpPr>
        <p:spPr>
          <a:xfrm>
            <a:off x="-1502955" y="4529300"/>
            <a:ext cx="10993030" cy="1756167"/>
          </a:xfrm>
          <a:custGeom>
            <a:rect b="b" l="l" r="r" t="t"/>
            <a:pathLst>
              <a:path extrusionOk="0" h="50338" w="136972">
                <a:moveTo>
                  <a:pt x="81311" y="1"/>
                </a:moveTo>
                <a:cubicBezTo>
                  <a:pt x="77827" y="1"/>
                  <a:pt x="74158" y="138"/>
                  <a:pt x="70298" y="437"/>
                </a:cubicBezTo>
                <a:cubicBezTo>
                  <a:pt x="22108" y="4174"/>
                  <a:pt x="0" y="20004"/>
                  <a:pt x="0" y="20004"/>
                </a:cubicBezTo>
                <a:lnTo>
                  <a:pt x="2366" y="50338"/>
                </a:lnTo>
                <a:lnTo>
                  <a:pt x="136972" y="50338"/>
                </a:lnTo>
                <a:lnTo>
                  <a:pt x="136972" y="18118"/>
                </a:lnTo>
                <a:cubicBezTo>
                  <a:pt x="136972" y="18118"/>
                  <a:pt x="121330" y="1"/>
                  <a:pt x="813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9"/>
          <p:cNvSpPr/>
          <p:nvPr/>
        </p:nvSpPr>
        <p:spPr>
          <a:xfrm>
            <a:off x="8313025" y="2196750"/>
            <a:ext cx="1177050" cy="289625"/>
          </a:xfrm>
          <a:custGeom>
            <a:rect b="b" l="l" r="r" t="t"/>
            <a:pathLst>
              <a:path extrusionOk="0" h="11585" w="47082">
                <a:moveTo>
                  <a:pt x="27013" y="0"/>
                </a:moveTo>
                <a:cubicBezTo>
                  <a:pt x="26819" y="0"/>
                  <a:pt x="26620" y="5"/>
                  <a:pt x="26414" y="15"/>
                </a:cubicBezTo>
                <a:cubicBezTo>
                  <a:pt x="18381" y="399"/>
                  <a:pt x="18381" y="5560"/>
                  <a:pt x="18381" y="5560"/>
                </a:cubicBezTo>
                <a:cubicBezTo>
                  <a:pt x="18381" y="5560"/>
                  <a:pt x="16559" y="2849"/>
                  <a:pt x="13434" y="2849"/>
                </a:cubicBezTo>
                <a:cubicBezTo>
                  <a:pt x="12907" y="2849"/>
                  <a:pt x="12343" y="2926"/>
                  <a:pt x="11745" y="3106"/>
                </a:cubicBezTo>
                <a:cubicBezTo>
                  <a:pt x="7597" y="4346"/>
                  <a:pt x="9125" y="8878"/>
                  <a:pt x="9125" y="8878"/>
                </a:cubicBezTo>
                <a:cubicBezTo>
                  <a:pt x="8825" y="8856"/>
                  <a:pt x="8528" y="8846"/>
                  <a:pt x="8237" y="8846"/>
                </a:cubicBezTo>
                <a:cubicBezTo>
                  <a:pt x="3611" y="8846"/>
                  <a:pt x="230" y="11407"/>
                  <a:pt x="12" y="11576"/>
                </a:cubicBezTo>
                <a:lnTo>
                  <a:pt x="47081" y="11576"/>
                </a:lnTo>
                <a:cubicBezTo>
                  <a:pt x="44812" y="9155"/>
                  <a:pt x="39838" y="8996"/>
                  <a:pt x="38576" y="8996"/>
                </a:cubicBezTo>
                <a:cubicBezTo>
                  <a:pt x="38386" y="8996"/>
                  <a:pt x="38280" y="9000"/>
                  <a:pt x="38280" y="9000"/>
                </a:cubicBezTo>
                <a:cubicBezTo>
                  <a:pt x="37820" y="7091"/>
                  <a:pt x="36378" y="6666"/>
                  <a:pt x="35186" y="6666"/>
                </a:cubicBezTo>
                <a:cubicBezTo>
                  <a:pt x="34230" y="6666"/>
                  <a:pt x="33434" y="6939"/>
                  <a:pt x="33434" y="6939"/>
                </a:cubicBezTo>
                <a:cubicBezTo>
                  <a:pt x="33434" y="6939"/>
                  <a:pt x="34396" y="0"/>
                  <a:pt x="27013" y="0"/>
                </a:cubicBezTo>
                <a:close/>
                <a:moveTo>
                  <a:pt x="1" y="11576"/>
                </a:moveTo>
                <a:lnTo>
                  <a:pt x="1" y="11584"/>
                </a:lnTo>
                <a:cubicBezTo>
                  <a:pt x="1" y="11584"/>
                  <a:pt x="5" y="11581"/>
                  <a:pt x="12" y="1157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7">
    <p:spTree>
      <p:nvGrpSpPr>
        <p:cNvPr id="249" name="Shape 249"/>
        <p:cNvGrpSpPr/>
        <p:nvPr/>
      </p:nvGrpSpPr>
      <p:grpSpPr>
        <a:xfrm>
          <a:off x="0" y="0"/>
          <a:ext cx="0" cy="0"/>
          <a:chOff x="0" y="0"/>
          <a:chExt cx="0" cy="0"/>
        </a:xfrm>
      </p:grpSpPr>
      <p:sp>
        <p:nvSpPr>
          <p:cNvPr id="250" name="Google Shape;250;p20"/>
          <p:cNvSpPr txBox="1"/>
          <p:nvPr>
            <p:ph type="title"/>
          </p:nvPr>
        </p:nvSpPr>
        <p:spPr>
          <a:xfrm>
            <a:off x="713250"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51" name="Google Shape;251;p20"/>
          <p:cNvSpPr/>
          <p:nvPr/>
        </p:nvSpPr>
        <p:spPr>
          <a:xfrm flipH="1">
            <a:off x="-593175" y="4755275"/>
            <a:ext cx="10379053" cy="1756167"/>
          </a:xfrm>
          <a:custGeom>
            <a:rect b="b" l="l" r="r" t="t"/>
            <a:pathLst>
              <a:path extrusionOk="0" h="50338" w="136972">
                <a:moveTo>
                  <a:pt x="81311" y="1"/>
                </a:moveTo>
                <a:cubicBezTo>
                  <a:pt x="77827" y="1"/>
                  <a:pt x="74158" y="138"/>
                  <a:pt x="70298" y="437"/>
                </a:cubicBezTo>
                <a:cubicBezTo>
                  <a:pt x="22108" y="4174"/>
                  <a:pt x="0" y="20004"/>
                  <a:pt x="0" y="20004"/>
                </a:cubicBezTo>
                <a:lnTo>
                  <a:pt x="2366" y="50338"/>
                </a:lnTo>
                <a:lnTo>
                  <a:pt x="136972" y="50338"/>
                </a:lnTo>
                <a:lnTo>
                  <a:pt x="136972" y="18118"/>
                </a:lnTo>
                <a:cubicBezTo>
                  <a:pt x="136972" y="18118"/>
                  <a:pt x="121330" y="1"/>
                  <a:pt x="813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2" name="Google Shape;252;p20"/>
          <p:cNvGrpSpPr/>
          <p:nvPr/>
        </p:nvGrpSpPr>
        <p:grpSpPr>
          <a:xfrm rot="344380">
            <a:off x="7927361" y="4050629"/>
            <a:ext cx="1074182" cy="1456498"/>
            <a:chOff x="971825" y="1988000"/>
            <a:chExt cx="1074275" cy="1456625"/>
          </a:xfrm>
        </p:grpSpPr>
        <p:sp>
          <p:nvSpPr>
            <p:cNvPr id="253" name="Google Shape;253;p20"/>
            <p:cNvSpPr/>
            <p:nvPr/>
          </p:nvSpPr>
          <p:spPr>
            <a:xfrm>
              <a:off x="1610000" y="2485250"/>
              <a:ext cx="400675" cy="103025"/>
            </a:xfrm>
            <a:custGeom>
              <a:rect b="b" l="l" r="r" t="t"/>
              <a:pathLst>
                <a:path extrusionOk="0" h="4121" w="16027">
                  <a:moveTo>
                    <a:pt x="16027" y="1"/>
                  </a:moveTo>
                  <a:lnTo>
                    <a:pt x="1442" y="1882"/>
                  </a:lnTo>
                  <a:lnTo>
                    <a:pt x="1" y="4120"/>
                  </a:lnTo>
                  <a:lnTo>
                    <a:pt x="15265" y="2263"/>
                  </a:lnTo>
                  <a:cubicBezTo>
                    <a:pt x="15550" y="1489"/>
                    <a:pt x="15801" y="727"/>
                    <a:pt x="160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4" name="Google Shape;254;p20"/>
            <p:cNvGrpSpPr/>
            <p:nvPr/>
          </p:nvGrpSpPr>
          <p:grpSpPr>
            <a:xfrm>
              <a:off x="971825" y="1988000"/>
              <a:ext cx="1074275" cy="1456625"/>
              <a:chOff x="971825" y="1988000"/>
              <a:chExt cx="1074275" cy="1456625"/>
            </a:xfrm>
          </p:grpSpPr>
          <p:sp>
            <p:nvSpPr>
              <p:cNvPr id="255" name="Google Shape;255;p20"/>
              <p:cNvSpPr/>
              <p:nvPr/>
            </p:nvSpPr>
            <p:spPr>
              <a:xfrm>
                <a:off x="1071550" y="3179675"/>
                <a:ext cx="431925" cy="264950"/>
              </a:xfrm>
              <a:custGeom>
                <a:rect b="b" l="l" r="r" t="t"/>
                <a:pathLst>
                  <a:path extrusionOk="0" h="10598" w="17277">
                    <a:moveTo>
                      <a:pt x="6454" y="1"/>
                    </a:moveTo>
                    <a:lnTo>
                      <a:pt x="1" y="10145"/>
                    </a:lnTo>
                    <a:cubicBezTo>
                      <a:pt x="519" y="10436"/>
                      <a:pt x="1136" y="10598"/>
                      <a:pt x="1868" y="10598"/>
                    </a:cubicBezTo>
                    <a:cubicBezTo>
                      <a:pt x="2783" y="10598"/>
                      <a:pt x="3876" y="10345"/>
                      <a:pt x="5180" y="9776"/>
                    </a:cubicBezTo>
                    <a:cubicBezTo>
                      <a:pt x="5180" y="9776"/>
                      <a:pt x="10788" y="6192"/>
                      <a:pt x="17276" y="620"/>
                    </a:cubicBezTo>
                    <a:lnTo>
                      <a:pt x="64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0"/>
              <p:cNvSpPr/>
              <p:nvPr/>
            </p:nvSpPr>
            <p:spPr>
              <a:xfrm>
                <a:off x="1513275" y="2014950"/>
                <a:ext cx="262250" cy="505450"/>
              </a:xfrm>
              <a:custGeom>
                <a:rect b="b" l="l" r="r" t="t"/>
                <a:pathLst>
                  <a:path extrusionOk="0" h="20218" w="10490">
                    <a:moveTo>
                      <a:pt x="8823" y="1"/>
                    </a:moveTo>
                    <a:cubicBezTo>
                      <a:pt x="5977" y="1192"/>
                      <a:pt x="2906" y="3287"/>
                      <a:pt x="0" y="5752"/>
                    </a:cubicBezTo>
                    <a:lnTo>
                      <a:pt x="5251" y="20218"/>
                    </a:lnTo>
                    <a:lnTo>
                      <a:pt x="10490" y="11979"/>
                    </a:lnTo>
                    <a:lnTo>
                      <a:pt x="882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0"/>
              <p:cNvSpPr/>
              <p:nvPr/>
            </p:nvSpPr>
            <p:spPr>
              <a:xfrm>
                <a:off x="1486775" y="2550150"/>
                <a:ext cx="501875" cy="231300"/>
              </a:xfrm>
              <a:custGeom>
                <a:rect b="b" l="l" r="r" t="t"/>
                <a:pathLst>
                  <a:path extrusionOk="0" h="9252" w="20075">
                    <a:moveTo>
                      <a:pt x="20075" y="0"/>
                    </a:moveTo>
                    <a:lnTo>
                      <a:pt x="4716" y="1870"/>
                    </a:lnTo>
                    <a:lnTo>
                      <a:pt x="1" y="9251"/>
                    </a:lnTo>
                    <a:lnTo>
                      <a:pt x="16419" y="7858"/>
                    </a:lnTo>
                    <a:cubicBezTo>
                      <a:pt x="16610" y="7513"/>
                      <a:pt x="16800" y="7156"/>
                      <a:pt x="17003" y="6811"/>
                    </a:cubicBezTo>
                    <a:cubicBezTo>
                      <a:pt x="18265" y="4418"/>
                      <a:pt x="19277" y="2155"/>
                      <a:pt x="200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0"/>
              <p:cNvSpPr/>
              <p:nvPr/>
            </p:nvSpPr>
            <p:spPr>
              <a:xfrm>
                <a:off x="1433500" y="2754325"/>
                <a:ext cx="459300" cy="110775"/>
              </a:xfrm>
              <a:custGeom>
                <a:rect b="b" l="l" r="r" t="t"/>
                <a:pathLst>
                  <a:path extrusionOk="0" h="4431" w="18372">
                    <a:moveTo>
                      <a:pt x="18372" y="1"/>
                    </a:moveTo>
                    <a:lnTo>
                      <a:pt x="1929" y="1394"/>
                    </a:lnTo>
                    <a:lnTo>
                      <a:pt x="1" y="4430"/>
                    </a:lnTo>
                    <a:lnTo>
                      <a:pt x="16336" y="3180"/>
                    </a:lnTo>
                    <a:cubicBezTo>
                      <a:pt x="17062" y="2144"/>
                      <a:pt x="17741" y="1073"/>
                      <a:pt x="183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0"/>
              <p:cNvSpPr/>
              <p:nvPr/>
            </p:nvSpPr>
            <p:spPr>
              <a:xfrm>
                <a:off x="1788300" y="1988000"/>
                <a:ext cx="167325" cy="259450"/>
              </a:xfrm>
              <a:custGeom>
                <a:rect b="b" l="l" r="r" t="t"/>
                <a:pathLst>
                  <a:path extrusionOk="0" h="10378" w="6693">
                    <a:moveTo>
                      <a:pt x="2376" y="1"/>
                    </a:moveTo>
                    <a:cubicBezTo>
                      <a:pt x="1627" y="1"/>
                      <a:pt x="830" y="117"/>
                      <a:pt x="1" y="341"/>
                    </a:cubicBezTo>
                    <a:lnTo>
                      <a:pt x="1203" y="10378"/>
                    </a:lnTo>
                    <a:lnTo>
                      <a:pt x="6692" y="1746"/>
                    </a:lnTo>
                    <a:cubicBezTo>
                      <a:pt x="6156" y="1281"/>
                      <a:pt x="5561" y="888"/>
                      <a:pt x="4918" y="555"/>
                    </a:cubicBezTo>
                    <a:cubicBezTo>
                      <a:pt x="4160" y="180"/>
                      <a:pt x="3304" y="1"/>
                      <a:pt x="23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0"/>
              <p:cNvSpPr/>
              <p:nvPr/>
            </p:nvSpPr>
            <p:spPr>
              <a:xfrm>
                <a:off x="1310575" y="2841550"/>
                <a:ext cx="525675" cy="216725"/>
              </a:xfrm>
              <a:custGeom>
                <a:rect b="b" l="l" r="r" t="t"/>
                <a:pathLst>
                  <a:path extrusionOk="0" h="8669" w="21027">
                    <a:moveTo>
                      <a:pt x="21027" y="1"/>
                    </a:moveTo>
                    <a:lnTo>
                      <a:pt x="4727" y="1263"/>
                    </a:lnTo>
                    <a:lnTo>
                      <a:pt x="0" y="8668"/>
                    </a:lnTo>
                    <a:lnTo>
                      <a:pt x="0" y="8668"/>
                    </a:lnTo>
                    <a:lnTo>
                      <a:pt x="13788" y="8490"/>
                    </a:lnTo>
                    <a:cubicBezTo>
                      <a:pt x="16383" y="5870"/>
                      <a:pt x="18895" y="3013"/>
                      <a:pt x="210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0"/>
              <p:cNvSpPr/>
              <p:nvPr/>
            </p:nvSpPr>
            <p:spPr>
              <a:xfrm>
                <a:off x="971825" y="2928775"/>
                <a:ext cx="254825" cy="500975"/>
              </a:xfrm>
              <a:custGeom>
                <a:rect b="b" l="l" r="r" t="t"/>
                <a:pathLst>
                  <a:path extrusionOk="0" h="20039" w="10193">
                    <a:moveTo>
                      <a:pt x="3763" y="0"/>
                    </a:moveTo>
                    <a:cubicBezTo>
                      <a:pt x="3013" y="2619"/>
                      <a:pt x="2537" y="4632"/>
                      <a:pt x="2370" y="5489"/>
                    </a:cubicBezTo>
                    <a:cubicBezTo>
                      <a:pt x="1954" y="7620"/>
                      <a:pt x="1" y="17478"/>
                      <a:pt x="3739" y="20038"/>
                    </a:cubicBezTo>
                    <a:lnTo>
                      <a:pt x="10193" y="9894"/>
                    </a:lnTo>
                    <a:lnTo>
                      <a:pt x="376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0"/>
              <p:cNvSpPr/>
              <p:nvPr/>
            </p:nvSpPr>
            <p:spPr>
              <a:xfrm>
                <a:off x="1650800" y="2284050"/>
                <a:ext cx="395300" cy="239925"/>
              </a:xfrm>
              <a:custGeom>
                <a:rect b="b" l="l" r="r" t="t"/>
                <a:pathLst>
                  <a:path extrusionOk="0" h="9597" w="15812">
                    <a:moveTo>
                      <a:pt x="15812" y="0"/>
                    </a:moveTo>
                    <a:lnTo>
                      <a:pt x="5239" y="1393"/>
                    </a:lnTo>
                    <a:lnTo>
                      <a:pt x="0" y="9597"/>
                    </a:lnTo>
                    <a:lnTo>
                      <a:pt x="0" y="9597"/>
                    </a:lnTo>
                    <a:lnTo>
                      <a:pt x="14490" y="7739"/>
                    </a:lnTo>
                    <a:cubicBezTo>
                      <a:pt x="15335" y="4882"/>
                      <a:pt x="15752" y="2286"/>
                      <a:pt x="15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0"/>
              <p:cNvSpPr/>
              <p:nvPr/>
            </p:nvSpPr>
            <p:spPr>
              <a:xfrm>
                <a:off x="1786825" y="2228675"/>
                <a:ext cx="258675" cy="82175"/>
              </a:xfrm>
              <a:custGeom>
                <a:rect b="b" l="l" r="r" t="t"/>
                <a:pathLst>
                  <a:path extrusionOk="0" h="3287" w="10347">
                    <a:moveTo>
                      <a:pt x="10275" y="1"/>
                    </a:moveTo>
                    <a:lnTo>
                      <a:pt x="1227" y="1334"/>
                    </a:lnTo>
                    <a:lnTo>
                      <a:pt x="0" y="3287"/>
                    </a:lnTo>
                    <a:lnTo>
                      <a:pt x="0" y="3287"/>
                    </a:lnTo>
                    <a:lnTo>
                      <a:pt x="10347" y="1918"/>
                    </a:lnTo>
                    <a:cubicBezTo>
                      <a:pt x="10347" y="1251"/>
                      <a:pt x="10335" y="608"/>
                      <a:pt x="102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0"/>
              <p:cNvSpPr/>
              <p:nvPr/>
            </p:nvSpPr>
            <p:spPr>
              <a:xfrm>
                <a:off x="1823125" y="2036975"/>
                <a:ext cx="220300" cy="216425"/>
              </a:xfrm>
              <a:custGeom>
                <a:rect b="b" l="l" r="r" t="t"/>
                <a:pathLst>
                  <a:path extrusionOk="0" h="8657" w="8812">
                    <a:moveTo>
                      <a:pt x="5525" y="1"/>
                    </a:moveTo>
                    <a:lnTo>
                      <a:pt x="1" y="8657"/>
                    </a:lnTo>
                    <a:lnTo>
                      <a:pt x="8811" y="7371"/>
                    </a:lnTo>
                    <a:cubicBezTo>
                      <a:pt x="8490" y="4144"/>
                      <a:pt x="7311" y="1668"/>
                      <a:pt x="55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0"/>
              <p:cNvSpPr/>
              <p:nvPr/>
            </p:nvSpPr>
            <p:spPr>
              <a:xfrm>
                <a:off x="1126925" y="2486750"/>
                <a:ext cx="295300" cy="567950"/>
              </a:xfrm>
              <a:custGeom>
                <a:rect b="b" l="l" r="r" t="t"/>
                <a:pathLst>
                  <a:path extrusionOk="0" h="22718" w="11812">
                    <a:moveTo>
                      <a:pt x="4393" y="0"/>
                    </a:moveTo>
                    <a:cubicBezTo>
                      <a:pt x="2715" y="3096"/>
                      <a:pt x="1238" y="6668"/>
                      <a:pt x="0" y="10097"/>
                    </a:cubicBezTo>
                    <a:lnTo>
                      <a:pt x="7072" y="22717"/>
                    </a:lnTo>
                    <a:lnTo>
                      <a:pt x="11811" y="15288"/>
                    </a:lnTo>
                    <a:lnTo>
                      <a:pt x="43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0"/>
              <p:cNvSpPr/>
              <p:nvPr/>
            </p:nvSpPr>
            <p:spPr>
              <a:xfrm>
                <a:off x="1237950" y="3061225"/>
                <a:ext cx="410175" cy="126825"/>
              </a:xfrm>
              <a:custGeom>
                <a:rect b="b" l="l" r="r" t="t"/>
                <a:pathLst>
                  <a:path extrusionOk="0" h="5073" w="16407">
                    <a:moveTo>
                      <a:pt x="16407" y="0"/>
                    </a:moveTo>
                    <a:lnTo>
                      <a:pt x="2715" y="179"/>
                    </a:lnTo>
                    <a:lnTo>
                      <a:pt x="0" y="4453"/>
                    </a:lnTo>
                    <a:lnTo>
                      <a:pt x="10954" y="5072"/>
                    </a:lnTo>
                    <a:cubicBezTo>
                      <a:pt x="12740" y="3525"/>
                      <a:pt x="14597" y="1822"/>
                      <a:pt x="164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0"/>
              <p:cNvSpPr/>
              <p:nvPr/>
            </p:nvSpPr>
            <p:spPr>
              <a:xfrm>
                <a:off x="1241225" y="2398350"/>
                <a:ext cx="234575" cy="463475"/>
              </a:xfrm>
              <a:custGeom>
                <a:rect b="b" l="l" r="r" t="t"/>
                <a:pathLst>
                  <a:path extrusionOk="0" h="18539" w="9383">
                    <a:moveTo>
                      <a:pt x="2012" y="0"/>
                    </a:moveTo>
                    <a:lnTo>
                      <a:pt x="1703" y="441"/>
                    </a:lnTo>
                    <a:cubicBezTo>
                      <a:pt x="1119" y="1310"/>
                      <a:pt x="548" y="2239"/>
                      <a:pt x="0" y="3227"/>
                    </a:cubicBezTo>
                    <a:lnTo>
                      <a:pt x="7430" y="18538"/>
                    </a:lnTo>
                    <a:lnTo>
                      <a:pt x="9382" y="15490"/>
                    </a:lnTo>
                    <a:lnTo>
                      <a:pt x="201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0"/>
              <p:cNvSpPr/>
              <p:nvPr/>
            </p:nvSpPr>
            <p:spPr>
              <a:xfrm>
                <a:off x="1068875" y="2748675"/>
                <a:ext cx="230400" cy="420625"/>
              </a:xfrm>
              <a:custGeom>
                <a:rect b="b" l="l" r="r" t="t"/>
                <a:pathLst>
                  <a:path extrusionOk="0" h="16825" w="9216">
                    <a:moveTo>
                      <a:pt x="2203" y="1"/>
                    </a:moveTo>
                    <a:cubicBezTo>
                      <a:pt x="1334" y="2453"/>
                      <a:pt x="596" y="4811"/>
                      <a:pt x="0" y="6835"/>
                    </a:cubicBezTo>
                    <a:lnTo>
                      <a:pt x="6489" y="16824"/>
                    </a:lnTo>
                    <a:lnTo>
                      <a:pt x="9216" y="12538"/>
                    </a:lnTo>
                    <a:lnTo>
                      <a:pt x="220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0"/>
              <p:cNvSpPr/>
              <p:nvPr/>
            </p:nvSpPr>
            <p:spPr>
              <a:xfrm>
                <a:off x="1740975" y="1998300"/>
                <a:ext cx="70575" cy="306600"/>
              </a:xfrm>
              <a:custGeom>
                <a:rect b="b" l="l" r="r" t="t"/>
                <a:pathLst>
                  <a:path extrusionOk="0" h="12264" w="2823">
                    <a:moveTo>
                      <a:pt x="1596" y="0"/>
                    </a:moveTo>
                    <a:cubicBezTo>
                      <a:pt x="1072" y="143"/>
                      <a:pt x="536" y="322"/>
                      <a:pt x="1" y="548"/>
                    </a:cubicBezTo>
                    <a:lnTo>
                      <a:pt x="1632" y="12264"/>
                    </a:lnTo>
                    <a:lnTo>
                      <a:pt x="2822" y="10371"/>
                    </a:lnTo>
                    <a:lnTo>
                      <a:pt x="159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0"/>
              <p:cNvSpPr/>
              <p:nvPr/>
            </p:nvSpPr>
            <p:spPr>
              <a:xfrm>
                <a:off x="1296275" y="2211125"/>
                <a:ext cx="302150" cy="567050"/>
              </a:xfrm>
              <a:custGeom>
                <a:rect b="b" l="l" r="r" t="t"/>
                <a:pathLst>
                  <a:path extrusionOk="0" h="22682" w="12086">
                    <a:moveTo>
                      <a:pt x="6359" y="0"/>
                    </a:moveTo>
                    <a:cubicBezTo>
                      <a:pt x="3906" y="2334"/>
                      <a:pt x="1680" y="4870"/>
                      <a:pt x="1" y="7203"/>
                    </a:cubicBezTo>
                    <a:lnTo>
                      <a:pt x="7359" y="22681"/>
                    </a:lnTo>
                    <a:lnTo>
                      <a:pt x="12086" y="15264"/>
                    </a:lnTo>
                    <a:lnTo>
                      <a:pt x="635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0"/>
              <p:cNvSpPr/>
              <p:nvPr/>
            </p:nvSpPr>
            <p:spPr>
              <a:xfrm>
                <a:off x="1460875" y="2163800"/>
                <a:ext cx="178625" cy="421200"/>
              </a:xfrm>
              <a:custGeom>
                <a:rect b="b" l="l" r="r" t="t"/>
                <a:pathLst>
                  <a:path extrusionOk="0" h="16848" w="7145">
                    <a:moveTo>
                      <a:pt x="1846" y="0"/>
                    </a:moveTo>
                    <a:cubicBezTo>
                      <a:pt x="1215" y="536"/>
                      <a:pt x="608" y="1084"/>
                      <a:pt x="1" y="1667"/>
                    </a:cubicBezTo>
                    <a:lnTo>
                      <a:pt x="5692" y="16847"/>
                    </a:lnTo>
                    <a:lnTo>
                      <a:pt x="7145" y="14573"/>
                    </a:lnTo>
                    <a:lnTo>
                      <a:pt x="184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0"/>
              <p:cNvSpPr/>
              <p:nvPr/>
            </p:nvSpPr>
            <p:spPr>
              <a:xfrm>
                <a:off x="1065600" y="1997100"/>
                <a:ext cx="979600" cy="1435925"/>
              </a:xfrm>
              <a:custGeom>
                <a:rect b="b" l="l" r="r" t="t"/>
                <a:pathLst>
                  <a:path extrusionOk="0" h="57437" w="39184">
                    <a:moveTo>
                      <a:pt x="28873" y="1"/>
                    </a:moveTo>
                    <a:cubicBezTo>
                      <a:pt x="28790" y="24"/>
                      <a:pt x="28683" y="48"/>
                      <a:pt x="28575" y="72"/>
                    </a:cubicBezTo>
                    <a:lnTo>
                      <a:pt x="29814" y="10442"/>
                    </a:lnTo>
                    <a:lnTo>
                      <a:pt x="28611" y="12335"/>
                    </a:lnTo>
                    <a:lnTo>
                      <a:pt x="26968" y="620"/>
                    </a:lnTo>
                    <a:cubicBezTo>
                      <a:pt x="26885" y="667"/>
                      <a:pt x="26778" y="703"/>
                      <a:pt x="26682" y="739"/>
                    </a:cubicBezTo>
                    <a:lnTo>
                      <a:pt x="28349" y="12728"/>
                    </a:lnTo>
                    <a:lnTo>
                      <a:pt x="23158" y="20932"/>
                    </a:lnTo>
                    <a:lnTo>
                      <a:pt x="17907" y="6466"/>
                    </a:lnTo>
                    <a:cubicBezTo>
                      <a:pt x="17836" y="6537"/>
                      <a:pt x="17741" y="6597"/>
                      <a:pt x="17669" y="6668"/>
                    </a:cubicBezTo>
                    <a:lnTo>
                      <a:pt x="22968" y="21241"/>
                    </a:lnTo>
                    <a:lnTo>
                      <a:pt x="21527" y="23503"/>
                    </a:lnTo>
                    <a:lnTo>
                      <a:pt x="15824" y="8323"/>
                    </a:lnTo>
                    <a:cubicBezTo>
                      <a:pt x="15752" y="8394"/>
                      <a:pt x="15657" y="8466"/>
                      <a:pt x="15586" y="8549"/>
                    </a:cubicBezTo>
                    <a:lnTo>
                      <a:pt x="21313" y="23813"/>
                    </a:lnTo>
                    <a:lnTo>
                      <a:pt x="16598" y="31219"/>
                    </a:lnTo>
                    <a:lnTo>
                      <a:pt x="9240" y="15741"/>
                    </a:lnTo>
                    <a:cubicBezTo>
                      <a:pt x="9180" y="15836"/>
                      <a:pt x="9109" y="15919"/>
                      <a:pt x="9049" y="16026"/>
                    </a:cubicBezTo>
                    <a:lnTo>
                      <a:pt x="16419" y="31516"/>
                    </a:lnTo>
                    <a:lnTo>
                      <a:pt x="14466" y="34576"/>
                    </a:lnTo>
                    <a:lnTo>
                      <a:pt x="7037" y="19253"/>
                    </a:lnTo>
                    <a:cubicBezTo>
                      <a:pt x="6977" y="19360"/>
                      <a:pt x="6918" y="19467"/>
                      <a:pt x="6858" y="19586"/>
                    </a:cubicBezTo>
                    <a:lnTo>
                      <a:pt x="14276" y="34874"/>
                    </a:lnTo>
                    <a:lnTo>
                      <a:pt x="9537" y="42291"/>
                    </a:lnTo>
                    <a:lnTo>
                      <a:pt x="2477" y="29683"/>
                    </a:lnTo>
                    <a:cubicBezTo>
                      <a:pt x="2429" y="29802"/>
                      <a:pt x="2382" y="29933"/>
                      <a:pt x="2334" y="30052"/>
                    </a:cubicBezTo>
                    <a:lnTo>
                      <a:pt x="9347" y="42577"/>
                    </a:lnTo>
                    <a:lnTo>
                      <a:pt x="6620" y="46863"/>
                    </a:lnTo>
                    <a:lnTo>
                      <a:pt x="131" y="36886"/>
                    </a:lnTo>
                    <a:cubicBezTo>
                      <a:pt x="108" y="37017"/>
                      <a:pt x="60" y="37136"/>
                      <a:pt x="36" y="37255"/>
                    </a:cubicBezTo>
                    <a:lnTo>
                      <a:pt x="6465" y="47137"/>
                    </a:lnTo>
                    <a:lnTo>
                      <a:pt x="0" y="57270"/>
                    </a:lnTo>
                    <a:cubicBezTo>
                      <a:pt x="72" y="57329"/>
                      <a:pt x="167" y="57377"/>
                      <a:pt x="250" y="57436"/>
                    </a:cubicBezTo>
                    <a:lnTo>
                      <a:pt x="6716" y="47304"/>
                    </a:lnTo>
                    <a:lnTo>
                      <a:pt x="17514" y="47923"/>
                    </a:lnTo>
                    <a:cubicBezTo>
                      <a:pt x="17622" y="47840"/>
                      <a:pt x="17741" y="47745"/>
                      <a:pt x="17848" y="47637"/>
                    </a:cubicBezTo>
                    <a:lnTo>
                      <a:pt x="6894" y="47018"/>
                    </a:lnTo>
                    <a:lnTo>
                      <a:pt x="9621" y="42744"/>
                    </a:lnTo>
                    <a:lnTo>
                      <a:pt x="23313" y="42565"/>
                    </a:lnTo>
                    <a:lnTo>
                      <a:pt x="23610" y="42268"/>
                    </a:lnTo>
                    <a:lnTo>
                      <a:pt x="9811" y="42446"/>
                    </a:lnTo>
                    <a:lnTo>
                      <a:pt x="9811" y="42446"/>
                    </a:lnTo>
                    <a:lnTo>
                      <a:pt x="14526" y="35041"/>
                    </a:lnTo>
                    <a:lnTo>
                      <a:pt x="30838" y="33790"/>
                    </a:lnTo>
                    <a:lnTo>
                      <a:pt x="31064" y="33469"/>
                    </a:lnTo>
                    <a:lnTo>
                      <a:pt x="14740" y="34719"/>
                    </a:lnTo>
                    <a:lnTo>
                      <a:pt x="16669" y="31683"/>
                    </a:lnTo>
                    <a:lnTo>
                      <a:pt x="33112" y="30290"/>
                    </a:lnTo>
                    <a:lnTo>
                      <a:pt x="33290" y="29980"/>
                    </a:lnTo>
                    <a:lnTo>
                      <a:pt x="33290" y="29980"/>
                    </a:lnTo>
                    <a:lnTo>
                      <a:pt x="16848" y="31373"/>
                    </a:lnTo>
                    <a:lnTo>
                      <a:pt x="21551" y="23992"/>
                    </a:lnTo>
                    <a:lnTo>
                      <a:pt x="36910" y="22110"/>
                    </a:lnTo>
                    <a:cubicBezTo>
                      <a:pt x="36957" y="22015"/>
                      <a:pt x="36981" y="21908"/>
                      <a:pt x="37029" y="21801"/>
                    </a:cubicBezTo>
                    <a:lnTo>
                      <a:pt x="37029" y="21801"/>
                    </a:lnTo>
                    <a:lnTo>
                      <a:pt x="21765" y="23658"/>
                    </a:lnTo>
                    <a:lnTo>
                      <a:pt x="23206" y="21420"/>
                    </a:lnTo>
                    <a:lnTo>
                      <a:pt x="37791" y="19539"/>
                    </a:lnTo>
                    <a:lnTo>
                      <a:pt x="37874" y="19229"/>
                    </a:lnTo>
                    <a:lnTo>
                      <a:pt x="37874" y="19229"/>
                    </a:lnTo>
                    <a:lnTo>
                      <a:pt x="23396" y="21086"/>
                    </a:lnTo>
                    <a:lnTo>
                      <a:pt x="23396" y="21086"/>
                    </a:lnTo>
                    <a:lnTo>
                      <a:pt x="28623" y="12883"/>
                    </a:lnTo>
                    <a:lnTo>
                      <a:pt x="39184" y="11490"/>
                    </a:lnTo>
                    <a:lnTo>
                      <a:pt x="39184" y="11192"/>
                    </a:lnTo>
                    <a:lnTo>
                      <a:pt x="28825" y="12562"/>
                    </a:lnTo>
                    <a:lnTo>
                      <a:pt x="30076" y="10609"/>
                    </a:lnTo>
                    <a:lnTo>
                      <a:pt x="39124" y="9276"/>
                    </a:lnTo>
                    <a:cubicBezTo>
                      <a:pt x="39112" y="9168"/>
                      <a:pt x="39112" y="9073"/>
                      <a:pt x="39101" y="8978"/>
                    </a:cubicBezTo>
                    <a:lnTo>
                      <a:pt x="30290" y="10288"/>
                    </a:lnTo>
                    <a:lnTo>
                      <a:pt x="35814" y="1620"/>
                    </a:lnTo>
                    <a:cubicBezTo>
                      <a:pt x="35731" y="1548"/>
                      <a:pt x="35660" y="1489"/>
                      <a:pt x="35588" y="1417"/>
                    </a:cubicBezTo>
                    <a:lnTo>
                      <a:pt x="30076" y="10049"/>
                    </a:lnTo>
                    <a:lnTo>
                      <a:pt x="28873" y="1"/>
                    </a:lnTo>
                    <a:close/>
                  </a:path>
                </a:pathLst>
              </a:custGeom>
              <a:solidFill>
                <a:schemeClr val="accent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73" name="Google Shape;273;p20"/>
          <p:cNvGrpSpPr/>
          <p:nvPr/>
        </p:nvGrpSpPr>
        <p:grpSpPr>
          <a:xfrm flipH="1" rot="-641382">
            <a:off x="7183495" y="4538448"/>
            <a:ext cx="861497" cy="1028581"/>
            <a:chOff x="1521900" y="2791675"/>
            <a:chExt cx="861450" cy="1028525"/>
          </a:xfrm>
        </p:grpSpPr>
        <p:sp>
          <p:nvSpPr>
            <p:cNvPr id="274" name="Google Shape;274;p20"/>
            <p:cNvSpPr/>
            <p:nvPr/>
          </p:nvSpPr>
          <p:spPr>
            <a:xfrm>
              <a:off x="1874925" y="2965975"/>
              <a:ext cx="196775" cy="378350"/>
            </a:xfrm>
            <a:custGeom>
              <a:rect b="b" l="l" r="r" t="t"/>
              <a:pathLst>
                <a:path extrusionOk="0" h="15134" w="7871">
                  <a:moveTo>
                    <a:pt x="4856" y="0"/>
                  </a:moveTo>
                  <a:cubicBezTo>
                    <a:pt x="3268" y="0"/>
                    <a:pt x="1475" y="224"/>
                    <a:pt x="108" y="1274"/>
                  </a:cubicBezTo>
                  <a:cubicBezTo>
                    <a:pt x="0" y="3894"/>
                    <a:pt x="310" y="9061"/>
                    <a:pt x="3299" y="15133"/>
                  </a:cubicBezTo>
                  <a:cubicBezTo>
                    <a:pt x="4882" y="12395"/>
                    <a:pt x="6418" y="9847"/>
                    <a:pt x="7871" y="7501"/>
                  </a:cubicBezTo>
                  <a:cubicBezTo>
                    <a:pt x="6989" y="5156"/>
                    <a:pt x="6775" y="2132"/>
                    <a:pt x="6739" y="48"/>
                  </a:cubicBezTo>
                  <a:cubicBezTo>
                    <a:pt x="6668" y="54"/>
                    <a:pt x="6594" y="57"/>
                    <a:pt x="6516" y="57"/>
                  </a:cubicBezTo>
                  <a:cubicBezTo>
                    <a:pt x="6439" y="57"/>
                    <a:pt x="6358" y="54"/>
                    <a:pt x="6275" y="48"/>
                  </a:cubicBezTo>
                  <a:cubicBezTo>
                    <a:pt x="5836" y="22"/>
                    <a:pt x="5356" y="0"/>
                    <a:pt x="48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0"/>
            <p:cNvSpPr/>
            <p:nvPr/>
          </p:nvSpPr>
          <p:spPr>
            <a:xfrm>
              <a:off x="1742475" y="3618725"/>
              <a:ext cx="485800" cy="201475"/>
            </a:xfrm>
            <a:custGeom>
              <a:rect b="b" l="l" r="r" t="t"/>
              <a:pathLst>
                <a:path extrusionOk="0" h="8059" w="19432">
                  <a:moveTo>
                    <a:pt x="19372" y="1"/>
                  </a:moveTo>
                  <a:lnTo>
                    <a:pt x="19372" y="1"/>
                  </a:lnTo>
                  <a:cubicBezTo>
                    <a:pt x="15121" y="1929"/>
                    <a:pt x="9942" y="2346"/>
                    <a:pt x="6334" y="2346"/>
                  </a:cubicBezTo>
                  <a:cubicBezTo>
                    <a:pt x="3798" y="2346"/>
                    <a:pt x="2048" y="2156"/>
                    <a:pt x="1929" y="2144"/>
                  </a:cubicBezTo>
                  <a:cubicBezTo>
                    <a:pt x="1274" y="3465"/>
                    <a:pt x="619" y="4823"/>
                    <a:pt x="0" y="6168"/>
                  </a:cubicBezTo>
                  <a:cubicBezTo>
                    <a:pt x="1996" y="7376"/>
                    <a:pt x="5113" y="8059"/>
                    <a:pt x="8203" y="8059"/>
                  </a:cubicBezTo>
                  <a:cubicBezTo>
                    <a:pt x="11877" y="8059"/>
                    <a:pt x="15512" y="7093"/>
                    <a:pt x="17181" y="4894"/>
                  </a:cubicBezTo>
                  <a:cubicBezTo>
                    <a:pt x="18991" y="2537"/>
                    <a:pt x="19431" y="1251"/>
                    <a:pt x="193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0"/>
            <p:cNvSpPr/>
            <p:nvPr/>
          </p:nvSpPr>
          <p:spPr>
            <a:xfrm>
              <a:off x="2149375" y="2804950"/>
              <a:ext cx="233975" cy="239825"/>
            </a:xfrm>
            <a:custGeom>
              <a:rect b="b" l="l" r="r" t="t"/>
              <a:pathLst>
                <a:path extrusionOk="0" h="9593" w="9359">
                  <a:moveTo>
                    <a:pt x="6537" y="0"/>
                  </a:moveTo>
                  <a:cubicBezTo>
                    <a:pt x="5417" y="1548"/>
                    <a:pt x="3024" y="4905"/>
                    <a:pt x="0" y="9585"/>
                  </a:cubicBezTo>
                  <a:cubicBezTo>
                    <a:pt x="99" y="9589"/>
                    <a:pt x="225" y="9593"/>
                    <a:pt x="375" y="9593"/>
                  </a:cubicBezTo>
                  <a:cubicBezTo>
                    <a:pt x="1721" y="9593"/>
                    <a:pt x="5035" y="9315"/>
                    <a:pt x="8870" y="7215"/>
                  </a:cubicBezTo>
                  <a:cubicBezTo>
                    <a:pt x="9358" y="5298"/>
                    <a:pt x="9323" y="3143"/>
                    <a:pt x="7965" y="1250"/>
                  </a:cubicBezTo>
                  <a:cubicBezTo>
                    <a:pt x="7561" y="691"/>
                    <a:pt x="7084" y="274"/>
                    <a:pt x="65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0"/>
            <p:cNvSpPr/>
            <p:nvPr/>
          </p:nvSpPr>
          <p:spPr>
            <a:xfrm>
              <a:off x="1920775" y="2995450"/>
              <a:ext cx="456025" cy="430650"/>
            </a:xfrm>
            <a:custGeom>
              <a:rect b="b" l="l" r="r" t="t"/>
              <a:pathLst>
                <a:path extrusionOk="0" h="17226" w="18241">
                  <a:moveTo>
                    <a:pt x="17931" y="0"/>
                  </a:moveTo>
                  <a:lnTo>
                    <a:pt x="17931" y="0"/>
                  </a:lnTo>
                  <a:cubicBezTo>
                    <a:pt x="14073" y="2036"/>
                    <a:pt x="10763" y="2274"/>
                    <a:pt x="9477" y="2274"/>
                  </a:cubicBezTo>
                  <a:cubicBezTo>
                    <a:pt x="9227" y="2274"/>
                    <a:pt x="9061" y="2262"/>
                    <a:pt x="8965" y="2262"/>
                  </a:cubicBezTo>
                  <a:cubicBezTo>
                    <a:pt x="6310" y="6370"/>
                    <a:pt x="3179" y="11478"/>
                    <a:pt x="0" y="17193"/>
                  </a:cubicBezTo>
                  <a:cubicBezTo>
                    <a:pt x="374" y="17215"/>
                    <a:pt x="748" y="17226"/>
                    <a:pt x="1121" y="17226"/>
                  </a:cubicBezTo>
                  <a:cubicBezTo>
                    <a:pt x="8279" y="17226"/>
                    <a:pt x="15282" y="13264"/>
                    <a:pt x="18133" y="11442"/>
                  </a:cubicBezTo>
                  <a:cubicBezTo>
                    <a:pt x="18240" y="10847"/>
                    <a:pt x="18217" y="10216"/>
                    <a:pt x="18062" y="9537"/>
                  </a:cubicBezTo>
                  <a:cubicBezTo>
                    <a:pt x="17538" y="7227"/>
                    <a:pt x="16907" y="7084"/>
                    <a:pt x="16407" y="6191"/>
                  </a:cubicBezTo>
                  <a:cubicBezTo>
                    <a:pt x="16407" y="6191"/>
                    <a:pt x="15514" y="4834"/>
                    <a:pt x="16847" y="2524"/>
                  </a:cubicBezTo>
                  <a:cubicBezTo>
                    <a:pt x="17252" y="1798"/>
                    <a:pt x="17657" y="929"/>
                    <a:pt x="179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0"/>
            <p:cNvSpPr/>
            <p:nvPr/>
          </p:nvSpPr>
          <p:spPr>
            <a:xfrm>
              <a:off x="2050850" y="2791675"/>
              <a:ext cx="255100" cy="354100"/>
            </a:xfrm>
            <a:custGeom>
              <a:rect b="b" l="l" r="r" t="t"/>
              <a:pathLst>
                <a:path extrusionOk="0" h="14164" w="10204">
                  <a:moveTo>
                    <a:pt x="8193" y="1"/>
                  </a:moveTo>
                  <a:cubicBezTo>
                    <a:pt x="6319" y="1"/>
                    <a:pt x="4444" y="956"/>
                    <a:pt x="3739" y="2400"/>
                  </a:cubicBezTo>
                  <a:cubicBezTo>
                    <a:pt x="2631" y="4663"/>
                    <a:pt x="1977" y="6698"/>
                    <a:pt x="0" y="6996"/>
                  </a:cubicBezTo>
                  <a:cubicBezTo>
                    <a:pt x="24" y="8996"/>
                    <a:pt x="226" y="11878"/>
                    <a:pt x="1024" y="14164"/>
                  </a:cubicBezTo>
                  <a:cubicBezTo>
                    <a:pt x="5275" y="7365"/>
                    <a:pt x="8763" y="2400"/>
                    <a:pt x="10204" y="412"/>
                  </a:cubicBezTo>
                  <a:cubicBezTo>
                    <a:pt x="9573" y="130"/>
                    <a:pt x="8883" y="1"/>
                    <a:pt x="81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0"/>
            <p:cNvSpPr/>
            <p:nvPr/>
          </p:nvSpPr>
          <p:spPr>
            <a:xfrm>
              <a:off x="1521900" y="3238025"/>
              <a:ext cx="320600" cy="530450"/>
            </a:xfrm>
            <a:custGeom>
              <a:rect b="b" l="l" r="r" t="t"/>
              <a:pathLst>
                <a:path extrusionOk="0" h="21218" w="12824">
                  <a:moveTo>
                    <a:pt x="7959" y="0"/>
                  </a:moveTo>
                  <a:cubicBezTo>
                    <a:pt x="4903" y="0"/>
                    <a:pt x="1150" y="621"/>
                    <a:pt x="596" y="6811"/>
                  </a:cubicBezTo>
                  <a:cubicBezTo>
                    <a:pt x="1" y="13514"/>
                    <a:pt x="4263" y="18324"/>
                    <a:pt x="8454" y="21158"/>
                  </a:cubicBezTo>
                  <a:cubicBezTo>
                    <a:pt x="8478" y="21194"/>
                    <a:pt x="8526" y="21206"/>
                    <a:pt x="8549" y="21218"/>
                  </a:cubicBezTo>
                  <a:cubicBezTo>
                    <a:pt x="9942" y="18265"/>
                    <a:pt x="11383" y="15372"/>
                    <a:pt x="12824" y="12609"/>
                  </a:cubicBezTo>
                  <a:cubicBezTo>
                    <a:pt x="10026" y="9478"/>
                    <a:pt x="8585" y="3025"/>
                    <a:pt x="8049" y="1"/>
                  </a:cubicBezTo>
                  <a:cubicBezTo>
                    <a:pt x="8019" y="0"/>
                    <a:pt x="7989" y="0"/>
                    <a:pt x="79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0"/>
            <p:cNvSpPr/>
            <p:nvPr/>
          </p:nvSpPr>
          <p:spPr>
            <a:xfrm>
              <a:off x="1730850" y="3004375"/>
              <a:ext cx="222075" cy="541750"/>
            </a:xfrm>
            <a:custGeom>
              <a:rect b="b" l="l" r="r" t="t"/>
              <a:pathLst>
                <a:path extrusionOk="0" h="21670" w="8883">
                  <a:moveTo>
                    <a:pt x="5549" y="0"/>
                  </a:moveTo>
                  <a:lnTo>
                    <a:pt x="5549" y="0"/>
                  </a:lnTo>
                  <a:cubicBezTo>
                    <a:pt x="4942" y="548"/>
                    <a:pt x="4442" y="1298"/>
                    <a:pt x="4109" y="2286"/>
                  </a:cubicBezTo>
                  <a:cubicBezTo>
                    <a:pt x="2813" y="6184"/>
                    <a:pt x="3474" y="9348"/>
                    <a:pt x="448" y="9348"/>
                  </a:cubicBezTo>
                  <a:cubicBezTo>
                    <a:pt x="415" y="9348"/>
                    <a:pt x="381" y="9347"/>
                    <a:pt x="346" y="9347"/>
                  </a:cubicBezTo>
                  <a:lnTo>
                    <a:pt x="1" y="9347"/>
                  </a:lnTo>
                  <a:cubicBezTo>
                    <a:pt x="549" y="12335"/>
                    <a:pt x="1977" y="18610"/>
                    <a:pt x="4632" y="21670"/>
                  </a:cubicBezTo>
                  <a:cubicBezTo>
                    <a:pt x="5466" y="20074"/>
                    <a:pt x="6311" y="18503"/>
                    <a:pt x="7157" y="16979"/>
                  </a:cubicBezTo>
                  <a:lnTo>
                    <a:pt x="7180" y="16800"/>
                  </a:lnTo>
                  <a:lnTo>
                    <a:pt x="7252" y="16800"/>
                  </a:lnTo>
                  <a:cubicBezTo>
                    <a:pt x="7799" y="15824"/>
                    <a:pt x="8335" y="14847"/>
                    <a:pt x="8883" y="13919"/>
                  </a:cubicBezTo>
                  <a:cubicBezTo>
                    <a:pt x="5894" y="7906"/>
                    <a:pt x="5490" y="2751"/>
                    <a:pt x="55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0"/>
            <p:cNvSpPr/>
            <p:nvPr/>
          </p:nvSpPr>
          <p:spPr>
            <a:xfrm>
              <a:off x="1794550" y="3291900"/>
              <a:ext cx="577175" cy="377950"/>
            </a:xfrm>
            <a:custGeom>
              <a:rect b="b" l="l" r="r" t="t"/>
              <a:pathLst>
                <a:path extrusionOk="0" h="15118" w="23087">
                  <a:moveTo>
                    <a:pt x="23087" y="1"/>
                  </a:moveTo>
                  <a:cubicBezTo>
                    <a:pt x="20063" y="1906"/>
                    <a:pt x="13205" y="5656"/>
                    <a:pt x="6168" y="5656"/>
                  </a:cubicBezTo>
                  <a:cubicBezTo>
                    <a:pt x="5740" y="5656"/>
                    <a:pt x="5311" y="5644"/>
                    <a:pt x="4894" y="5608"/>
                  </a:cubicBezTo>
                  <a:cubicBezTo>
                    <a:pt x="3251" y="8561"/>
                    <a:pt x="1608" y="11681"/>
                    <a:pt x="1" y="14919"/>
                  </a:cubicBezTo>
                  <a:cubicBezTo>
                    <a:pt x="421" y="14964"/>
                    <a:pt x="2021" y="15117"/>
                    <a:pt x="4218" y="15117"/>
                  </a:cubicBezTo>
                  <a:cubicBezTo>
                    <a:pt x="7818" y="15117"/>
                    <a:pt x="13021" y="14707"/>
                    <a:pt x="17265" y="12740"/>
                  </a:cubicBezTo>
                  <a:cubicBezTo>
                    <a:pt x="17170" y="11895"/>
                    <a:pt x="16872" y="11014"/>
                    <a:pt x="16646" y="9776"/>
                  </a:cubicBezTo>
                  <a:cubicBezTo>
                    <a:pt x="16074" y="6597"/>
                    <a:pt x="16408" y="6299"/>
                    <a:pt x="19598" y="3977"/>
                  </a:cubicBezTo>
                  <a:cubicBezTo>
                    <a:pt x="21611" y="2513"/>
                    <a:pt x="22694" y="1298"/>
                    <a:pt x="230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0"/>
            <p:cNvSpPr/>
            <p:nvPr/>
          </p:nvSpPr>
          <p:spPr>
            <a:xfrm>
              <a:off x="1722525" y="2801950"/>
              <a:ext cx="651300" cy="971575"/>
            </a:xfrm>
            <a:custGeom>
              <a:rect b="b" l="l" r="r" t="t"/>
              <a:pathLst>
                <a:path extrusionOk="0" h="38863" w="26052">
                  <a:moveTo>
                    <a:pt x="23325" y="1"/>
                  </a:moveTo>
                  <a:cubicBezTo>
                    <a:pt x="21872" y="2013"/>
                    <a:pt x="18384" y="6954"/>
                    <a:pt x="14145" y="13753"/>
                  </a:cubicBezTo>
                  <a:cubicBezTo>
                    <a:pt x="13347" y="11455"/>
                    <a:pt x="13133" y="8585"/>
                    <a:pt x="13121" y="6597"/>
                  </a:cubicBezTo>
                  <a:cubicBezTo>
                    <a:pt x="13026" y="6609"/>
                    <a:pt x="12919" y="6621"/>
                    <a:pt x="12824" y="6621"/>
                  </a:cubicBezTo>
                  <a:cubicBezTo>
                    <a:pt x="12847" y="8704"/>
                    <a:pt x="13062" y="11729"/>
                    <a:pt x="13955" y="14074"/>
                  </a:cubicBezTo>
                  <a:cubicBezTo>
                    <a:pt x="12490" y="16420"/>
                    <a:pt x="10966" y="18980"/>
                    <a:pt x="9383" y="21718"/>
                  </a:cubicBezTo>
                  <a:cubicBezTo>
                    <a:pt x="6394" y="15622"/>
                    <a:pt x="6085" y="10467"/>
                    <a:pt x="6180" y="7859"/>
                  </a:cubicBezTo>
                  <a:lnTo>
                    <a:pt x="6180" y="7859"/>
                  </a:lnTo>
                  <a:cubicBezTo>
                    <a:pt x="6085" y="7931"/>
                    <a:pt x="5977" y="8026"/>
                    <a:pt x="5882" y="8109"/>
                  </a:cubicBezTo>
                  <a:cubicBezTo>
                    <a:pt x="5823" y="10848"/>
                    <a:pt x="6216" y="16015"/>
                    <a:pt x="9216" y="22028"/>
                  </a:cubicBezTo>
                  <a:cubicBezTo>
                    <a:pt x="8680" y="22968"/>
                    <a:pt x="8132" y="23933"/>
                    <a:pt x="7585" y="24909"/>
                  </a:cubicBezTo>
                  <a:lnTo>
                    <a:pt x="7513" y="24909"/>
                  </a:lnTo>
                  <a:lnTo>
                    <a:pt x="7490" y="25087"/>
                  </a:lnTo>
                  <a:cubicBezTo>
                    <a:pt x="6644" y="26623"/>
                    <a:pt x="5799" y="28183"/>
                    <a:pt x="4942" y="29790"/>
                  </a:cubicBezTo>
                  <a:cubicBezTo>
                    <a:pt x="2298" y="26742"/>
                    <a:pt x="870" y="20468"/>
                    <a:pt x="322" y="17467"/>
                  </a:cubicBezTo>
                  <a:lnTo>
                    <a:pt x="0" y="17467"/>
                  </a:lnTo>
                  <a:cubicBezTo>
                    <a:pt x="560" y="20492"/>
                    <a:pt x="2001" y="26957"/>
                    <a:pt x="4799" y="30076"/>
                  </a:cubicBezTo>
                  <a:cubicBezTo>
                    <a:pt x="3334" y="32850"/>
                    <a:pt x="1905" y="35732"/>
                    <a:pt x="524" y="38696"/>
                  </a:cubicBezTo>
                  <a:cubicBezTo>
                    <a:pt x="620" y="38756"/>
                    <a:pt x="691" y="38803"/>
                    <a:pt x="774" y="38863"/>
                  </a:cubicBezTo>
                  <a:cubicBezTo>
                    <a:pt x="1417" y="37494"/>
                    <a:pt x="2060" y="36148"/>
                    <a:pt x="2715" y="34827"/>
                  </a:cubicBezTo>
                  <a:cubicBezTo>
                    <a:pt x="2834" y="34839"/>
                    <a:pt x="4584" y="35029"/>
                    <a:pt x="7109" y="35029"/>
                  </a:cubicBezTo>
                  <a:cubicBezTo>
                    <a:pt x="10704" y="35029"/>
                    <a:pt x="15883" y="34612"/>
                    <a:pt x="20146" y="32684"/>
                  </a:cubicBezTo>
                  <a:cubicBezTo>
                    <a:pt x="20146" y="32576"/>
                    <a:pt x="20122" y="32469"/>
                    <a:pt x="20110" y="32374"/>
                  </a:cubicBezTo>
                  <a:cubicBezTo>
                    <a:pt x="15905" y="34322"/>
                    <a:pt x="10741" y="34732"/>
                    <a:pt x="7146" y="34732"/>
                  </a:cubicBezTo>
                  <a:cubicBezTo>
                    <a:pt x="4919" y="34732"/>
                    <a:pt x="3293" y="34575"/>
                    <a:pt x="2870" y="34529"/>
                  </a:cubicBezTo>
                  <a:cubicBezTo>
                    <a:pt x="4477" y="31302"/>
                    <a:pt x="6120" y="28171"/>
                    <a:pt x="7763" y="25230"/>
                  </a:cubicBezTo>
                  <a:cubicBezTo>
                    <a:pt x="8192" y="25254"/>
                    <a:pt x="8621" y="25266"/>
                    <a:pt x="9037" y="25266"/>
                  </a:cubicBezTo>
                  <a:cubicBezTo>
                    <a:pt x="16086" y="25266"/>
                    <a:pt x="22932" y="21516"/>
                    <a:pt x="25944" y="19611"/>
                  </a:cubicBezTo>
                  <a:cubicBezTo>
                    <a:pt x="25992" y="19480"/>
                    <a:pt x="26016" y="19349"/>
                    <a:pt x="26051" y="19194"/>
                  </a:cubicBezTo>
                  <a:lnTo>
                    <a:pt x="26051" y="19194"/>
                  </a:lnTo>
                  <a:cubicBezTo>
                    <a:pt x="23208" y="21029"/>
                    <a:pt x="16194" y="24976"/>
                    <a:pt x="9008" y="24976"/>
                  </a:cubicBezTo>
                  <a:cubicBezTo>
                    <a:pt x="8641" y="24976"/>
                    <a:pt x="8274" y="24966"/>
                    <a:pt x="7906" y="24945"/>
                  </a:cubicBezTo>
                  <a:cubicBezTo>
                    <a:pt x="11097" y="19218"/>
                    <a:pt x="14217" y="14122"/>
                    <a:pt x="16884" y="10014"/>
                  </a:cubicBezTo>
                  <a:cubicBezTo>
                    <a:pt x="16991" y="10014"/>
                    <a:pt x="17145" y="10026"/>
                    <a:pt x="17372" y="10026"/>
                  </a:cubicBezTo>
                  <a:cubicBezTo>
                    <a:pt x="18681" y="10026"/>
                    <a:pt x="21968" y="9788"/>
                    <a:pt x="25825" y="7752"/>
                  </a:cubicBezTo>
                  <a:cubicBezTo>
                    <a:pt x="25873" y="7621"/>
                    <a:pt x="25897" y="7490"/>
                    <a:pt x="25932" y="7347"/>
                  </a:cubicBezTo>
                  <a:lnTo>
                    <a:pt x="25932" y="7347"/>
                  </a:lnTo>
                  <a:cubicBezTo>
                    <a:pt x="22049" y="9478"/>
                    <a:pt x="18706" y="9722"/>
                    <a:pt x="17395" y="9722"/>
                  </a:cubicBezTo>
                  <a:cubicBezTo>
                    <a:pt x="17263" y="9722"/>
                    <a:pt x="17151" y="9720"/>
                    <a:pt x="17062" y="9716"/>
                  </a:cubicBezTo>
                  <a:cubicBezTo>
                    <a:pt x="20086" y="5049"/>
                    <a:pt x="22479" y="1680"/>
                    <a:pt x="23599" y="132"/>
                  </a:cubicBezTo>
                  <a:lnTo>
                    <a:pt x="23325" y="1"/>
                  </a:lnTo>
                  <a:close/>
                </a:path>
              </a:pathLst>
            </a:custGeom>
            <a:solidFill>
              <a:schemeClr val="accent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3" name="Google Shape;283;p20"/>
          <p:cNvGrpSpPr/>
          <p:nvPr/>
        </p:nvGrpSpPr>
        <p:grpSpPr>
          <a:xfrm rot="-2409902">
            <a:off x="100706" y="3784170"/>
            <a:ext cx="788235" cy="1677347"/>
            <a:chOff x="2363375" y="2549550"/>
            <a:chExt cx="788225" cy="1677325"/>
          </a:xfrm>
        </p:grpSpPr>
        <p:sp>
          <p:nvSpPr>
            <p:cNvPr id="284" name="Google Shape;284;p20"/>
            <p:cNvSpPr/>
            <p:nvPr/>
          </p:nvSpPr>
          <p:spPr>
            <a:xfrm>
              <a:off x="2654475" y="2552225"/>
              <a:ext cx="359000" cy="460200"/>
            </a:xfrm>
            <a:custGeom>
              <a:rect b="b" l="l" r="r" t="t"/>
              <a:pathLst>
                <a:path extrusionOk="0" h="18408" w="14360">
                  <a:moveTo>
                    <a:pt x="14360" y="1"/>
                  </a:moveTo>
                  <a:cubicBezTo>
                    <a:pt x="8300" y="3477"/>
                    <a:pt x="3597" y="7490"/>
                    <a:pt x="1" y="11776"/>
                  </a:cubicBezTo>
                  <a:lnTo>
                    <a:pt x="8109" y="18408"/>
                  </a:lnTo>
                  <a:cubicBezTo>
                    <a:pt x="11407" y="8526"/>
                    <a:pt x="13943" y="1179"/>
                    <a:pt x="143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0"/>
            <p:cNvSpPr/>
            <p:nvPr/>
          </p:nvSpPr>
          <p:spPr>
            <a:xfrm>
              <a:off x="2581275" y="3438950"/>
              <a:ext cx="504550" cy="452750"/>
            </a:xfrm>
            <a:custGeom>
              <a:rect b="b" l="l" r="r" t="t"/>
              <a:pathLst>
                <a:path extrusionOk="0" h="18110" w="20182">
                  <a:moveTo>
                    <a:pt x="20181" y="0"/>
                  </a:moveTo>
                  <a:lnTo>
                    <a:pt x="5203" y="1655"/>
                  </a:lnTo>
                  <a:cubicBezTo>
                    <a:pt x="4036" y="5227"/>
                    <a:pt x="2881" y="8835"/>
                    <a:pt x="1774" y="12383"/>
                  </a:cubicBezTo>
                  <a:lnTo>
                    <a:pt x="1822" y="12407"/>
                  </a:lnTo>
                  <a:lnTo>
                    <a:pt x="1715" y="12549"/>
                  </a:lnTo>
                  <a:cubicBezTo>
                    <a:pt x="1143" y="14419"/>
                    <a:pt x="560" y="16276"/>
                    <a:pt x="0" y="18110"/>
                  </a:cubicBezTo>
                  <a:lnTo>
                    <a:pt x="11061" y="16502"/>
                  </a:lnTo>
                  <a:cubicBezTo>
                    <a:pt x="15502" y="10775"/>
                    <a:pt x="18383" y="5227"/>
                    <a:pt x="201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0"/>
            <p:cNvSpPr/>
            <p:nvPr/>
          </p:nvSpPr>
          <p:spPr>
            <a:xfrm>
              <a:off x="2363375" y="3574075"/>
              <a:ext cx="253325" cy="646825"/>
            </a:xfrm>
            <a:custGeom>
              <a:rect b="b" l="l" r="r" t="t"/>
              <a:pathLst>
                <a:path extrusionOk="0" h="25873" w="10133">
                  <a:moveTo>
                    <a:pt x="655" y="1"/>
                  </a:moveTo>
                  <a:lnTo>
                    <a:pt x="655" y="1"/>
                  </a:lnTo>
                  <a:cubicBezTo>
                    <a:pt x="1" y="13240"/>
                    <a:pt x="3918" y="24170"/>
                    <a:pt x="4561" y="25873"/>
                  </a:cubicBezTo>
                  <a:cubicBezTo>
                    <a:pt x="6085" y="20301"/>
                    <a:pt x="8037" y="13812"/>
                    <a:pt x="10133" y="7097"/>
                  </a:cubicBezTo>
                  <a:lnTo>
                    <a:pt x="65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0"/>
            <p:cNvSpPr/>
            <p:nvPr/>
          </p:nvSpPr>
          <p:spPr>
            <a:xfrm>
              <a:off x="2924175" y="2553725"/>
              <a:ext cx="192000" cy="282500"/>
            </a:xfrm>
            <a:custGeom>
              <a:rect b="b" l="l" r="r" t="t"/>
              <a:pathLst>
                <a:path extrusionOk="0" h="11300" w="7680">
                  <a:moveTo>
                    <a:pt x="3870" y="0"/>
                  </a:moveTo>
                  <a:cubicBezTo>
                    <a:pt x="3620" y="738"/>
                    <a:pt x="2131" y="5037"/>
                    <a:pt x="0" y="11299"/>
                  </a:cubicBezTo>
                  <a:lnTo>
                    <a:pt x="7680" y="9763"/>
                  </a:lnTo>
                  <a:cubicBezTo>
                    <a:pt x="6322" y="4298"/>
                    <a:pt x="4334" y="774"/>
                    <a:pt x="38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0"/>
            <p:cNvSpPr/>
            <p:nvPr/>
          </p:nvSpPr>
          <p:spPr>
            <a:xfrm>
              <a:off x="2817300" y="2804950"/>
              <a:ext cx="334300" cy="349750"/>
            </a:xfrm>
            <a:custGeom>
              <a:rect b="b" l="l" r="r" t="t"/>
              <a:pathLst>
                <a:path extrusionOk="0" h="13990" w="13372">
                  <a:moveTo>
                    <a:pt x="12014" y="0"/>
                  </a:moveTo>
                  <a:lnTo>
                    <a:pt x="4156" y="1560"/>
                  </a:lnTo>
                  <a:cubicBezTo>
                    <a:pt x="2953" y="5179"/>
                    <a:pt x="1525" y="9406"/>
                    <a:pt x="1" y="13990"/>
                  </a:cubicBezTo>
                  <a:lnTo>
                    <a:pt x="13252" y="11609"/>
                  </a:lnTo>
                  <a:cubicBezTo>
                    <a:pt x="13371" y="7180"/>
                    <a:pt x="12800" y="3250"/>
                    <a:pt x="120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0"/>
            <p:cNvSpPr/>
            <p:nvPr/>
          </p:nvSpPr>
          <p:spPr>
            <a:xfrm>
              <a:off x="2713425" y="3102900"/>
              <a:ext cx="434600" cy="369400"/>
            </a:xfrm>
            <a:custGeom>
              <a:rect b="b" l="l" r="r" t="t"/>
              <a:pathLst>
                <a:path extrusionOk="0" h="14776" w="17384">
                  <a:moveTo>
                    <a:pt x="17384" y="0"/>
                  </a:moveTo>
                  <a:lnTo>
                    <a:pt x="4037" y="2393"/>
                  </a:lnTo>
                  <a:cubicBezTo>
                    <a:pt x="2739" y="6322"/>
                    <a:pt x="1370" y="10525"/>
                    <a:pt x="0" y="14776"/>
                  </a:cubicBezTo>
                  <a:lnTo>
                    <a:pt x="14990" y="13145"/>
                  </a:lnTo>
                  <a:cubicBezTo>
                    <a:pt x="16574" y="8442"/>
                    <a:pt x="17264" y="4024"/>
                    <a:pt x="1738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0"/>
            <p:cNvSpPr/>
            <p:nvPr/>
          </p:nvSpPr>
          <p:spPr>
            <a:xfrm>
              <a:off x="2380350" y="3151700"/>
              <a:ext cx="360475" cy="592375"/>
            </a:xfrm>
            <a:custGeom>
              <a:rect b="b" l="l" r="r" t="t"/>
              <a:pathLst>
                <a:path extrusionOk="0" h="23695" w="14419">
                  <a:moveTo>
                    <a:pt x="3596" y="1"/>
                  </a:moveTo>
                  <a:cubicBezTo>
                    <a:pt x="1334" y="5585"/>
                    <a:pt x="286" y="11240"/>
                    <a:pt x="0" y="16539"/>
                  </a:cubicBezTo>
                  <a:lnTo>
                    <a:pt x="9561" y="23694"/>
                  </a:lnTo>
                  <a:cubicBezTo>
                    <a:pt x="11145" y="18646"/>
                    <a:pt x="12788" y="13502"/>
                    <a:pt x="14419" y="8526"/>
                  </a:cubicBezTo>
                  <a:lnTo>
                    <a:pt x="359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0"/>
            <p:cNvSpPr/>
            <p:nvPr/>
          </p:nvSpPr>
          <p:spPr>
            <a:xfrm>
              <a:off x="2472925" y="2852575"/>
              <a:ext cx="381325" cy="504550"/>
            </a:xfrm>
            <a:custGeom>
              <a:rect b="b" l="l" r="r" t="t"/>
              <a:pathLst>
                <a:path extrusionOk="0" h="20182" w="15253">
                  <a:moveTo>
                    <a:pt x="7049" y="0"/>
                  </a:moveTo>
                  <a:cubicBezTo>
                    <a:pt x="3941" y="3739"/>
                    <a:pt x="1643" y="7680"/>
                    <a:pt x="0" y="11668"/>
                  </a:cubicBezTo>
                  <a:lnTo>
                    <a:pt x="10787" y="20181"/>
                  </a:lnTo>
                  <a:cubicBezTo>
                    <a:pt x="12347" y="15431"/>
                    <a:pt x="13871" y="10847"/>
                    <a:pt x="15252" y="6715"/>
                  </a:cubicBezTo>
                  <a:lnTo>
                    <a:pt x="704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0"/>
            <p:cNvSpPr/>
            <p:nvPr/>
          </p:nvSpPr>
          <p:spPr>
            <a:xfrm>
              <a:off x="2485125" y="3860425"/>
              <a:ext cx="366425" cy="362575"/>
            </a:xfrm>
            <a:custGeom>
              <a:rect b="b" l="l" r="r" t="t"/>
              <a:pathLst>
                <a:path extrusionOk="0" h="14503" w="14657">
                  <a:moveTo>
                    <a:pt x="14657" y="1"/>
                  </a:moveTo>
                  <a:lnTo>
                    <a:pt x="3763" y="1584"/>
                  </a:lnTo>
                  <a:cubicBezTo>
                    <a:pt x="2370" y="6180"/>
                    <a:pt x="1072" y="10549"/>
                    <a:pt x="0" y="14502"/>
                  </a:cubicBezTo>
                  <a:cubicBezTo>
                    <a:pt x="6120" y="9621"/>
                    <a:pt x="10918" y="4751"/>
                    <a:pt x="146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0"/>
            <p:cNvSpPr/>
            <p:nvPr/>
          </p:nvSpPr>
          <p:spPr>
            <a:xfrm>
              <a:off x="2380650" y="2549550"/>
              <a:ext cx="767975" cy="1677325"/>
            </a:xfrm>
            <a:custGeom>
              <a:rect b="b" l="l" r="r" t="t"/>
              <a:pathLst>
                <a:path extrusionOk="0" h="67093" w="30719">
                  <a:moveTo>
                    <a:pt x="25503" y="1"/>
                  </a:moveTo>
                  <a:cubicBezTo>
                    <a:pt x="25444" y="48"/>
                    <a:pt x="25372" y="72"/>
                    <a:pt x="25313" y="120"/>
                  </a:cubicBezTo>
                  <a:cubicBezTo>
                    <a:pt x="24908" y="1298"/>
                    <a:pt x="22360" y="8644"/>
                    <a:pt x="19062" y="18527"/>
                  </a:cubicBezTo>
                  <a:lnTo>
                    <a:pt x="10954" y="11895"/>
                  </a:lnTo>
                  <a:cubicBezTo>
                    <a:pt x="10894" y="11966"/>
                    <a:pt x="10811" y="12038"/>
                    <a:pt x="10752" y="12121"/>
                  </a:cubicBezTo>
                  <a:lnTo>
                    <a:pt x="18955" y="18824"/>
                  </a:lnTo>
                  <a:cubicBezTo>
                    <a:pt x="17574" y="22980"/>
                    <a:pt x="16050" y="27552"/>
                    <a:pt x="14502" y="32314"/>
                  </a:cubicBezTo>
                  <a:lnTo>
                    <a:pt x="3715" y="23801"/>
                  </a:lnTo>
                  <a:cubicBezTo>
                    <a:pt x="3667" y="23884"/>
                    <a:pt x="3644" y="23992"/>
                    <a:pt x="3596" y="24087"/>
                  </a:cubicBezTo>
                  <a:lnTo>
                    <a:pt x="14419" y="32612"/>
                  </a:lnTo>
                  <a:cubicBezTo>
                    <a:pt x="12799" y="37577"/>
                    <a:pt x="11144" y="42732"/>
                    <a:pt x="9561" y="47780"/>
                  </a:cubicBezTo>
                  <a:lnTo>
                    <a:pt x="12" y="40613"/>
                  </a:lnTo>
                  <a:cubicBezTo>
                    <a:pt x="12" y="40732"/>
                    <a:pt x="0" y="40851"/>
                    <a:pt x="0" y="40970"/>
                  </a:cubicBezTo>
                  <a:lnTo>
                    <a:pt x="9478" y="48078"/>
                  </a:lnTo>
                  <a:cubicBezTo>
                    <a:pt x="7382" y="54781"/>
                    <a:pt x="5441" y="61270"/>
                    <a:pt x="3894" y="66854"/>
                  </a:cubicBezTo>
                  <a:cubicBezTo>
                    <a:pt x="3953" y="67009"/>
                    <a:pt x="3989" y="67092"/>
                    <a:pt x="3989" y="67092"/>
                  </a:cubicBezTo>
                  <a:cubicBezTo>
                    <a:pt x="4048" y="67033"/>
                    <a:pt x="4120" y="66985"/>
                    <a:pt x="4179" y="66925"/>
                  </a:cubicBezTo>
                  <a:cubicBezTo>
                    <a:pt x="5263" y="62996"/>
                    <a:pt x="6549" y="58615"/>
                    <a:pt x="7942" y="54007"/>
                  </a:cubicBezTo>
                  <a:lnTo>
                    <a:pt x="18824" y="52424"/>
                  </a:lnTo>
                  <a:cubicBezTo>
                    <a:pt x="18907" y="52305"/>
                    <a:pt x="19003" y="52197"/>
                    <a:pt x="19086" y="52078"/>
                  </a:cubicBezTo>
                  <a:lnTo>
                    <a:pt x="19086" y="52078"/>
                  </a:lnTo>
                  <a:lnTo>
                    <a:pt x="8025" y="53686"/>
                  </a:lnTo>
                  <a:cubicBezTo>
                    <a:pt x="8585" y="51852"/>
                    <a:pt x="9168" y="49995"/>
                    <a:pt x="9740" y="48125"/>
                  </a:cubicBezTo>
                  <a:lnTo>
                    <a:pt x="9847" y="47983"/>
                  </a:lnTo>
                  <a:lnTo>
                    <a:pt x="9799" y="47959"/>
                  </a:lnTo>
                  <a:cubicBezTo>
                    <a:pt x="10918" y="44399"/>
                    <a:pt x="12061" y="40779"/>
                    <a:pt x="13216" y="37231"/>
                  </a:cubicBezTo>
                  <a:lnTo>
                    <a:pt x="28194" y="35576"/>
                  </a:lnTo>
                  <a:cubicBezTo>
                    <a:pt x="28230" y="35469"/>
                    <a:pt x="28278" y="35362"/>
                    <a:pt x="28301" y="35255"/>
                  </a:cubicBezTo>
                  <a:lnTo>
                    <a:pt x="28301" y="35255"/>
                  </a:lnTo>
                  <a:lnTo>
                    <a:pt x="13299" y="36910"/>
                  </a:lnTo>
                  <a:cubicBezTo>
                    <a:pt x="14669" y="32659"/>
                    <a:pt x="16050" y="28456"/>
                    <a:pt x="17348" y="24515"/>
                  </a:cubicBezTo>
                  <a:lnTo>
                    <a:pt x="30695" y="22122"/>
                  </a:lnTo>
                  <a:cubicBezTo>
                    <a:pt x="30695" y="22015"/>
                    <a:pt x="30695" y="21908"/>
                    <a:pt x="30718" y="21825"/>
                  </a:cubicBezTo>
                  <a:lnTo>
                    <a:pt x="30718" y="21825"/>
                  </a:lnTo>
                  <a:lnTo>
                    <a:pt x="17467" y="24206"/>
                  </a:lnTo>
                  <a:cubicBezTo>
                    <a:pt x="18991" y="19622"/>
                    <a:pt x="20419" y="15383"/>
                    <a:pt x="21634" y="11776"/>
                  </a:cubicBezTo>
                  <a:lnTo>
                    <a:pt x="29492" y="10216"/>
                  </a:lnTo>
                  <a:cubicBezTo>
                    <a:pt x="29468" y="10109"/>
                    <a:pt x="29444" y="10026"/>
                    <a:pt x="29421" y="9930"/>
                  </a:cubicBezTo>
                  <a:lnTo>
                    <a:pt x="21741" y="11466"/>
                  </a:lnTo>
                  <a:cubicBezTo>
                    <a:pt x="23872" y="5192"/>
                    <a:pt x="25337" y="905"/>
                    <a:pt x="25611" y="167"/>
                  </a:cubicBezTo>
                  <a:cubicBezTo>
                    <a:pt x="25551" y="60"/>
                    <a:pt x="25503" y="1"/>
                    <a:pt x="25503" y="1"/>
                  </a:cubicBezTo>
                  <a:close/>
                </a:path>
              </a:pathLst>
            </a:custGeom>
            <a:solidFill>
              <a:schemeClr val="accent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4" name="Google Shape;294;p20"/>
          <p:cNvSpPr/>
          <p:nvPr/>
        </p:nvSpPr>
        <p:spPr>
          <a:xfrm>
            <a:off x="-552900" y="2195525"/>
            <a:ext cx="1177050" cy="289625"/>
          </a:xfrm>
          <a:custGeom>
            <a:rect b="b" l="l" r="r" t="t"/>
            <a:pathLst>
              <a:path extrusionOk="0" h="11585" w="47082">
                <a:moveTo>
                  <a:pt x="27013" y="0"/>
                </a:moveTo>
                <a:cubicBezTo>
                  <a:pt x="26819" y="0"/>
                  <a:pt x="26620" y="5"/>
                  <a:pt x="26414" y="15"/>
                </a:cubicBezTo>
                <a:cubicBezTo>
                  <a:pt x="18381" y="399"/>
                  <a:pt x="18381" y="5560"/>
                  <a:pt x="18381" y="5560"/>
                </a:cubicBezTo>
                <a:cubicBezTo>
                  <a:pt x="18381" y="5560"/>
                  <a:pt x="16559" y="2849"/>
                  <a:pt x="13434" y="2849"/>
                </a:cubicBezTo>
                <a:cubicBezTo>
                  <a:pt x="12907" y="2849"/>
                  <a:pt x="12343" y="2926"/>
                  <a:pt x="11745" y="3106"/>
                </a:cubicBezTo>
                <a:cubicBezTo>
                  <a:pt x="7597" y="4346"/>
                  <a:pt x="9125" y="8878"/>
                  <a:pt x="9125" y="8878"/>
                </a:cubicBezTo>
                <a:cubicBezTo>
                  <a:pt x="8825" y="8856"/>
                  <a:pt x="8528" y="8846"/>
                  <a:pt x="8237" y="8846"/>
                </a:cubicBezTo>
                <a:cubicBezTo>
                  <a:pt x="3611" y="8846"/>
                  <a:pt x="230" y="11407"/>
                  <a:pt x="12" y="11576"/>
                </a:cubicBezTo>
                <a:lnTo>
                  <a:pt x="47081" y="11576"/>
                </a:lnTo>
                <a:cubicBezTo>
                  <a:pt x="44812" y="9155"/>
                  <a:pt x="39838" y="8996"/>
                  <a:pt x="38576" y="8996"/>
                </a:cubicBezTo>
                <a:cubicBezTo>
                  <a:pt x="38386" y="8996"/>
                  <a:pt x="38280" y="9000"/>
                  <a:pt x="38280" y="9000"/>
                </a:cubicBezTo>
                <a:cubicBezTo>
                  <a:pt x="37820" y="7091"/>
                  <a:pt x="36378" y="6666"/>
                  <a:pt x="35186" y="6666"/>
                </a:cubicBezTo>
                <a:cubicBezTo>
                  <a:pt x="34230" y="6666"/>
                  <a:pt x="33434" y="6939"/>
                  <a:pt x="33434" y="6939"/>
                </a:cubicBezTo>
                <a:cubicBezTo>
                  <a:pt x="33434" y="6939"/>
                  <a:pt x="34396" y="0"/>
                  <a:pt x="27013" y="0"/>
                </a:cubicBezTo>
                <a:close/>
                <a:moveTo>
                  <a:pt x="1" y="11576"/>
                </a:moveTo>
                <a:lnTo>
                  <a:pt x="1" y="11584"/>
                </a:lnTo>
                <a:cubicBezTo>
                  <a:pt x="1" y="11584"/>
                  <a:pt x="5" y="11581"/>
                  <a:pt x="12" y="1157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idx="1" type="subTitle"/>
          </p:nvPr>
        </p:nvSpPr>
        <p:spPr>
          <a:xfrm>
            <a:off x="5246202" y="3221475"/>
            <a:ext cx="3184500" cy="688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500"/>
              <a:buNone/>
              <a:defRPr sz="18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5" name="Google Shape;15;p3"/>
          <p:cNvSpPr txBox="1"/>
          <p:nvPr>
            <p:ph type="title"/>
          </p:nvPr>
        </p:nvSpPr>
        <p:spPr>
          <a:xfrm>
            <a:off x="2994825" y="2226925"/>
            <a:ext cx="5435700" cy="926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600"/>
              <a:buNone/>
              <a:defRPr sz="48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6" name="Google Shape;16;p3"/>
          <p:cNvSpPr txBox="1"/>
          <p:nvPr>
            <p:ph hasCustomPrompt="1" idx="2" type="title"/>
          </p:nvPr>
        </p:nvSpPr>
        <p:spPr>
          <a:xfrm>
            <a:off x="6579477" y="1233213"/>
            <a:ext cx="1851300" cy="1014900"/>
          </a:xfrm>
          <a:prstGeom prst="rect">
            <a:avLst/>
          </a:prstGeom>
        </p:spPr>
        <p:txBody>
          <a:bodyPr anchorCtr="0" anchor="b" bIns="91425" lIns="91425" spcFirstLastPara="1" rIns="91425" wrap="square" tIns="91425">
            <a:noAutofit/>
          </a:bodyPr>
          <a:lstStyle>
            <a:lvl1pPr lvl="0" rtl="0" algn="r">
              <a:spcBef>
                <a:spcPts val="0"/>
              </a:spcBef>
              <a:spcAft>
                <a:spcPts val="0"/>
              </a:spcAft>
              <a:buSzPts val="8900"/>
              <a:buNone/>
              <a:defRPr sz="6000">
                <a:solidFill>
                  <a:schemeClr val="accent2"/>
                </a:solidFill>
              </a:defRPr>
            </a:lvl1pPr>
            <a:lvl2pPr lvl="1" rtl="0">
              <a:spcBef>
                <a:spcPts val="0"/>
              </a:spcBef>
              <a:spcAft>
                <a:spcPts val="0"/>
              </a:spcAft>
              <a:buSzPts val="8900"/>
              <a:buNone/>
              <a:defRPr sz="8900"/>
            </a:lvl2pPr>
            <a:lvl3pPr lvl="2" rtl="0">
              <a:spcBef>
                <a:spcPts val="0"/>
              </a:spcBef>
              <a:spcAft>
                <a:spcPts val="0"/>
              </a:spcAft>
              <a:buSzPts val="8900"/>
              <a:buNone/>
              <a:defRPr sz="8900"/>
            </a:lvl3pPr>
            <a:lvl4pPr lvl="3" rtl="0">
              <a:spcBef>
                <a:spcPts val="0"/>
              </a:spcBef>
              <a:spcAft>
                <a:spcPts val="0"/>
              </a:spcAft>
              <a:buSzPts val="8900"/>
              <a:buNone/>
              <a:defRPr sz="8900"/>
            </a:lvl4pPr>
            <a:lvl5pPr lvl="4" rtl="0">
              <a:spcBef>
                <a:spcPts val="0"/>
              </a:spcBef>
              <a:spcAft>
                <a:spcPts val="0"/>
              </a:spcAft>
              <a:buSzPts val="8900"/>
              <a:buNone/>
              <a:defRPr sz="8900"/>
            </a:lvl5pPr>
            <a:lvl6pPr lvl="5" rtl="0">
              <a:spcBef>
                <a:spcPts val="0"/>
              </a:spcBef>
              <a:spcAft>
                <a:spcPts val="0"/>
              </a:spcAft>
              <a:buSzPts val="8900"/>
              <a:buNone/>
              <a:defRPr sz="8900"/>
            </a:lvl6pPr>
            <a:lvl7pPr lvl="6" rtl="0">
              <a:spcBef>
                <a:spcPts val="0"/>
              </a:spcBef>
              <a:spcAft>
                <a:spcPts val="0"/>
              </a:spcAft>
              <a:buSzPts val="8900"/>
              <a:buNone/>
              <a:defRPr sz="8900"/>
            </a:lvl7pPr>
            <a:lvl8pPr lvl="7" rtl="0">
              <a:spcBef>
                <a:spcPts val="0"/>
              </a:spcBef>
              <a:spcAft>
                <a:spcPts val="0"/>
              </a:spcAft>
              <a:buSzPts val="8900"/>
              <a:buNone/>
              <a:defRPr sz="8900"/>
            </a:lvl8pPr>
            <a:lvl9pPr lvl="8" rtl="0">
              <a:spcBef>
                <a:spcPts val="0"/>
              </a:spcBef>
              <a:spcAft>
                <a:spcPts val="0"/>
              </a:spcAft>
              <a:buSzPts val="8900"/>
              <a:buNone/>
              <a:defRPr sz="8900"/>
            </a:lvl9pPr>
          </a:lstStyle>
          <a:p>
            <a:r>
              <a:t>xx%</a:t>
            </a:r>
          </a:p>
        </p:txBody>
      </p:sp>
      <p:sp>
        <p:nvSpPr>
          <p:cNvPr id="17" name="Google Shape;17;p3"/>
          <p:cNvSpPr/>
          <p:nvPr/>
        </p:nvSpPr>
        <p:spPr>
          <a:xfrm>
            <a:off x="-685800" y="74163"/>
            <a:ext cx="2204975" cy="428100"/>
          </a:xfrm>
          <a:custGeom>
            <a:rect b="b" l="l" r="r" t="t"/>
            <a:pathLst>
              <a:path extrusionOk="0" h="17124" w="88199">
                <a:moveTo>
                  <a:pt x="40677" y="0"/>
                </a:moveTo>
                <a:cubicBezTo>
                  <a:pt x="40206" y="0"/>
                  <a:pt x="39728" y="28"/>
                  <a:pt x="39240" y="88"/>
                </a:cubicBezTo>
                <a:cubicBezTo>
                  <a:pt x="29802" y="1232"/>
                  <a:pt x="31871" y="8296"/>
                  <a:pt x="31871" y="8296"/>
                </a:cubicBezTo>
                <a:cubicBezTo>
                  <a:pt x="31871" y="8296"/>
                  <a:pt x="28894" y="3392"/>
                  <a:pt x="23114" y="3392"/>
                </a:cubicBezTo>
                <a:cubicBezTo>
                  <a:pt x="21901" y="3392"/>
                  <a:pt x="20564" y="3608"/>
                  <a:pt x="19106" y="4131"/>
                </a:cubicBezTo>
                <a:cubicBezTo>
                  <a:pt x="10697" y="7143"/>
                  <a:pt x="14425" y="13683"/>
                  <a:pt x="14425" y="13683"/>
                </a:cubicBezTo>
                <a:cubicBezTo>
                  <a:pt x="14083" y="13651"/>
                  <a:pt x="13729" y="13637"/>
                  <a:pt x="13365" y="13637"/>
                </a:cubicBezTo>
                <a:cubicBezTo>
                  <a:pt x="7782" y="13637"/>
                  <a:pt x="1" y="17123"/>
                  <a:pt x="1" y="17123"/>
                </a:cubicBezTo>
                <a:lnTo>
                  <a:pt x="88198" y="17123"/>
                </a:lnTo>
                <a:cubicBezTo>
                  <a:pt x="86320" y="13241"/>
                  <a:pt x="81795" y="12569"/>
                  <a:pt x="78900" y="12569"/>
                </a:cubicBezTo>
                <a:cubicBezTo>
                  <a:pt x="77380" y="12569"/>
                  <a:pt x="76309" y="12754"/>
                  <a:pt x="76306" y="12757"/>
                </a:cubicBezTo>
                <a:cubicBezTo>
                  <a:pt x="74896" y="10843"/>
                  <a:pt x="73068" y="10305"/>
                  <a:pt x="71458" y="10305"/>
                </a:cubicBezTo>
                <a:cubicBezTo>
                  <a:pt x="69389" y="10305"/>
                  <a:pt x="67679" y="11194"/>
                  <a:pt x="67679" y="11194"/>
                </a:cubicBezTo>
                <a:cubicBezTo>
                  <a:pt x="67679" y="11194"/>
                  <a:pt x="66544" y="5694"/>
                  <a:pt x="61969" y="5589"/>
                </a:cubicBezTo>
                <a:cubicBezTo>
                  <a:pt x="61911" y="5587"/>
                  <a:pt x="61853" y="5587"/>
                  <a:pt x="61795" y="5587"/>
                </a:cubicBezTo>
                <a:cubicBezTo>
                  <a:pt x="57350" y="5587"/>
                  <a:pt x="55018" y="9535"/>
                  <a:pt x="55018" y="9535"/>
                </a:cubicBezTo>
                <a:cubicBezTo>
                  <a:pt x="55018" y="9535"/>
                  <a:pt x="49324" y="0"/>
                  <a:pt x="406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296" name="Shape 296"/>
        <p:cNvGrpSpPr/>
        <p:nvPr/>
      </p:nvGrpSpPr>
      <p:grpSpPr>
        <a:xfrm>
          <a:off x="0" y="0"/>
          <a:ext cx="0" cy="0"/>
          <a:chOff x="0" y="0"/>
          <a:chExt cx="0" cy="0"/>
        </a:xfrm>
      </p:grpSpPr>
      <p:sp>
        <p:nvSpPr>
          <p:cNvPr id="297" name="Google Shape;297;p21"/>
          <p:cNvSpPr txBox="1"/>
          <p:nvPr>
            <p:ph type="title"/>
          </p:nvPr>
        </p:nvSpPr>
        <p:spPr>
          <a:xfrm flipH="1">
            <a:off x="713050" y="937675"/>
            <a:ext cx="3711900" cy="11142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60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98" name="Google Shape;298;p21"/>
          <p:cNvSpPr txBox="1"/>
          <p:nvPr>
            <p:ph idx="1" type="subTitle"/>
          </p:nvPr>
        </p:nvSpPr>
        <p:spPr>
          <a:xfrm flipH="1">
            <a:off x="713225" y="1948150"/>
            <a:ext cx="3711900" cy="97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8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299" name="Google Shape;299;p21"/>
          <p:cNvSpPr/>
          <p:nvPr/>
        </p:nvSpPr>
        <p:spPr>
          <a:xfrm>
            <a:off x="4848825" y="320488"/>
            <a:ext cx="2204975" cy="428100"/>
          </a:xfrm>
          <a:custGeom>
            <a:rect b="b" l="l" r="r" t="t"/>
            <a:pathLst>
              <a:path extrusionOk="0" h="17124" w="88199">
                <a:moveTo>
                  <a:pt x="40677" y="0"/>
                </a:moveTo>
                <a:cubicBezTo>
                  <a:pt x="40206" y="0"/>
                  <a:pt x="39728" y="28"/>
                  <a:pt x="39240" y="88"/>
                </a:cubicBezTo>
                <a:cubicBezTo>
                  <a:pt x="29802" y="1232"/>
                  <a:pt x="31871" y="8296"/>
                  <a:pt x="31871" y="8296"/>
                </a:cubicBezTo>
                <a:cubicBezTo>
                  <a:pt x="31871" y="8296"/>
                  <a:pt x="28894" y="3392"/>
                  <a:pt x="23114" y="3392"/>
                </a:cubicBezTo>
                <a:cubicBezTo>
                  <a:pt x="21901" y="3392"/>
                  <a:pt x="20564" y="3608"/>
                  <a:pt x="19106" y="4131"/>
                </a:cubicBezTo>
                <a:cubicBezTo>
                  <a:pt x="10697" y="7143"/>
                  <a:pt x="14425" y="13683"/>
                  <a:pt x="14425" y="13683"/>
                </a:cubicBezTo>
                <a:cubicBezTo>
                  <a:pt x="14083" y="13651"/>
                  <a:pt x="13729" y="13637"/>
                  <a:pt x="13365" y="13637"/>
                </a:cubicBezTo>
                <a:cubicBezTo>
                  <a:pt x="7782" y="13637"/>
                  <a:pt x="1" y="17123"/>
                  <a:pt x="1" y="17123"/>
                </a:cubicBezTo>
                <a:lnTo>
                  <a:pt x="88198" y="17123"/>
                </a:lnTo>
                <a:cubicBezTo>
                  <a:pt x="86320" y="13241"/>
                  <a:pt x="81795" y="12569"/>
                  <a:pt x="78900" y="12569"/>
                </a:cubicBezTo>
                <a:cubicBezTo>
                  <a:pt x="77380" y="12569"/>
                  <a:pt x="76309" y="12754"/>
                  <a:pt x="76306" y="12757"/>
                </a:cubicBezTo>
                <a:cubicBezTo>
                  <a:pt x="74896" y="10843"/>
                  <a:pt x="73068" y="10305"/>
                  <a:pt x="71458" y="10305"/>
                </a:cubicBezTo>
                <a:cubicBezTo>
                  <a:pt x="69389" y="10305"/>
                  <a:pt x="67679" y="11194"/>
                  <a:pt x="67679" y="11194"/>
                </a:cubicBezTo>
                <a:cubicBezTo>
                  <a:pt x="67679" y="11194"/>
                  <a:pt x="66544" y="5694"/>
                  <a:pt x="61969" y="5589"/>
                </a:cubicBezTo>
                <a:cubicBezTo>
                  <a:pt x="61911" y="5587"/>
                  <a:pt x="61853" y="5587"/>
                  <a:pt x="61795" y="5587"/>
                </a:cubicBezTo>
                <a:cubicBezTo>
                  <a:pt x="57350" y="5587"/>
                  <a:pt x="55018" y="9535"/>
                  <a:pt x="55018" y="9535"/>
                </a:cubicBezTo>
                <a:cubicBezTo>
                  <a:pt x="55018" y="9535"/>
                  <a:pt x="49324" y="0"/>
                  <a:pt x="406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
    <p:spTree>
      <p:nvGrpSpPr>
        <p:cNvPr id="301" name="Shape 301"/>
        <p:cNvGrpSpPr/>
        <p:nvPr/>
      </p:nvGrpSpPr>
      <p:grpSpPr>
        <a:xfrm>
          <a:off x="0" y="0"/>
          <a:ext cx="0" cy="0"/>
          <a:chOff x="0" y="0"/>
          <a:chExt cx="0" cy="0"/>
        </a:xfrm>
      </p:grpSpPr>
      <p:sp>
        <p:nvSpPr>
          <p:cNvPr id="302" name="Google Shape;302;p22"/>
          <p:cNvSpPr txBox="1"/>
          <p:nvPr>
            <p:ph type="title"/>
          </p:nvPr>
        </p:nvSpPr>
        <p:spPr>
          <a:xfrm>
            <a:off x="713250"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03" name="Google Shape;303;p22"/>
          <p:cNvSpPr txBox="1"/>
          <p:nvPr>
            <p:ph idx="1" type="body"/>
          </p:nvPr>
        </p:nvSpPr>
        <p:spPr>
          <a:xfrm>
            <a:off x="713225" y="1722650"/>
            <a:ext cx="3858900" cy="20718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Font typeface="Nunito Light"/>
              <a:buChar char="●"/>
              <a:defRPr sz="1500"/>
            </a:lvl1pPr>
            <a:lvl2pPr indent="-330200" lvl="1" marL="914400" rtl="0">
              <a:spcBef>
                <a:spcPts val="0"/>
              </a:spcBef>
              <a:spcAft>
                <a:spcPts val="0"/>
              </a:spcAft>
              <a:buSzPts val="1600"/>
              <a:buFont typeface="Nunito Light"/>
              <a:buChar char="○"/>
              <a:defRPr sz="1500"/>
            </a:lvl2pPr>
            <a:lvl3pPr indent="-323850" lvl="2" marL="1371600" rtl="0">
              <a:spcBef>
                <a:spcPts val="0"/>
              </a:spcBef>
              <a:spcAft>
                <a:spcPts val="0"/>
              </a:spcAft>
              <a:buSzPts val="1500"/>
              <a:buFont typeface="Nunito Light"/>
              <a:buChar char="■"/>
              <a:defRPr sz="1500"/>
            </a:lvl3pPr>
            <a:lvl4pPr indent="-323850" lvl="3" marL="1828800" rtl="0">
              <a:spcBef>
                <a:spcPts val="0"/>
              </a:spcBef>
              <a:spcAft>
                <a:spcPts val="0"/>
              </a:spcAft>
              <a:buSzPts val="1500"/>
              <a:buFont typeface="Nunito Light"/>
              <a:buChar char="●"/>
              <a:defRPr sz="1500"/>
            </a:lvl4pPr>
            <a:lvl5pPr indent="-323850" lvl="4" marL="2286000" rtl="0">
              <a:spcBef>
                <a:spcPts val="0"/>
              </a:spcBef>
              <a:spcAft>
                <a:spcPts val="0"/>
              </a:spcAft>
              <a:buSzPts val="1500"/>
              <a:buFont typeface="Nunito Light"/>
              <a:buChar char="○"/>
              <a:defRPr sz="1500"/>
            </a:lvl5pPr>
            <a:lvl6pPr indent="-323850" lvl="5" marL="2743200" rtl="0">
              <a:spcBef>
                <a:spcPts val="0"/>
              </a:spcBef>
              <a:spcAft>
                <a:spcPts val="0"/>
              </a:spcAft>
              <a:buSzPts val="1500"/>
              <a:buFont typeface="Nunito Light"/>
              <a:buChar char="■"/>
              <a:defRPr sz="1500"/>
            </a:lvl6pPr>
            <a:lvl7pPr indent="-311150" lvl="6" marL="3200400" rtl="0">
              <a:spcBef>
                <a:spcPts val="0"/>
              </a:spcBef>
              <a:spcAft>
                <a:spcPts val="0"/>
              </a:spcAft>
              <a:buSzPts val="1300"/>
              <a:buFont typeface="Nunito Light"/>
              <a:buChar char="●"/>
              <a:defRPr sz="1500"/>
            </a:lvl7pPr>
            <a:lvl8pPr indent="-311150" lvl="7" marL="3657600" rtl="0">
              <a:spcBef>
                <a:spcPts val="0"/>
              </a:spcBef>
              <a:spcAft>
                <a:spcPts val="0"/>
              </a:spcAft>
              <a:buSzPts val="1300"/>
              <a:buFont typeface="Nunito Light"/>
              <a:buChar char="○"/>
              <a:defRPr sz="1500"/>
            </a:lvl8pPr>
            <a:lvl9pPr indent="-323850" lvl="8" marL="4114800" rtl="0">
              <a:spcBef>
                <a:spcPts val="0"/>
              </a:spcBef>
              <a:spcAft>
                <a:spcPts val="0"/>
              </a:spcAft>
              <a:buSzPts val="1500"/>
              <a:buFont typeface="Nunito Light"/>
              <a:buChar char="■"/>
              <a:defRPr sz="1500"/>
            </a:lvl9pPr>
          </a:lstStyle>
          <a:p/>
        </p:txBody>
      </p:sp>
      <p:sp>
        <p:nvSpPr>
          <p:cNvPr id="304" name="Google Shape;304;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3">
    <p:spTree>
      <p:nvGrpSpPr>
        <p:cNvPr id="305" name="Shape 305"/>
        <p:cNvGrpSpPr/>
        <p:nvPr/>
      </p:nvGrpSpPr>
      <p:grpSpPr>
        <a:xfrm>
          <a:off x="0" y="0"/>
          <a:ext cx="0" cy="0"/>
          <a:chOff x="0" y="0"/>
          <a:chExt cx="0" cy="0"/>
        </a:xfrm>
      </p:grpSpPr>
      <p:sp>
        <p:nvSpPr>
          <p:cNvPr id="306" name="Google Shape;306;p23"/>
          <p:cNvSpPr txBox="1"/>
          <p:nvPr>
            <p:ph type="title"/>
          </p:nvPr>
        </p:nvSpPr>
        <p:spPr>
          <a:xfrm>
            <a:off x="713225" y="1307625"/>
            <a:ext cx="3187200" cy="12909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07" name="Google Shape;307;p23"/>
          <p:cNvSpPr txBox="1"/>
          <p:nvPr>
            <p:ph idx="1" type="subTitle"/>
          </p:nvPr>
        </p:nvSpPr>
        <p:spPr>
          <a:xfrm>
            <a:off x="713225" y="2544950"/>
            <a:ext cx="3187200" cy="12909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308" name="Google Shape;308;p23"/>
          <p:cNvSpPr/>
          <p:nvPr/>
        </p:nvSpPr>
        <p:spPr>
          <a:xfrm>
            <a:off x="789413" y="362013"/>
            <a:ext cx="2204975" cy="428100"/>
          </a:xfrm>
          <a:custGeom>
            <a:rect b="b" l="l" r="r" t="t"/>
            <a:pathLst>
              <a:path extrusionOk="0" h="17124" w="88199">
                <a:moveTo>
                  <a:pt x="40677" y="0"/>
                </a:moveTo>
                <a:cubicBezTo>
                  <a:pt x="40206" y="0"/>
                  <a:pt x="39728" y="28"/>
                  <a:pt x="39240" y="88"/>
                </a:cubicBezTo>
                <a:cubicBezTo>
                  <a:pt x="29802" y="1232"/>
                  <a:pt x="31871" y="8296"/>
                  <a:pt x="31871" y="8296"/>
                </a:cubicBezTo>
                <a:cubicBezTo>
                  <a:pt x="31871" y="8296"/>
                  <a:pt x="28894" y="3392"/>
                  <a:pt x="23114" y="3392"/>
                </a:cubicBezTo>
                <a:cubicBezTo>
                  <a:pt x="21901" y="3392"/>
                  <a:pt x="20564" y="3608"/>
                  <a:pt x="19106" y="4131"/>
                </a:cubicBezTo>
                <a:cubicBezTo>
                  <a:pt x="10697" y="7143"/>
                  <a:pt x="14425" y="13683"/>
                  <a:pt x="14425" y="13683"/>
                </a:cubicBezTo>
                <a:cubicBezTo>
                  <a:pt x="14083" y="13651"/>
                  <a:pt x="13729" y="13637"/>
                  <a:pt x="13365" y="13637"/>
                </a:cubicBezTo>
                <a:cubicBezTo>
                  <a:pt x="7782" y="13637"/>
                  <a:pt x="1" y="17123"/>
                  <a:pt x="1" y="17123"/>
                </a:cubicBezTo>
                <a:lnTo>
                  <a:pt x="88198" y="17123"/>
                </a:lnTo>
                <a:cubicBezTo>
                  <a:pt x="86320" y="13241"/>
                  <a:pt x="81795" y="12569"/>
                  <a:pt x="78900" y="12569"/>
                </a:cubicBezTo>
                <a:cubicBezTo>
                  <a:pt x="77380" y="12569"/>
                  <a:pt x="76309" y="12754"/>
                  <a:pt x="76306" y="12757"/>
                </a:cubicBezTo>
                <a:cubicBezTo>
                  <a:pt x="74896" y="10843"/>
                  <a:pt x="73068" y="10305"/>
                  <a:pt x="71458" y="10305"/>
                </a:cubicBezTo>
                <a:cubicBezTo>
                  <a:pt x="69389" y="10305"/>
                  <a:pt x="67679" y="11194"/>
                  <a:pt x="67679" y="11194"/>
                </a:cubicBezTo>
                <a:cubicBezTo>
                  <a:pt x="67679" y="11194"/>
                  <a:pt x="66544" y="5694"/>
                  <a:pt x="61969" y="5589"/>
                </a:cubicBezTo>
                <a:cubicBezTo>
                  <a:pt x="61911" y="5587"/>
                  <a:pt x="61853" y="5587"/>
                  <a:pt x="61795" y="5587"/>
                </a:cubicBezTo>
                <a:cubicBezTo>
                  <a:pt x="57350" y="5587"/>
                  <a:pt x="55018" y="9535"/>
                  <a:pt x="55018" y="9535"/>
                </a:cubicBezTo>
                <a:cubicBezTo>
                  <a:pt x="55018" y="9535"/>
                  <a:pt x="49324" y="0"/>
                  <a:pt x="406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4">
    <p:spTree>
      <p:nvGrpSpPr>
        <p:cNvPr id="310" name="Shape 310"/>
        <p:cNvGrpSpPr/>
        <p:nvPr/>
      </p:nvGrpSpPr>
      <p:grpSpPr>
        <a:xfrm>
          <a:off x="0" y="0"/>
          <a:ext cx="0" cy="0"/>
          <a:chOff x="0" y="0"/>
          <a:chExt cx="0" cy="0"/>
        </a:xfrm>
      </p:grpSpPr>
      <p:sp>
        <p:nvSpPr>
          <p:cNvPr id="311" name="Google Shape;311;p24"/>
          <p:cNvSpPr txBox="1"/>
          <p:nvPr>
            <p:ph type="title"/>
          </p:nvPr>
        </p:nvSpPr>
        <p:spPr>
          <a:xfrm>
            <a:off x="5243575" y="1307625"/>
            <a:ext cx="3187200" cy="12909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12" name="Google Shape;312;p24"/>
          <p:cNvSpPr txBox="1"/>
          <p:nvPr>
            <p:ph idx="1" type="subTitle"/>
          </p:nvPr>
        </p:nvSpPr>
        <p:spPr>
          <a:xfrm>
            <a:off x="5243575" y="2544950"/>
            <a:ext cx="3187200" cy="12909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313" name="Google Shape;313;p24"/>
          <p:cNvSpPr/>
          <p:nvPr/>
        </p:nvSpPr>
        <p:spPr>
          <a:xfrm>
            <a:off x="-180100" y="1503625"/>
            <a:ext cx="1177050" cy="289625"/>
          </a:xfrm>
          <a:custGeom>
            <a:rect b="b" l="l" r="r" t="t"/>
            <a:pathLst>
              <a:path extrusionOk="0" h="11585" w="47082">
                <a:moveTo>
                  <a:pt x="27013" y="0"/>
                </a:moveTo>
                <a:cubicBezTo>
                  <a:pt x="26819" y="0"/>
                  <a:pt x="26620" y="5"/>
                  <a:pt x="26414" y="15"/>
                </a:cubicBezTo>
                <a:cubicBezTo>
                  <a:pt x="18381" y="399"/>
                  <a:pt x="18381" y="5560"/>
                  <a:pt x="18381" y="5560"/>
                </a:cubicBezTo>
                <a:cubicBezTo>
                  <a:pt x="18381" y="5560"/>
                  <a:pt x="16559" y="2849"/>
                  <a:pt x="13434" y="2849"/>
                </a:cubicBezTo>
                <a:cubicBezTo>
                  <a:pt x="12907" y="2849"/>
                  <a:pt x="12343" y="2926"/>
                  <a:pt x="11745" y="3106"/>
                </a:cubicBezTo>
                <a:cubicBezTo>
                  <a:pt x="7597" y="4346"/>
                  <a:pt x="9125" y="8878"/>
                  <a:pt x="9125" y="8878"/>
                </a:cubicBezTo>
                <a:cubicBezTo>
                  <a:pt x="8825" y="8856"/>
                  <a:pt x="8528" y="8846"/>
                  <a:pt x="8237" y="8846"/>
                </a:cubicBezTo>
                <a:cubicBezTo>
                  <a:pt x="3611" y="8846"/>
                  <a:pt x="230" y="11407"/>
                  <a:pt x="12" y="11576"/>
                </a:cubicBezTo>
                <a:lnTo>
                  <a:pt x="47081" y="11576"/>
                </a:lnTo>
                <a:cubicBezTo>
                  <a:pt x="44812" y="9155"/>
                  <a:pt x="39838" y="8996"/>
                  <a:pt x="38576" y="8996"/>
                </a:cubicBezTo>
                <a:cubicBezTo>
                  <a:pt x="38386" y="8996"/>
                  <a:pt x="38280" y="9000"/>
                  <a:pt x="38280" y="9000"/>
                </a:cubicBezTo>
                <a:cubicBezTo>
                  <a:pt x="37820" y="7091"/>
                  <a:pt x="36378" y="6666"/>
                  <a:pt x="35186" y="6666"/>
                </a:cubicBezTo>
                <a:cubicBezTo>
                  <a:pt x="34230" y="6666"/>
                  <a:pt x="33434" y="6939"/>
                  <a:pt x="33434" y="6939"/>
                </a:cubicBezTo>
                <a:cubicBezTo>
                  <a:pt x="33434" y="6939"/>
                  <a:pt x="34396" y="0"/>
                  <a:pt x="27013" y="0"/>
                </a:cubicBezTo>
                <a:close/>
                <a:moveTo>
                  <a:pt x="1" y="11576"/>
                </a:moveTo>
                <a:lnTo>
                  <a:pt x="1" y="11584"/>
                </a:lnTo>
                <a:cubicBezTo>
                  <a:pt x="1" y="11584"/>
                  <a:pt x="5" y="11581"/>
                  <a:pt x="12" y="1157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4"/>
          <p:cNvSpPr/>
          <p:nvPr/>
        </p:nvSpPr>
        <p:spPr>
          <a:xfrm>
            <a:off x="3983475" y="387775"/>
            <a:ext cx="1177050" cy="289625"/>
          </a:xfrm>
          <a:custGeom>
            <a:rect b="b" l="l" r="r" t="t"/>
            <a:pathLst>
              <a:path extrusionOk="0" h="11585" w="47082">
                <a:moveTo>
                  <a:pt x="27013" y="0"/>
                </a:moveTo>
                <a:cubicBezTo>
                  <a:pt x="26819" y="0"/>
                  <a:pt x="26620" y="5"/>
                  <a:pt x="26414" y="15"/>
                </a:cubicBezTo>
                <a:cubicBezTo>
                  <a:pt x="18381" y="399"/>
                  <a:pt x="18381" y="5560"/>
                  <a:pt x="18381" y="5560"/>
                </a:cubicBezTo>
                <a:cubicBezTo>
                  <a:pt x="18381" y="5560"/>
                  <a:pt x="16559" y="2849"/>
                  <a:pt x="13434" y="2849"/>
                </a:cubicBezTo>
                <a:cubicBezTo>
                  <a:pt x="12907" y="2849"/>
                  <a:pt x="12343" y="2926"/>
                  <a:pt x="11745" y="3106"/>
                </a:cubicBezTo>
                <a:cubicBezTo>
                  <a:pt x="7597" y="4346"/>
                  <a:pt x="9125" y="8878"/>
                  <a:pt x="9125" y="8878"/>
                </a:cubicBezTo>
                <a:cubicBezTo>
                  <a:pt x="8825" y="8856"/>
                  <a:pt x="8528" y="8846"/>
                  <a:pt x="8237" y="8846"/>
                </a:cubicBezTo>
                <a:cubicBezTo>
                  <a:pt x="3611" y="8846"/>
                  <a:pt x="230" y="11407"/>
                  <a:pt x="12" y="11576"/>
                </a:cubicBezTo>
                <a:lnTo>
                  <a:pt x="47081" y="11576"/>
                </a:lnTo>
                <a:cubicBezTo>
                  <a:pt x="44812" y="9155"/>
                  <a:pt x="39838" y="8996"/>
                  <a:pt x="38576" y="8996"/>
                </a:cubicBezTo>
                <a:cubicBezTo>
                  <a:pt x="38386" y="8996"/>
                  <a:pt x="38280" y="9000"/>
                  <a:pt x="38280" y="9000"/>
                </a:cubicBezTo>
                <a:cubicBezTo>
                  <a:pt x="37820" y="7091"/>
                  <a:pt x="36378" y="6666"/>
                  <a:pt x="35186" y="6666"/>
                </a:cubicBezTo>
                <a:cubicBezTo>
                  <a:pt x="34230" y="6666"/>
                  <a:pt x="33434" y="6939"/>
                  <a:pt x="33434" y="6939"/>
                </a:cubicBezTo>
                <a:cubicBezTo>
                  <a:pt x="33434" y="6939"/>
                  <a:pt x="34396" y="0"/>
                  <a:pt x="27013" y="0"/>
                </a:cubicBezTo>
                <a:close/>
                <a:moveTo>
                  <a:pt x="1" y="11576"/>
                </a:moveTo>
                <a:lnTo>
                  <a:pt x="1" y="11584"/>
                </a:lnTo>
                <a:cubicBezTo>
                  <a:pt x="1" y="11584"/>
                  <a:pt x="5" y="11581"/>
                  <a:pt x="12" y="1157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5">
    <p:spTree>
      <p:nvGrpSpPr>
        <p:cNvPr id="316" name="Shape 316"/>
        <p:cNvGrpSpPr/>
        <p:nvPr/>
      </p:nvGrpSpPr>
      <p:grpSpPr>
        <a:xfrm>
          <a:off x="0" y="0"/>
          <a:ext cx="0" cy="0"/>
          <a:chOff x="0" y="0"/>
          <a:chExt cx="0" cy="0"/>
        </a:xfrm>
      </p:grpSpPr>
      <p:sp>
        <p:nvSpPr>
          <p:cNvPr id="317" name="Google Shape;317;p25"/>
          <p:cNvSpPr txBox="1"/>
          <p:nvPr>
            <p:ph type="title"/>
          </p:nvPr>
        </p:nvSpPr>
        <p:spPr>
          <a:xfrm>
            <a:off x="713225" y="1307625"/>
            <a:ext cx="3187200" cy="12909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18" name="Google Shape;318;p25"/>
          <p:cNvSpPr txBox="1"/>
          <p:nvPr>
            <p:ph idx="1" type="subTitle"/>
          </p:nvPr>
        </p:nvSpPr>
        <p:spPr>
          <a:xfrm>
            <a:off x="713225" y="2544950"/>
            <a:ext cx="3187200" cy="12909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319" name="Google Shape;319;p25"/>
          <p:cNvSpPr/>
          <p:nvPr/>
        </p:nvSpPr>
        <p:spPr>
          <a:xfrm flipH="1">
            <a:off x="7882300" y="827763"/>
            <a:ext cx="1177050" cy="289625"/>
          </a:xfrm>
          <a:custGeom>
            <a:rect b="b" l="l" r="r" t="t"/>
            <a:pathLst>
              <a:path extrusionOk="0" h="11585" w="47082">
                <a:moveTo>
                  <a:pt x="27013" y="0"/>
                </a:moveTo>
                <a:cubicBezTo>
                  <a:pt x="26819" y="0"/>
                  <a:pt x="26620" y="5"/>
                  <a:pt x="26414" y="15"/>
                </a:cubicBezTo>
                <a:cubicBezTo>
                  <a:pt x="18381" y="399"/>
                  <a:pt x="18381" y="5560"/>
                  <a:pt x="18381" y="5560"/>
                </a:cubicBezTo>
                <a:cubicBezTo>
                  <a:pt x="18381" y="5560"/>
                  <a:pt x="16559" y="2849"/>
                  <a:pt x="13434" y="2849"/>
                </a:cubicBezTo>
                <a:cubicBezTo>
                  <a:pt x="12907" y="2849"/>
                  <a:pt x="12343" y="2926"/>
                  <a:pt x="11745" y="3106"/>
                </a:cubicBezTo>
                <a:cubicBezTo>
                  <a:pt x="7597" y="4346"/>
                  <a:pt x="9125" y="8878"/>
                  <a:pt x="9125" y="8878"/>
                </a:cubicBezTo>
                <a:cubicBezTo>
                  <a:pt x="8825" y="8856"/>
                  <a:pt x="8528" y="8846"/>
                  <a:pt x="8237" y="8846"/>
                </a:cubicBezTo>
                <a:cubicBezTo>
                  <a:pt x="3611" y="8846"/>
                  <a:pt x="230" y="11407"/>
                  <a:pt x="12" y="11576"/>
                </a:cubicBezTo>
                <a:lnTo>
                  <a:pt x="47081" y="11576"/>
                </a:lnTo>
                <a:cubicBezTo>
                  <a:pt x="44812" y="9155"/>
                  <a:pt x="39838" y="8996"/>
                  <a:pt x="38576" y="8996"/>
                </a:cubicBezTo>
                <a:cubicBezTo>
                  <a:pt x="38386" y="8996"/>
                  <a:pt x="38280" y="9000"/>
                  <a:pt x="38280" y="9000"/>
                </a:cubicBezTo>
                <a:cubicBezTo>
                  <a:pt x="37820" y="7091"/>
                  <a:pt x="36378" y="6666"/>
                  <a:pt x="35186" y="6666"/>
                </a:cubicBezTo>
                <a:cubicBezTo>
                  <a:pt x="34230" y="6666"/>
                  <a:pt x="33434" y="6939"/>
                  <a:pt x="33434" y="6939"/>
                </a:cubicBezTo>
                <a:cubicBezTo>
                  <a:pt x="33434" y="6939"/>
                  <a:pt x="34396" y="0"/>
                  <a:pt x="27013" y="0"/>
                </a:cubicBezTo>
                <a:close/>
                <a:moveTo>
                  <a:pt x="1" y="11576"/>
                </a:moveTo>
                <a:lnTo>
                  <a:pt x="1" y="11584"/>
                </a:lnTo>
                <a:cubicBezTo>
                  <a:pt x="1" y="11584"/>
                  <a:pt x="5" y="11581"/>
                  <a:pt x="12" y="1157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20">
    <p:spTree>
      <p:nvGrpSpPr>
        <p:cNvPr id="321" name="Shape 321"/>
        <p:cNvGrpSpPr/>
        <p:nvPr/>
      </p:nvGrpSpPr>
      <p:grpSpPr>
        <a:xfrm>
          <a:off x="0" y="0"/>
          <a:ext cx="0" cy="0"/>
          <a:chOff x="0" y="0"/>
          <a:chExt cx="0" cy="0"/>
        </a:xfrm>
      </p:grpSpPr>
      <p:sp>
        <p:nvSpPr>
          <p:cNvPr id="322" name="Google Shape;322;p26"/>
          <p:cNvSpPr txBox="1"/>
          <p:nvPr>
            <p:ph idx="1" type="body"/>
          </p:nvPr>
        </p:nvSpPr>
        <p:spPr>
          <a:xfrm>
            <a:off x="710125" y="1076275"/>
            <a:ext cx="7723800" cy="14085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Clr>
                <a:srgbClr val="302F2F"/>
              </a:buClr>
              <a:buSzPts val="1500"/>
              <a:buFont typeface="Didact Gothic"/>
              <a:buChar char="●"/>
              <a:defRPr/>
            </a:lvl1pPr>
            <a:lvl2pPr indent="-323850" lvl="1" marL="914400" rtl="0">
              <a:spcBef>
                <a:spcPts val="0"/>
              </a:spcBef>
              <a:spcAft>
                <a:spcPts val="0"/>
              </a:spcAft>
              <a:buClr>
                <a:srgbClr val="302F2F"/>
              </a:buClr>
              <a:buSzPts val="1500"/>
              <a:buFont typeface="Didact Gothic"/>
              <a:buChar char="○"/>
              <a:defRPr/>
            </a:lvl2pPr>
            <a:lvl3pPr indent="-323850" lvl="2" marL="1371600" rtl="0">
              <a:spcBef>
                <a:spcPts val="0"/>
              </a:spcBef>
              <a:spcAft>
                <a:spcPts val="0"/>
              </a:spcAft>
              <a:buClr>
                <a:srgbClr val="302F2F"/>
              </a:buClr>
              <a:buSzPts val="1500"/>
              <a:buFont typeface="Didact Gothic"/>
              <a:buChar char="■"/>
              <a:defRPr/>
            </a:lvl3pPr>
            <a:lvl4pPr indent="-323850" lvl="3" marL="1828800" rtl="0">
              <a:spcBef>
                <a:spcPts val="0"/>
              </a:spcBef>
              <a:spcAft>
                <a:spcPts val="0"/>
              </a:spcAft>
              <a:buClr>
                <a:srgbClr val="302F2F"/>
              </a:buClr>
              <a:buSzPts val="1500"/>
              <a:buFont typeface="Didact Gothic"/>
              <a:buChar char="●"/>
              <a:defRPr/>
            </a:lvl4pPr>
            <a:lvl5pPr indent="-323850" lvl="4" marL="2286000" rtl="0">
              <a:spcBef>
                <a:spcPts val="0"/>
              </a:spcBef>
              <a:spcAft>
                <a:spcPts val="0"/>
              </a:spcAft>
              <a:buClr>
                <a:srgbClr val="302F2F"/>
              </a:buClr>
              <a:buSzPts val="1500"/>
              <a:buFont typeface="Didact Gothic"/>
              <a:buChar char="○"/>
              <a:defRPr/>
            </a:lvl5pPr>
            <a:lvl6pPr indent="-323850" lvl="5" marL="2743200" rtl="0">
              <a:spcBef>
                <a:spcPts val="0"/>
              </a:spcBef>
              <a:spcAft>
                <a:spcPts val="0"/>
              </a:spcAft>
              <a:buClr>
                <a:srgbClr val="302F2F"/>
              </a:buClr>
              <a:buSzPts val="1500"/>
              <a:buFont typeface="Didact Gothic"/>
              <a:buChar char="■"/>
              <a:defRPr/>
            </a:lvl6pPr>
            <a:lvl7pPr indent="-323850" lvl="6" marL="3200400" rtl="0">
              <a:spcBef>
                <a:spcPts val="0"/>
              </a:spcBef>
              <a:spcAft>
                <a:spcPts val="0"/>
              </a:spcAft>
              <a:buClr>
                <a:srgbClr val="302F2F"/>
              </a:buClr>
              <a:buSzPts val="1500"/>
              <a:buFont typeface="Didact Gothic"/>
              <a:buChar char="●"/>
              <a:defRPr/>
            </a:lvl7pPr>
            <a:lvl8pPr indent="-323850" lvl="7" marL="3657600" rtl="0">
              <a:spcBef>
                <a:spcPts val="0"/>
              </a:spcBef>
              <a:spcAft>
                <a:spcPts val="0"/>
              </a:spcAft>
              <a:buClr>
                <a:srgbClr val="302F2F"/>
              </a:buClr>
              <a:buSzPts val="1500"/>
              <a:buFont typeface="Didact Gothic"/>
              <a:buChar char="○"/>
              <a:defRPr/>
            </a:lvl8pPr>
            <a:lvl9pPr indent="-323850" lvl="8" marL="4114800" rtl="0">
              <a:spcBef>
                <a:spcPts val="0"/>
              </a:spcBef>
              <a:spcAft>
                <a:spcPts val="0"/>
              </a:spcAft>
              <a:buClr>
                <a:srgbClr val="302F2F"/>
              </a:buClr>
              <a:buSzPts val="1500"/>
              <a:buFont typeface="Didact Gothic"/>
              <a:buChar char="■"/>
              <a:defRPr/>
            </a:lvl9pPr>
          </a:lstStyle>
          <a:p/>
        </p:txBody>
      </p:sp>
      <p:sp>
        <p:nvSpPr>
          <p:cNvPr id="323" name="Google Shape;323;p2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24" name="Google Shape;324;p26"/>
          <p:cNvSpPr/>
          <p:nvPr/>
        </p:nvSpPr>
        <p:spPr>
          <a:xfrm flipH="1">
            <a:off x="-1350555" y="4529300"/>
            <a:ext cx="10993030" cy="1756167"/>
          </a:xfrm>
          <a:custGeom>
            <a:rect b="b" l="l" r="r" t="t"/>
            <a:pathLst>
              <a:path extrusionOk="0" h="50338" w="136972">
                <a:moveTo>
                  <a:pt x="81311" y="1"/>
                </a:moveTo>
                <a:cubicBezTo>
                  <a:pt x="77827" y="1"/>
                  <a:pt x="74158" y="138"/>
                  <a:pt x="70298" y="437"/>
                </a:cubicBezTo>
                <a:cubicBezTo>
                  <a:pt x="22108" y="4174"/>
                  <a:pt x="0" y="20004"/>
                  <a:pt x="0" y="20004"/>
                </a:cubicBezTo>
                <a:lnTo>
                  <a:pt x="2366" y="50338"/>
                </a:lnTo>
                <a:lnTo>
                  <a:pt x="136972" y="50338"/>
                </a:lnTo>
                <a:lnTo>
                  <a:pt x="136972" y="18118"/>
                </a:lnTo>
                <a:cubicBezTo>
                  <a:pt x="136972" y="18118"/>
                  <a:pt x="121330" y="1"/>
                  <a:pt x="813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6"/>
          <p:cNvSpPr/>
          <p:nvPr/>
        </p:nvSpPr>
        <p:spPr>
          <a:xfrm>
            <a:off x="-463825" y="586550"/>
            <a:ext cx="1177050" cy="289625"/>
          </a:xfrm>
          <a:custGeom>
            <a:rect b="b" l="l" r="r" t="t"/>
            <a:pathLst>
              <a:path extrusionOk="0" h="11585" w="47082">
                <a:moveTo>
                  <a:pt x="27013" y="0"/>
                </a:moveTo>
                <a:cubicBezTo>
                  <a:pt x="26819" y="0"/>
                  <a:pt x="26620" y="5"/>
                  <a:pt x="26414" y="15"/>
                </a:cubicBezTo>
                <a:cubicBezTo>
                  <a:pt x="18381" y="399"/>
                  <a:pt x="18381" y="5560"/>
                  <a:pt x="18381" y="5560"/>
                </a:cubicBezTo>
                <a:cubicBezTo>
                  <a:pt x="18381" y="5560"/>
                  <a:pt x="16559" y="2849"/>
                  <a:pt x="13434" y="2849"/>
                </a:cubicBezTo>
                <a:cubicBezTo>
                  <a:pt x="12907" y="2849"/>
                  <a:pt x="12343" y="2926"/>
                  <a:pt x="11745" y="3106"/>
                </a:cubicBezTo>
                <a:cubicBezTo>
                  <a:pt x="7597" y="4346"/>
                  <a:pt x="9125" y="8878"/>
                  <a:pt x="9125" y="8878"/>
                </a:cubicBezTo>
                <a:cubicBezTo>
                  <a:pt x="8825" y="8856"/>
                  <a:pt x="8528" y="8846"/>
                  <a:pt x="8237" y="8846"/>
                </a:cubicBezTo>
                <a:cubicBezTo>
                  <a:pt x="3611" y="8846"/>
                  <a:pt x="230" y="11407"/>
                  <a:pt x="12" y="11576"/>
                </a:cubicBezTo>
                <a:lnTo>
                  <a:pt x="47081" y="11576"/>
                </a:lnTo>
                <a:cubicBezTo>
                  <a:pt x="44812" y="9155"/>
                  <a:pt x="39838" y="8996"/>
                  <a:pt x="38576" y="8996"/>
                </a:cubicBezTo>
                <a:cubicBezTo>
                  <a:pt x="38386" y="8996"/>
                  <a:pt x="38280" y="9000"/>
                  <a:pt x="38280" y="9000"/>
                </a:cubicBezTo>
                <a:cubicBezTo>
                  <a:pt x="37820" y="7091"/>
                  <a:pt x="36378" y="6666"/>
                  <a:pt x="35186" y="6666"/>
                </a:cubicBezTo>
                <a:cubicBezTo>
                  <a:pt x="34230" y="6666"/>
                  <a:pt x="33434" y="6939"/>
                  <a:pt x="33434" y="6939"/>
                </a:cubicBezTo>
                <a:cubicBezTo>
                  <a:pt x="33434" y="6939"/>
                  <a:pt x="34396" y="0"/>
                  <a:pt x="27013" y="0"/>
                </a:cubicBezTo>
                <a:close/>
                <a:moveTo>
                  <a:pt x="1" y="11576"/>
                </a:moveTo>
                <a:lnTo>
                  <a:pt x="1" y="11584"/>
                </a:lnTo>
                <a:cubicBezTo>
                  <a:pt x="1" y="11584"/>
                  <a:pt x="5" y="11581"/>
                  <a:pt x="12" y="1157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3">
    <p:spTree>
      <p:nvGrpSpPr>
        <p:cNvPr id="327" name="Shape 327"/>
        <p:cNvGrpSpPr/>
        <p:nvPr/>
      </p:nvGrpSpPr>
      <p:grpSpPr>
        <a:xfrm>
          <a:off x="0" y="0"/>
          <a:ext cx="0" cy="0"/>
          <a:chOff x="0" y="0"/>
          <a:chExt cx="0" cy="0"/>
        </a:xfrm>
      </p:grpSpPr>
      <p:sp>
        <p:nvSpPr>
          <p:cNvPr id="328" name="Google Shape;328;p27"/>
          <p:cNvSpPr txBox="1"/>
          <p:nvPr>
            <p:ph type="title"/>
          </p:nvPr>
        </p:nvSpPr>
        <p:spPr>
          <a:xfrm>
            <a:off x="713250"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29" name="Google Shape;329;p27"/>
          <p:cNvSpPr txBox="1"/>
          <p:nvPr>
            <p:ph idx="1" type="subTitle"/>
          </p:nvPr>
        </p:nvSpPr>
        <p:spPr>
          <a:xfrm>
            <a:off x="4276025" y="1546550"/>
            <a:ext cx="4154700" cy="485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chemeClr val="dk2"/>
              </a:buClr>
              <a:buSzPts val="1800"/>
              <a:buFont typeface="DM Serif Display"/>
              <a:buNone/>
              <a:defRPr sz="2400">
                <a:latin typeface="Bungee"/>
                <a:ea typeface="Bungee"/>
                <a:cs typeface="Bungee"/>
                <a:sym typeface="Bungee"/>
              </a:defRPr>
            </a:lvl1pPr>
            <a:lvl2pPr lvl="1" rtl="0">
              <a:spcBef>
                <a:spcPts val="0"/>
              </a:spcBef>
              <a:spcAft>
                <a:spcPts val="0"/>
              </a:spcAft>
              <a:buClr>
                <a:schemeClr val="dk2"/>
              </a:buClr>
              <a:buSzPts val="1500"/>
              <a:buFont typeface="DM Serif Display"/>
              <a:buNone/>
              <a:defRPr>
                <a:solidFill>
                  <a:schemeClr val="dk2"/>
                </a:solidFill>
                <a:latin typeface="DM Serif Display"/>
                <a:ea typeface="DM Serif Display"/>
                <a:cs typeface="DM Serif Display"/>
                <a:sym typeface="DM Serif Display"/>
              </a:defRPr>
            </a:lvl2pPr>
            <a:lvl3pPr lvl="2" rtl="0">
              <a:spcBef>
                <a:spcPts val="0"/>
              </a:spcBef>
              <a:spcAft>
                <a:spcPts val="0"/>
              </a:spcAft>
              <a:buClr>
                <a:schemeClr val="dk2"/>
              </a:buClr>
              <a:buSzPts val="1500"/>
              <a:buFont typeface="DM Serif Display"/>
              <a:buNone/>
              <a:defRPr>
                <a:solidFill>
                  <a:schemeClr val="dk2"/>
                </a:solidFill>
                <a:latin typeface="DM Serif Display"/>
                <a:ea typeface="DM Serif Display"/>
                <a:cs typeface="DM Serif Display"/>
                <a:sym typeface="DM Serif Display"/>
              </a:defRPr>
            </a:lvl3pPr>
            <a:lvl4pPr lvl="3" rtl="0">
              <a:spcBef>
                <a:spcPts val="0"/>
              </a:spcBef>
              <a:spcAft>
                <a:spcPts val="0"/>
              </a:spcAft>
              <a:buClr>
                <a:schemeClr val="dk2"/>
              </a:buClr>
              <a:buSzPts val="1500"/>
              <a:buFont typeface="DM Serif Display"/>
              <a:buNone/>
              <a:defRPr>
                <a:solidFill>
                  <a:schemeClr val="dk2"/>
                </a:solidFill>
                <a:latin typeface="DM Serif Display"/>
                <a:ea typeface="DM Serif Display"/>
                <a:cs typeface="DM Serif Display"/>
                <a:sym typeface="DM Serif Display"/>
              </a:defRPr>
            </a:lvl4pPr>
            <a:lvl5pPr lvl="4" rtl="0">
              <a:spcBef>
                <a:spcPts val="0"/>
              </a:spcBef>
              <a:spcAft>
                <a:spcPts val="0"/>
              </a:spcAft>
              <a:buClr>
                <a:schemeClr val="dk2"/>
              </a:buClr>
              <a:buSzPts val="1500"/>
              <a:buFont typeface="DM Serif Display"/>
              <a:buNone/>
              <a:defRPr>
                <a:solidFill>
                  <a:schemeClr val="dk2"/>
                </a:solidFill>
                <a:latin typeface="DM Serif Display"/>
                <a:ea typeface="DM Serif Display"/>
                <a:cs typeface="DM Serif Display"/>
                <a:sym typeface="DM Serif Display"/>
              </a:defRPr>
            </a:lvl5pPr>
            <a:lvl6pPr lvl="5" rtl="0">
              <a:spcBef>
                <a:spcPts val="0"/>
              </a:spcBef>
              <a:spcAft>
                <a:spcPts val="0"/>
              </a:spcAft>
              <a:buClr>
                <a:schemeClr val="dk2"/>
              </a:buClr>
              <a:buSzPts val="1500"/>
              <a:buFont typeface="DM Serif Display"/>
              <a:buNone/>
              <a:defRPr>
                <a:solidFill>
                  <a:schemeClr val="dk2"/>
                </a:solidFill>
                <a:latin typeface="DM Serif Display"/>
                <a:ea typeface="DM Serif Display"/>
                <a:cs typeface="DM Serif Display"/>
                <a:sym typeface="DM Serif Display"/>
              </a:defRPr>
            </a:lvl6pPr>
            <a:lvl7pPr lvl="6" rtl="0">
              <a:spcBef>
                <a:spcPts val="0"/>
              </a:spcBef>
              <a:spcAft>
                <a:spcPts val="0"/>
              </a:spcAft>
              <a:buClr>
                <a:schemeClr val="dk2"/>
              </a:buClr>
              <a:buSzPts val="1500"/>
              <a:buFont typeface="DM Serif Display"/>
              <a:buNone/>
              <a:defRPr>
                <a:solidFill>
                  <a:schemeClr val="dk2"/>
                </a:solidFill>
                <a:latin typeface="DM Serif Display"/>
                <a:ea typeface="DM Serif Display"/>
                <a:cs typeface="DM Serif Display"/>
                <a:sym typeface="DM Serif Display"/>
              </a:defRPr>
            </a:lvl7pPr>
            <a:lvl8pPr lvl="7" rtl="0">
              <a:spcBef>
                <a:spcPts val="0"/>
              </a:spcBef>
              <a:spcAft>
                <a:spcPts val="0"/>
              </a:spcAft>
              <a:buClr>
                <a:schemeClr val="dk2"/>
              </a:buClr>
              <a:buSzPts val="1500"/>
              <a:buFont typeface="DM Serif Display"/>
              <a:buNone/>
              <a:defRPr>
                <a:solidFill>
                  <a:schemeClr val="dk2"/>
                </a:solidFill>
                <a:latin typeface="DM Serif Display"/>
                <a:ea typeface="DM Serif Display"/>
                <a:cs typeface="DM Serif Display"/>
                <a:sym typeface="DM Serif Display"/>
              </a:defRPr>
            </a:lvl8pPr>
            <a:lvl9pPr lvl="8" rtl="0">
              <a:spcBef>
                <a:spcPts val="0"/>
              </a:spcBef>
              <a:spcAft>
                <a:spcPts val="0"/>
              </a:spcAft>
              <a:buClr>
                <a:schemeClr val="dk2"/>
              </a:buClr>
              <a:buSzPts val="1500"/>
              <a:buFont typeface="DM Serif Display"/>
              <a:buNone/>
              <a:defRPr>
                <a:solidFill>
                  <a:schemeClr val="dk2"/>
                </a:solidFill>
                <a:latin typeface="DM Serif Display"/>
                <a:ea typeface="DM Serif Display"/>
                <a:cs typeface="DM Serif Display"/>
                <a:sym typeface="DM Serif Display"/>
              </a:defRPr>
            </a:lvl9pPr>
          </a:lstStyle>
          <a:p/>
        </p:txBody>
      </p:sp>
      <p:sp>
        <p:nvSpPr>
          <p:cNvPr id="330" name="Google Shape;330;p27"/>
          <p:cNvSpPr txBox="1"/>
          <p:nvPr>
            <p:ph idx="2" type="subTitle"/>
          </p:nvPr>
        </p:nvSpPr>
        <p:spPr>
          <a:xfrm>
            <a:off x="4276025" y="1891270"/>
            <a:ext cx="4154700" cy="8856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500"/>
              <a:buNone/>
              <a:defRPr sz="1500"/>
            </a:lvl1pPr>
            <a:lvl2pPr lvl="1" rtl="0" algn="ctr">
              <a:spcBef>
                <a:spcPts val="0"/>
              </a:spcBef>
              <a:spcAft>
                <a:spcPts val="0"/>
              </a:spcAft>
              <a:buClr>
                <a:schemeClr val="dk2"/>
              </a:buClr>
              <a:buSzPts val="1500"/>
              <a:buNone/>
              <a:defRPr>
                <a:solidFill>
                  <a:schemeClr val="dk2"/>
                </a:solidFill>
              </a:defRPr>
            </a:lvl2pPr>
            <a:lvl3pPr lvl="2" rtl="0" algn="ctr">
              <a:spcBef>
                <a:spcPts val="0"/>
              </a:spcBef>
              <a:spcAft>
                <a:spcPts val="0"/>
              </a:spcAft>
              <a:buClr>
                <a:schemeClr val="dk2"/>
              </a:buClr>
              <a:buSzPts val="1500"/>
              <a:buNone/>
              <a:defRPr>
                <a:solidFill>
                  <a:schemeClr val="dk2"/>
                </a:solidFill>
              </a:defRPr>
            </a:lvl3pPr>
            <a:lvl4pPr lvl="3" rtl="0" algn="ctr">
              <a:spcBef>
                <a:spcPts val="0"/>
              </a:spcBef>
              <a:spcAft>
                <a:spcPts val="0"/>
              </a:spcAft>
              <a:buClr>
                <a:schemeClr val="dk2"/>
              </a:buClr>
              <a:buSzPts val="1500"/>
              <a:buNone/>
              <a:defRPr>
                <a:solidFill>
                  <a:schemeClr val="dk2"/>
                </a:solidFill>
              </a:defRPr>
            </a:lvl4pPr>
            <a:lvl5pPr lvl="4" rtl="0" algn="ctr">
              <a:spcBef>
                <a:spcPts val="0"/>
              </a:spcBef>
              <a:spcAft>
                <a:spcPts val="0"/>
              </a:spcAft>
              <a:buClr>
                <a:schemeClr val="dk2"/>
              </a:buClr>
              <a:buSzPts val="1500"/>
              <a:buNone/>
              <a:defRPr>
                <a:solidFill>
                  <a:schemeClr val="dk2"/>
                </a:solidFill>
              </a:defRPr>
            </a:lvl5pPr>
            <a:lvl6pPr lvl="5" rtl="0" algn="ctr">
              <a:spcBef>
                <a:spcPts val="0"/>
              </a:spcBef>
              <a:spcAft>
                <a:spcPts val="0"/>
              </a:spcAft>
              <a:buClr>
                <a:schemeClr val="dk2"/>
              </a:buClr>
              <a:buSzPts val="1500"/>
              <a:buNone/>
              <a:defRPr>
                <a:solidFill>
                  <a:schemeClr val="dk2"/>
                </a:solidFill>
              </a:defRPr>
            </a:lvl6pPr>
            <a:lvl7pPr lvl="6" rtl="0" algn="ctr">
              <a:spcBef>
                <a:spcPts val="0"/>
              </a:spcBef>
              <a:spcAft>
                <a:spcPts val="0"/>
              </a:spcAft>
              <a:buClr>
                <a:schemeClr val="dk2"/>
              </a:buClr>
              <a:buSzPts val="1500"/>
              <a:buNone/>
              <a:defRPr>
                <a:solidFill>
                  <a:schemeClr val="dk2"/>
                </a:solidFill>
              </a:defRPr>
            </a:lvl7pPr>
            <a:lvl8pPr lvl="7" rtl="0" algn="ctr">
              <a:spcBef>
                <a:spcPts val="0"/>
              </a:spcBef>
              <a:spcAft>
                <a:spcPts val="0"/>
              </a:spcAft>
              <a:buClr>
                <a:schemeClr val="dk2"/>
              </a:buClr>
              <a:buSzPts val="1500"/>
              <a:buNone/>
              <a:defRPr>
                <a:solidFill>
                  <a:schemeClr val="dk2"/>
                </a:solidFill>
              </a:defRPr>
            </a:lvl8pPr>
            <a:lvl9pPr lvl="8" rtl="0" algn="ctr">
              <a:spcBef>
                <a:spcPts val="0"/>
              </a:spcBef>
              <a:spcAft>
                <a:spcPts val="0"/>
              </a:spcAft>
              <a:buClr>
                <a:schemeClr val="dk2"/>
              </a:buClr>
              <a:buSzPts val="1500"/>
              <a:buNone/>
              <a:defRPr>
                <a:solidFill>
                  <a:schemeClr val="dk2"/>
                </a:solidFill>
              </a:defRPr>
            </a:lvl9pPr>
          </a:lstStyle>
          <a:p/>
        </p:txBody>
      </p:sp>
      <p:sp>
        <p:nvSpPr>
          <p:cNvPr id="331" name="Google Shape;331;p27"/>
          <p:cNvSpPr txBox="1"/>
          <p:nvPr>
            <p:ph idx="3" type="subTitle"/>
          </p:nvPr>
        </p:nvSpPr>
        <p:spPr>
          <a:xfrm>
            <a:off x="4276025" y="3084841"/>
            <a:ext cx="4154700" cy="485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chemeClr val="dk2"/>
              </a:buClr>
              <a:buSzPts val="1800"/>
              <a:buFont typeface="DM Serif Display"/>
              <a:buNone/>
              <a:defRPr sz="2400">
                <a:latin typeface="Bungee"/>
                <a:ea typeface="Bungee"/>
                <a:cs typeface="Bungee"/>
                <a:sym typeface="Bungee"/>
              </a:defRPr>
            </a:lvl1pPr>
            <a:lvl2pPr lvl="1" rtl="0">
              <a:spcBef>
                <a:spcPts val="0"/>
              </a:spcBef>
              <a:spcAft>
                <a:spcPts val="0"/>
              </a:spcAft>
              <a:buClr>
                <a:schemeClr val="dk2"/>
              </a:buClr>
              <a:buSzPts val="1500"/>
              <a:buNone/>
              <a:defRPr>
                <a:solidFill>
                  <a:schemeClr val="dk2"/>
                </a:solidFill>
              </a:defRPr>
            </a:lvl2pPr>
            <a:lvl3pPr lvl="2" rtl="0">
              <a:spcBef>
                <a:spcPts val="0"/>
              </a:spcBef>
              <a:spcAft>
                <a:spcPts val="0"/>
              </a:spcAft>
              <a:buClr>
                <a:schemeClr val="dk2"/>
              </a:buClr>
              <a:buSzPts val="1500"/>
              <a:buNone/>
              <a:defRPr>
                <a:solidFill>
                  <a:schemeClr val="dk2"/>
                </a:solidFill>
              </a:defRPr>
            </a:lvl3pPr>
            <a:lvl4pPr lvl="3" rtl="0">
              <a:spcBef>
                <a:spcPts val="0"/>
              </a:spcBef>
              <a:spcAft>
                <a:spcPts val="0"/>
              </a:spcAft>
              <a:buClr>
                <a:schemeClr val="dk2"/>
              </a:buClr>
              <a:buSzPts val="1500"/>
              <a:buNone/>
              <a:defRPr>
                <a:solidFill>
                  <a:schemeClr val="dk2"/>
                </a:solidFill>
              </a:defRPr>
            </a:lvl4pPr>
            <a:lvl5pPr lvl="4" rtl="0">
              <a:spcBef>
                <a:spcPts val="0"/>
              </a:spcBef>
              <a:spcAft>
                <a:spcPts val="0"/>
              </a:spcAft>
              <a:buClr>
                <a:schemeClr val="dk2"/>
              </a:buClr>
              <a:buSzPts val="1500"/>
              <a:buNone/>
              <a:defRPr>
                <a:solidFill>
                  <a:schemeClr val="dk2"/>
                </a:solidFill>
              </a:defRPr>
            </a:lvl5pPr>
            <a:lvl6pPr lvl="5" rtl="0">
              <a:spcBef>
                <a:spcPts val="0"/>
              </a:spcBef>
              <a:spcAft>
                <a:spcPts val="0"/>
              </a:spcAft>
              <a:buClr>
                <a:schemeClr val="dk2"/>
              </a:buClr>
              <a:buSzPts val="1500"/>
              <a:buNone/>
              <a:defRPr>
                <a:solidFill>
                  <a:schemeClr val="dk2"/>
                </a:solidFill>
              </a:defRPr>
            </a:lvl6pPr>
            <a:lvl7pPr lvl="6" rtl="0">
              <a:spcBef>
                <a:spcPts val="0"/>
              </a:spcBef>
              <a:spcAft>
                <a:spcPts val="0"/>
              </a:spcAft>
              <a:buClr>
                <a:schemeClr val="dk2"/>
              </a:buClr>
              <a:buSzPts val="1500"/>
              <a:buNone/>
              <a:defRPr>
                <a:solidFill>
                  <a:schemeClr val="dk2"/>
                </a:solidFill>
              </a:defRPr>
            </a:lvl7pPr>
            <a:lvl8pPr lvl="7" rtl="0">
              <a:spcBef>
                <a:spcPts val="0"/>
              </a:spcBef>
              <a:spcAft>
                <a:spcPts val="0"/>
              </a:spcAft>
              <a:buClr>
                <a:schemeClr val="dk2"/>
              </a:buClr>
              <a:buSzPts val="1500"/>
              <a:buNone/>
              <a:defRPr>
                <a:solidFill>
                  <a:schemeClr val="dk2"/>
                </a:solidFill>
              </a:defRPr>
            </a:lvl8pPr>
            <a:lvl9pPr lvl="8" rtl="0">
              <a:spcBef>
                <a:spcPts val="0"/>
              </a:spcBef>
              <a:spcAft>
                <a:spcPts val="0"/>
              </a:spcAft>
              <a:buClr>
                <a:schemeClr val="dk2"/>
              </a:buClr>
              <a:buSzPts val="1500"/>
              <a:buNone/>
              <a:defRPr>
                <a:solidFill>
                  <a:schemeClr val="dk2"/>
                </a:solidFill>
              </a:defRPr>
            </a:lvl9pPr>
          </a:lstStyle>
          <a:p/>
        </p:txBody>
      </p:sp>
      <p:sp>
        <p:nvSpPr>
          <p:cNvPr id="332" name="Google Shape;332;p27"/>
          <p:cNvSpPr txBox="1"/>
          <p:nvPr>
            <p:ph idx="4" type="subTitle"/>
          </p:nvPr>
        </p:nvSpPr>
        <p:spPr>
          <a:xfrm>
            <a:off x="4276025" y="3429575"/>
            <a:ext cx="4154700" cy="8856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500"/>
              <a:buNone/>
              <a:defRPr sz="1500"/>
            </a:lvl1pPr>
            <a:lvl2pPr lvl="1" rtl="0" algn="ctr">
              <a:spcBef>
                <a:spcPts val="0"/>
              </a:spcBef>
              <a:spcAft>
                <a:spcPts val="0"/>
              </a:spcAft>
              <a:buClr>
                <a:schemeClr val="dk2"/>
              </a:buClr>
              <a:buSzPts val="1500"/>
              <a:buNone/>
              <a:defRPr>
                <a:solidFill>
                  <a:schemeClr val="dk2"/>
                </a:solidFill>
              </a:defRPr>
            </a:lvl2pPr>
            <a:lvl3pPr lvl="2" rtl="0" algn="ctr">
              <a:spcBef>
                <a:spcPts val="0"/>
              </a:spcBef>
              <a:spcAft>
                <a:spcPts val="0"/>
              </a:spcAft>
              <a:buClr>
                <a:schemeClr val="dk2"/>
              </a:buClr>
              <a:buSzPts val="1500"/>
              <a:buNone/>
              <a:defRPr>
                <a:solidFill>
                  <a:schemeClr val="dk2"/>
                </a:solidFill>
              </a:defRPr>
            </a:lvl3pPr>
            <a:lvl4pPr lvl="3" rtl="0" algn="ctr">
              <a:spcBef>
                <a:spcPts val="0"/>
              </a:spcBef>
              <a:spcAft>
                <a:spcPts val="0"/>
              </a:spcAft>
              <a:buClr>
                <a:schemeClr val="dk2"/>
              </a:buClr>
              <a:buSzPts val="1500"/>
              <a:buNone/>
              <a:defRPr>
                <a:solidFill>
                  <a:schemeClr val="dk2"/>
                </a:solidFill>
              </a:defRPr>
            </a:lvl4pPr>
            <a:lvl5pPr lvl="4" rtl="0" algn="ctr">
              <a:spcBef>
                <a:spcPts val="0"/>
              </a:spcBef>
              <a:spcAft>
                <a:spcPts val="0"/>
              </a:spcAft>
              <a:buClr>
                <a:schemeClr val="dk2"/>
              </a:buClr>
              <a:buSzPts val="1500"/>
              <a:buNone/>
              <a:defRPr>
                <a:solidFill>
                  <a:schemeClr val="dk2"/>
                </a:solidFill>
              </a:defRPr>
            </a:lvl5pPr>
            <a:lvl6pPr lvl="5" rtl="0" algn="ctr">
              <a:spcBef>
                <a:spcPts val="0"/>
              </a:spcBef>
              <a:spcAft>
                <a:spcPts val="0"/>
              </a:spcAft>
              <a:buClr>
                <a:schemeClr val="dk2"/>
              </a:buClr>
              <a:buSzPts val="1500"/>
              <a:buNone/>
              <a:defRPr>
                <a:solidFill>
                  <a:schemeClr val="dk2"/>
                </a:solidFill>
              </a:defRPr>
            </a:lvl6pPr>
            <a:lvl7pPr lvl="6" rtl="0" algn="ctr">
              <a:spcBef>
                <a:spcPts val="0"/>
              </a:spcBef>
              <a:spcAft>
                <a:spcPts val="0"/>
              </a:spcAft>
              <a:buClr>
                <a:schemeClr val="dk2"/>
              </a:buClr>
              <a:buSzPts val="1500"/>
              <a:buNone/>
              <a:defRPr>
                <a:solidFill>
                  <a:schemeClr val="dk2"/>
                </a:solidFill>
              </a:defRPr>
            </a:lvl7pPr>
            <a:lvl8pPr lvl="7" rtl="0" algn="ctr">
              <a:spcBef>
                <a:spcPts val="0"/>
              </a:spcBef>
              <a:spcAft>
                <a:spcPts val="0"/>
              </a:spcAft>
              <a:buClr>
                <a:schemeClr val="dk2"/>
              </a:buClr>
              <a:buSzPts val="1500"/>
              <a:buNone/>
              <a:defRPr>
                <a:solidFill>
                  <a:schemeClr val="dk2"/>
                </a:solidFill>
              </a:defRPr>
            </a:lvl8pPr>
            <a:lvl9pPr lvl="8" rtl="0" algn="ctr">
              <a:spcBef>
                <a:spcPts val="0"/>
              </a:spcBef>
              <a:spcAft>
                <a:spcPts val="0"/>
              </a:spcAft>
              <a:buClr>
                <a:schemeClr val="dk2"/>
              </a:buClr>
              <a:buSzPts val="1500"/>
              <a:buNone/>
              <a:defRPr>
                <a:solidFill>
                  <a:schemeClr val="dk2"/>
                </a:solidFill>
              </a:defRPr>
            </a:lvl9pPr>
          </a:lstStyle>
          <a:p/>
        </p:txBody>
      </p:sp>
      <p:sp>
        <p:nvSpPr>
          <p:cNvPr id="333" name="Google Shape;333;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9">
    <p:spTree>
      <p:nvGrpSpPr>
        <p:cNvPr id="334" name="Shape 334"/>
        <p:cNvGrpSpPr/>
        <p:nvPr/>
      </p:nvGrpSpPr>
      <p:grpSpPr>
        <a:xfrm>
          <a:off x="0" y="0"/>
          <a:ext cx="0" cy="0"/>
          <a:chOff x="0" y="0"/>
          <a:chExt cx="0" cy="0"/>
        </a:xfrm>
      </p:grpSpPr>
      <p:sp>
        <p:nvSpPr>
          <p:cNvPr id="335" name="Google Shape;335;p28"/>
          <p:cNvSpPr txBox="1"/>
          <p:nvPr>
            <p:ph type="title"/>
          </p:nvPr>
        </p:nvSpPr>
        <p:spPr>
          <a:xfrm>
            <a:off x="713250"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36" name="Google Shape;336;p28"/>
          <p:cNvSpPr txBox="1"/>
          <p:nvPr>
            <p:ph idx="1" type="subTitle"/>
          </p:nvPr>
        </p:nvSpPr>
        <p:spPr>
          <a:xfrm>
            <a:off x="1493525" y="3284876"/>
            <a:ext cx="2563800" cy="485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400"/>
              <a:buFont typeface="Bungee"/>
              <a:buNone/>
              <a:defRPr sz="2400">
                <a:latin typeface="Bungee"/>
                <a:ea typeface="Bungee"/>
                <a:cs typeface="Bungee"/>
                <a:sym typeface="Bungee"/>
              </a:defRPr>
            </a:lvl1pPr>
            <a:lvl2pPr lvl="1" rtl="0" algn="ctr">
              <a:spcBef>
                <a:spcPts val="0"/>
              </a:spcBef>
              <a:spcAft>
                <a:spcPts val="0"/>
              </a:spcAft>
              <a:buSzPts val="2400"/>
              <a:buFont typeface="Bungee"/>
              <a:buNone/>
              <a:defRPr sz="2400">
                <a:latin typeface="Bungee"/>
                <a:ea typeface="Bungee"/>
                <a:cs typeface="Bungee"/>
                <a:sym typeface="Bungee"/>
              </a:defRPr>
            </a:lvl2pPr>
            <a:lvl3pPr lvl="2" rtl="0" algn="ctr">
              <a:spcBef>
                <a:spcPts val="0"/>
              </a:spcBef>
              <a:spcAft>
                <a:spcPts val="0"/>
              </a:spcAft>
              <a:buSzPts val="2400"/>
              <a:buFont typeface="Bungee"/>
              <a:buNone/>
              <a:defRPr sz="2400">
                <a:latin typeface="Bungee"/>
                <a:ea typeface="Bungee"/>
                <a:cs typeface="Bungee"/>
                <a:sym typeface="Bungee"/>
              </a:defRPr>
            </a:lvl3pPr>
            <a:lvl4pPr lvl="3" rtl="0" algn="ctr">
              <a:spcBef>
                <a:spcPts val="0"/>
              </a:spcBef>
              <a:spcAft>
                <a:spcPts val="0"/>
              </a:spcAft>
              <a:buSzPts val="2400"/>
              <a:buFont typeface="Bungee"/>
              <a:buNone/>
              <a:defRPr sz="2400">
                <a:latin typeface="Bungee"/>
                <a:ea typeface="Bungee"/>
                <a:cs typeface="Bungee"/>
                <a:sym typeface="Bungee"/>
              </a:defRPr>
            </a:lvl4pPr>
            <a:lvl5pPr lvl="4" rtl="0" algn="ctr">
              <a:spcBef>
                <a:spcPts val="0"/>
              </a:spcBef>
              <a:spcAft>
                <a:spcPts val="0"/>
              </a:spcAft>
              <a:buSzPts val="2400"/>
              <a:buFont typeface="Bungee"/>
              <a:buNone/>
              <a:defRPr sz="2400">
                <a:latin typeface="Bungee"/>
                <a:ea typeface="Bungee"/>
                <a:cs typeface="Bungee"/>
                <a:sym typeface="Bungee"/>
              </a:defRPr>
            </a:lvl5pPr>
            <a:lvl6pPr lvl="5" rtl="0" algn="ctr">
              <a:spcBef>
                <a:spcPts val="0"/>
              </a:spcBef>
              <a:spcAft>
                <a:spcPts val="0"/>
              </a:spcAft>
              <a:buSzPts val="2400"/>
              <a:buFont typeface="Bungee"/>
              <a:buNone/>
              <a:defRPr sz="2400">
                <a:latin typeface="Bungee"/>
                <a:ea typeface="Bungee"/>
                <a:cs typeface="Bungee"/>
                <a:sym typeface="Bungee"/>
              </a:defRPr>
            </a:lvl6pPr>
            <a:lvl7pPr lvl="6" rtl="0" algn="ctr">
              <a:spcBef>
                <a:spcPts val="0"/>
              </a:spcBef>
              <a:spcAft>
                <a:spcPts val="0"/>
              </a:spcAft>
              <a:buSzPts val="2400"/>
              <a:buFont typeface="Bungee"/>
              <a:buNone/>
              <a:defRPr sz="2400">
                <a:latin typeface="Bungee"/>
                <a:ea typeface="Bungee"/>
                <a:cs typeface="Bungee"/>
                <a:sym typeface="Bungee"/>
              </a:defRPr>
            </a:lvl7pPr>
            <a:lvl8pPr lvl="7" rtl="0" algn="ctr">
              <a:spcBef>
                <a:spcPts val="0"/>
              </a:spcBef>
              <a:spcAft>
                <a:spcPts val="0"/>
              </a:spcAft>
              <a:buSzPts val="2400"/>
              <a:buFont typeface="Bungee"/>
              <a:buNone/>
              <a:defRPr sz="2400">
                <a:latin typeface="Bungee"/>
                <a:ea typeface="Bungee"/>
                <a:cs typeface="Bungee"/>
                <a:sym typeface="Bungee"/>
              </a:defRPr>
            </a:lvl8pPr>
            <a:lvl9pPr lvl="8" rtl="0" algn="ctr">
              <a:spcBef>
                <a:spcPts val="0"/>
              </a:spcBef>
              <a:spcAft>
                <a:spcPts val="0"/>
              </a:spcAft>
              <a:buSzPts val="2400"/>
              <a:buFont typeface="Bungee"/>
              <a:buNone/>
              <a:defRPr sz="2400">
                <a:latin typeface="Bungee"/>
                <a:ea typeface="Bungee"/>
                <a:cs typeface="Bungee"/>
                <a:sym typeface="Bungee"/>
              </a:defRPr>
            </a:lvl9pPr>
          </a:lstStyle>
          <a:p/>
        </p:txBody>
      </p:sp>
      <p:sp>
        <p:nvSpPr>
          <p:cNvPr id="337" name="Google Shape;337;p28"/>
          <p:cNvSpPr txBox="1"/>
          <p:nvPr>
            <p:ph idx="2" type="subTitle"/>
          </p:nvPr>
        </p:nvSpPr>
        <p:spPr>
          <a:xfrm>
            <a:off x="1493525" y="3629600"/>
            <a:ext cx="2563800" cy="6246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500"/>
            </a:lvl1pPr>
            <a:lvl2pPr lvl="1" rtl="0" algn="ctr">
              <a:spcBef>
                <a:spcPts val="0"/>
              </a:spcBef>
              <a:spcAft>
                <a:spcPts val="0"/>
              </a:spcAft>
              <a:buSzPts val="1500"/>
              <a:buNone/>
              <a:defRPr/>
            </a:lvl2pPr>
            <a:lvl3pPr lvl="2" rtl="0" algn="ctr">
              <a:spcBef>
                <a:spcPts val="0"/>
              </a:spcBef>
              <a:spcAft>
                <a:spcPts val="0"/>
              </a:spcAft>
              <a:buSzPts val="1500"/>
              <a:buNone/>
              <a:defRPr/>
            </a:lvl3pPr>
            <a:lvl4pPr lvl="3" rtl="0" algn="ctr">
              <a:spcBef>
                <a:spcPts val="0"/>
              </a:spcBef>
              <a:spcAft>
                <a:spcPts val="0"/>
              </a:spcAft>
              <a:buSzPts val="1500"/>
              <a:buNone/>
              <a:defRPr/>
            </a:lvl4pPr>
            <a:lvl5pPr lvl="4" rtl="0" algn="ctr">
              <a:spcBef>
                <a:spcPts val="0"/>
              </a:spcBef>
              <a:spcAft>
                <a:spcPts val="0"/>
              </a:spcAft>
              <a:buSzPts val="1500"/>
              <a:buNone/>
              <a:defRPr/>
            </a:lvl5pPr>
            <a:lvl6pPr lvl="5" rtl="0" algn="ctr">
              <a:spcBef>
                <a:spcPts val="0"/>
              </a:spcBef>
              <a:spcAft>
                <a:spcPts val="0"/>
              </a:spcAft>
              <a:buSzPts val="1500"/>
              <a:buNone/>
              <a:defRPr/>
            </a:lvl6pPr>
            <a:lvl7pPr lvl="6" rtl="0" algn="ctr">
              <a:spcBef>
                <a:spcPts val="0"/>
              </a:spcBef>
              <a:spcAft>
                <a:spcPts val="0"/>
              </a:spcAft>
              <a:buSzPts val="1500"/>
              <a:buNone/>
              <a:defRPr/>
            </a:lvl7pPr>
            <a:lvl8pPr lvl="7" rtl="0" algn="ctr">
              <a:spcBef>
                <a:spcPts val="0"/>
              </a:spcBef>
              <a:spcAft>
                <a:spcPts val="0"/>
              </a:spcAft>
              <a:buSzPts val="1500"/>
              <a:buNone/>
              <a:defRPr/>
            </a:lvl8pPr>
            <a:lvl9pPr lvl="8" rtl="0" algn="ctr">
              <a:spcBef>
                <a:spcPts val="0"/>
              </a:spcBef>
              <a:spcAft>
                <a:spcPts val="0"/>
              </a:spcAft>
              <a:buSzPts val="1500"/>
              <a:buNone/>
              <a:defRPr/>
            </a:lvl9pPr>
          </a:lstStyle>
          <a:p/>
        </p:txBody>
      </p:sp>
      <p:sp>
        <p:nvSpPr>
          <p:cNvPr id="338" name="Google Shape;338;p28"/>
          <p:cNvSpPr txBox="1"/>
          <p:nvPr>
            <p:ph idx="3" type="subTitle"/>
          </p:nvPr>
        </p:nvSpPr>
        <p:spPr>
          <a:xfrm>
            <a:off x="5086675" y="3284876"/>
            <a:ext cx="2563800" cy="485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400"/>
              <a:buFont typeface="Bungee"/>
              <a:buNone/>
              <a:defRPr sz="2400">
                <a:latin typeface="Bungee"/>
                <a:ea typeface="Bungee"/>
                <a:cs typeface="Bungee"/>
                <a:sym typeface="Bungee"/>
              </a:defRPr>
            </a:lvl1pPr>
            <a:lvl2pPr lvl="1" rtl="0" algn="ctr">
              <a:spcBef>
                <a:spcPts val="0"/>
              </a:spcBef>
              <a:spcAft>
                <a:spcPts val="0"/>
              </a:spcAft>
              <a:buSzPts val="2400"/>
              <a:buFont typeface="Bungee"/>
              <a:buNone/>
              <a:defRPr sz="2400">
                <a:latin typeface="Bungee"/>
                <a:ea typeface="Bungee"/>
                <a:cs typeface="Bungee"/>
                <a:sym typeface="Bungee"/>
              </a:defRPr>
            </a:lvl2pPr>
            <a:lvl3pPr lvl="2" rtl="0" algn="ctr">
              <a:spcBef>
                <a:spcPts val="0"/>
              </a:spcBef>
              <a:spcAft>
                <a:spcPts val="0"/>
              </a:spcAft>
              <a:buSzPts val="2400"/>
              <a:buFont typeface="Bungee"/>
              <a:buNone/>
              <a:defRPr sz="2400">
                <a:latin typeface="Bungee"/>
                <a:ea typeface="Bungee"/>
                <a:cs typeface="Bungee"/>
                <a:sym typeface="Bungee"/>
              </a:defRPr>
            </a:lvl3pPr>
            <a:lvl4pPr lvl="3" rtl="0" algn="ctr">
              <a:spcBef>
                <a:spcPts val="0"/>
              </a:spcBef>
              <a:spcAft>
                <a:spcPts val="0"/>
              </a:spcAft>
              <a:buSzPts val="2400"/>
              <a:buFont typeface="Bungee"/>
              <a:buNone/>
              <a:defRPr sz="2400">
                <a:latin typeface="Bungee"/>
                <a:ea typeface="Bungee"/>
                <a:cs typeface="Bungee"/>
                <a:sym typeface="Bungee"/>
              </a:defRPr>
            </a:lvl4pPr>
            <a:lvl5pPr lvl="4" rtl="0" algn="ctr">
              <a:spcBef>
                <a:spcPts val="0"/>
              </a:spcBef>
              <a:spcAft>
                <a:spcPts val="0"/>
              </a:spcAft>
              <a:buSzPts val="2400"/>
              <a:buFont typeface="Bungee"/>
              <a:buNone/>
              <a:defRPr sz="2400">
                <a:latin typeface="Bungee"/>
                <a:ea typeface="Bungee"/>
                <a:cs typeface="Bungee"/>
                <a:sym typeface="Bungee"/>
              </a:defRPr>
            </a:lvl5pPr>
            <a:lvl6pPr lvl="5" rtl="0" algn="ctr">
              <a:spcBef>
                <a:spcPts val="0"/>
              </a:spcBef>
              <a:spcAft>
                <a:spcPts val="0"/>
              </a:spcAft>
              <a:buSzPts val="2400"/>
              <a:buFont typeface="Bungee"/>
              <a:buNone/>
              <a:defRPr sz="2400">
                <a:latin typeface="Bungee"/>
                <a:ea typeface="Bungee"/>
                <a:cs typeface="Bungee"/>
                <a:sym typeface="Bungee"/>
              </a:defRPr>
            </a:lvl6pPr>
            <a:lvl7pPr lvl="6" rtl="0" algn="ctr">
              <a:spcBef>
                <a:spcPts val="0"/>
              </a:spcBef>
              <a:spcAft>
                <a:spcPts val="0"/>
              </a:spcAft>
              <a:buSzPts val="2400"/>
              <a:buFont typeface="Bungee"/>
              <a:buNone/>
              <a:defRPr sz="2400">
                <a:latin typeface="Bungee"/>
                <a:ea typeface="Bungee"/>
                <a:cs typeface="Bungee"/>
                <a:sym typeface="Bungee"/>
              </a:defRPr>
            </a:lvl7pPr>
            <a:lvl8pPr lvl="7" rtl="0" algn="ctr">
              <a:spcBef>
                <a:spcPts val="0"/>
              </a:spcBef>
              <a:spcAft>
                <a:spcPts val="0"/>
              </a:spcAft>
              <a:buSzPts val="2400"/>
              <a:buFont typeface="Bungee"/>
              <a:buNone/>
              <a:defRPr sz="2400">
                <a:latin typeface="Bungee"/>
                <a:ea typeface="Bungee"/>
                <a:cs typeface="Bungee"/>
                <a:sym typeface="Bungee"/>
              </a:defRPr>
            </a:lvl8pPr>
            <a:lvl9pPr lvl="8" rtl="0" algn="ctr">
              <a:spcBef>
                <a:spcPts val="0"/>
              </a:spcBef>
              <a:spcAft>
                <a:spcPts val="0"/>
              </a:spcAft>
              <a:buSzPts val="2400"/>
              <a:buFont typeface="Bungee"/>
              <a:buNone/>
              <a:defRPr sz="2400">
                <a:latin typeface="Bungee"/>
                <a:ea typeface="Bungee"/>
                <a:cs typeface="Bungee"/>
                <a:sym typeface="Bungee"/>
              </a:defRPr>
            </a:lvl9pPr>
          </a:lstStyle>
          <a:p/>
        </p:txBody>
      </p:sp>
      <p:sp>
        <p:nvSpPr>
          <p:cNvPr id="339" name="Google Shape;339;p28"/>
          <p:cNvSpPr txBox="1"/>
          <p:nvPr>
            <p:ph idx="4" type="subTitle"/>
          </p:nvPr>
        </p:nvSpPr>
        <p:spPr>
          <a:xfrm>
            <a:off x="5086675" y="3629600"/>
            <a:ext cx="2563800" cy="6246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500"/>
            </a:lvl1pPr>
            <a:lvl2pPr lvl="1" rtl="0" algn="ctr">
              <a:spcBef>
                <a:spcPts val="0"/>
              </a:spcBef>
              <a:spcAft>
                <a:spcPts val="0"/>
              </a:spcAft>
              <a:buSzPts val="1500"/>
              <a:buNone/>
              <a:defRPr/>
            </a:lvl2pPr>
            <a:lvl3pPr lvl="2" rtl="0" algn="ctr">
              <a:spcBef>
                <a:spcPts val="0"/>
              </a:spcBef>
              <a:spcAft>
                <a:spcPts val="0"/>
              </a:spcAft>
              <a:buSzPts val="1500"/>
              <a:buNone/>
              <a:defRPr/>
            </a:lvl3pPr>
            <a:lvl4pPr lvl="3" rtl="0" algn="ctr">
              <a:spcBef>
                <a:spcPts val="0"/>
              </a:spcBef>
              <a:spcAft>
                <a:spcPts val="0"/>
              </a:spcAft>
              <a:buSzPts val="1500"/>
              <a:buNone/>
              <a:defRPr/>
            </a:lvl4pPr>
            <a:lvl5pPr lvl="4" rtl="0" algn="ctr">
              <a:spcBef>
                <a:spcPts val="0"/>
              </a:spcBef>
              <a:spcAft>
                <a:spcPts val="0"/>
              </a:spcAft>
              <a:buSzPts val="1500"/>
              <a:buNone/>
              <a:defRPr/>
            </a:lvl5pPr>
            <a:lvl6pPr lvl="5" rtl="0" algn="ctr">
              <a:spcBef>
                <a:spcPts val="0"/>
              </a:spcBef>
              <a:spcAft>
                <a:spcPts val="0"/>
              </a:spcAft>
              <a:buSzPts val="1500"/>
              <a:buNone/>
              <a:defRPr/>
            </a:lvl6pPr>
            <a:lvl7pPr lvl="6" rtl="0" algn="ctr">
              <a:spcBef>
                <a:spcPts val="0"/>
              </a:spcBef>
              <a:spcAft>
                <a:spcPts val="0"/>
              </a:spcAft>
              <a:buSzPts val="1500"/>
              <a:buNone/>
              <a:defRPr/>
            </a:lvl7pPr>
            <a:lvl8pPr lvl="7" rtl="0" algn="ctr">
              <a:spcBef>
                <a:spcPts val="0"/>
              </a:spcBef>
              <a:spcAft>
                <a:spcPts val="0"/>
              </a:spcAft>
              <a:buSzPts val="1500"/>
              <a:buNone/>
              <a:defRPr/>
            </a:lvl8pPr>
            <a:lvl9pPr lvl="8" rtl="0" algn="ctr">
              <a:spcBef>
                <a:spcPts val="0"/>
              </a:spcBef>
              <a:spcAft>
                <a:spcPts val="0"/>
              </a:spcAft>
              <a:buSzPts val="1500"/>
              <a:buNone/>
              <a:defRPr/>
            </a:lvl9pPr>
          </a:lstStyle>
          <a:p/>
        </p:txBody>
      </p:sp>
      <p:sp>
        <p:nvSpPr>
          <p:cNvPr id="340" name="Google Shape;340;p28"/>
          <p:cNvSpPr/>
          <p:nvPr/>
        </p:nvSpPr>
        <p:spPr>
          <a:xfrm>
            <a:off x="-1511176" y="4540600"/>
            <a:ext cx="10972827" cy="1897239"/>
          </a:xfrm>
          <a:custGeom>
            <a:rect b="b" l="l" r="r" t="t"/>
            <a:pathLst>
              <a:path extrusionOk="0" h="50338" w="136972">
                <a:moveTo>
                  <a:pt x="81311" y="1"/>
                </a:moveTo>
                <a:cubicBezTo>
                  <a:pt x="77827" y="1"/>
                  <a:pt x="74158" y="138"/>
                  <a:pt x="70298" y="437"/>
                </a:cubicBezTo>
                <a:cubicBezTo>
                  <a:pt x="22108" y="4174"/>
                  <a:pt x="0" y="20004"/>
                  <a:pt x="0" y="20004"/>
                </a:cubicBezTo>
                <a:lnTo>
                  <a:pt x="2366" y="50338"/>
                </a:lnTo>
                <a:lnTo>
                  <a:pt x="136972" y="50338"/>
                </a:lnTo>
                <a:lnTo>
                  <a:pt x="136972" y="18118"/>
                </a:lnTo>
                <a:cubicBezTo>
                  <a:pt x="136972" y="18118"/>
                  <a:pt x="121330" y="1"/>
                  <a:pt x="813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342" name="Shape 342"/>
        <p:cNvGrpSpPr/>
        <p:nvPr/>
      </p:nvGrpSpPr>
      <p:grpSpPr>
        <a:xfrm>
          <a:off x="0" y="0"/>
          <a:ext cx="0" cy="0"/>
          <a:chOff x="0" y="0"/>
          <a:chExt cx="0" cy="0"/>
        </a:xfrm>
      </p:grpSpPr>
      <p:sp>
        <p:nvSpPr>
          <p:cNvPr id="343" name="Google Shape;343;p29"/>
          <p:cNvSpPr txBox="1"/>
          <p:nvPr>
            <p:ph type="title"/>
          </p:nvPr>
        </p:nvSpPr>
        <p:spPr>
          <a:xfrm>
            <a:off x="713250"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44" name="Google Shape;344;p29"/>
          <p:cNvSpPr txBox="1"/>
          <p:nvPr>
            <p:ph idx="1" type="subTitle"/>
          </p:nvPr>
        </p:nvSpPr>
        <p:spPr>
          <a:xfrm>
            <a:off x="2089038" y="1245963"/>
            <a:ext cx="4965900" cy="485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chemeClr val="dk2"/>
              </a:buClr>
              <a:buSzPts val="1800"/>
              <a:buFont typeface="DM Serif Display"/>
              <a:buNone/>
              <a:defRPr sz="2400">
                <a:latin typeface="Bungee"/>
                <a:ea typeface="Bungee"/>
                <a:cs typeface="Bungee"/>
                <a:sym typeface="Bungee"/>
              </a:defRPr>
            </a:lvl1pPr>
            <a:lvl2pPr lvl="1" rtl="0">
              <a:spcBef>
                <a:spcPts val="0"/>
              </a:spcBef>
              <a:spcAft>
                <a:spcPts val="0"/>
              </a:spcAft>
              <a:buClr>
                <a:schemeClr val="dk2"/>
              </a:buClr>
              <a:buSzPts val="1500"/>
              <a:buFont typeface="DM Serif Display"/>
              <a:buNone/>
              <a:defRPr>
                <a:solidFill>
                  <a:schemeClr val="dk2"/>
                </a:solidFill>
                <a:latin typeface="DM Serif Display"/>
                <a:ea typeface="DM Serif Display"/>
                <a:cs typeface="DM Serif Display"/>
                <a:sym typeface="DM Serif Display"/>
              </a:defRPr>
            </a:lvl2pPr>
            <a:lvl3pPr lvl="2" rtl="0">
              <a:spcBef>
                <a:spcPts val="0"/>
              </a:spcBef>
              <a:spcAft>
                <a:spcPts val="0"/>
              </a:spcAft>
              <a:buClr>
                <a:schemeClr val="dk2"/>
              </a:buClr>
              <a:buSzPts val="1500"/>
              <a:buFont typeface="DM Serif Display"/>
              <a:buNone/>
              <a:defRPr>
                <a:solidFill>
                  <a:schemeClr val="dk2"/>
                </a:solidFill>
                <a:latin typeface="DM Serif Display"/>
                <a:ea typeface="DM Serif Display"/>
                <a:cs typeface="DM Serif Display"/>
                <a:sym typeface="DM Serif Display"/>
              </a:defRPr>
            </a:lvl3pPr>
            <a:lvl4pPr lvl="3" rtl="0">
              <a:spcBef>
                <a:spcPts val="0"/>
              </a:spcBef>
              <a:spcAft>
                <a:spcPts val="0"/>
              </a:spcAft>
              <a:buClr>
                <a:schemeClr val="dk2"/>
              </a:buClr>
              <a:buSzPts val="1500"/>
              <a:buFont typeface="DM Serif Display"/>
              <a:buNone/>
              <a:defRPr>
                <a:solidFill>
                  <a:schemeClr val="dk2"/>
                </a:solidFill>
                <a:latin typeface="DM Serif Display"/>
                <a:ea typeface="DM Serif Display"/>
                <a:cs typeface="DM Serif Display"/>
                <a:sym typeface="DM Serif Display"/>
              </a:defRPr>
            </a:lvl4pPr>
            <a:lvl5pPr lvl="4" rtl="0">
              <a:spcBef>
                <a:spcPts val="0"/>
              </a:spcBef>
              <a:spcAft>
                <a:spcPts val="0"/>
              </a:spcAft>
              <a:buClr>
                <a:schemeClr val="dk2"/>
              </a:buClr>
              <a:buSzPts val="1500"/>
              <a:buFont typeface="DM Serif Display"/>
              <a:buNone/>
              <a:defRPr>
                <a:solidFill>
                  <a:schemeClr val="dk2"/>
                </a:solidFill>
                <a:latin typeface="DM Serif Display"/>
                <a:ea typeface="DM Serif Display"/>
                <a:cs typeface="DM Serif Display"/>
                <a:sym typeface="DM Serif Display"/>
              </a:defRPr>
            </a:lvl5pPr>
            <a:lvl6pPr lvl="5" rtl="0">
              <a:spcBef>
                <a:spcPts val="0"/>
              </a:spcBef>
              <a:spcAft>
                <a:spcPts val="0"/>
              </a:spcAft>
              <a:buClr>
                <a:schemeClr val="dk2"/>
              </a:buClr>
              <a:buSzPts val="1500"/>
              <a:buFont typeface="DM Serif Display"/>
              <a:buNone/>
              <a:defRPr>
                <a:solidFill>
                  <a:schemeClr val="dk2"/>
                </a:solidFill>
                <a:latin typeface="DM Serif Display"/>
                <a:ea typeface="DM Serif Display"/>
                <a:cs typeface="DM Serif Display"/>
                <a:sym typeface="DM Serif Display"/>
              </a:defRPr>
            </a:lvl6pPr>
            <a:lvl7pPr lvl="6" rtl="0">
              <a:spcBef>
                <a:spcPts val="0"/>
              </a:spcBef>
              <a:spcAft>
                <a:spcPts val="0"/>
              </a:spcAft>
              <a:buClr>
                <a:schemeClr val="dk2"/>
              </a:buClr>
              <a:buSzPts val="1500"/>
              <a:buFont typeface="DM Serif Display"/>
              <a:buNone/>
              <a:defRPr>
                <a:solidFill>
                  <a:schemeClr val="dk2"/>
                </a:solidFill>
                <a:latin typeface="DM Serif Display"/>
                <a:ea typeface="DM Serif Display"/>
                <a:cs typeface="DM Serif Display"/>
                <a:sym typeface="DM Serif Display"/>
              </a:defRPr>
            </a:lvl7pPr>
            <a:lvl8pPr lvl="7" rtl="0">
              <a:spcBef>
                <a:spcPts val="0"/>
              </a:spcBef>
              <a:spcAft>
                <a:spcPts val="0"/>
              </a:spcAft>
              <a:buClr>
                <a:schemeClr val="dk2"/>
              </a:buClr>
              <a:buSzPts val="1500"/>
              <a:buFont typeface="DM Serif Display"/>
              <a:buNone/>
              <a:defRPr>
                <a:solidFill>
                  <a:schemeClr val="dk2"/>
                </a:solidFill>
                <a:latin typeface="DM Serif Display"/>
                <a:ea typeface="DM Serif Display"/>
                <a:cs typeface="DM Serif Display"/>
                <a:sym typeface="DM Serif Display"/>
              </a:defRPr>
            </a:lvl8pPr>
            <a:lvl9pPr lvl="8" rtl="0">
              <a:spcBef>
                <a:spcPts val="0"/>
              </a:spcBef>
              <a:spcAft>
                <a:spcPts val="0"/>
              </a:spcAft>
              <a:buClr>
                <a:schemeClr val="dk2"/>
              </a:buClr>
              <a:buSzPts val="1500"/>
              <a:buFont typeface="DM Serif Display"/>
              <a:buNone/>
              <a:defRPr>
                <a:solidFill>
                  <a:schemeClr val="dk2"/>
                </a:solidFill>
                <a:latin typeface="DM Serif Display"/>
                <a:ea typeface="DM Serif Display"/>
                <a:cs typeface="DM Serif Display"/>
                <a:sym typeface="DM Serif Display"/>
              </a:defRPr>
            </a:lvl9pPr>
          </a:lstStyle>
          <a:p/>
        </p:txBody>
      </p:sp>
      <p:sp>
        <p:nvSpPr>
          <p:cNvPr id="345" name="Google Shape;345;p29"/>
          <p:cNvSpPr txBox="1"/>
          <p:nvPr>
            <p:ph idx="2" type="subTitle"/>
          </p:nvPr>
        </p:nvSpPr>
        <p:spPr>
          <a:xfrm>
            <a:off x="2089038" y="1590686"/>
            <a:ext cx="4965900" cy="572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500"/>
              <a:buNone/>
              <a:defRPr sz="1500"/>
            </a:lvl1pPr>
            <a:lvl2pPr lvl="1" rtl="0" algn="ctr">
              <a:spcBef>
                <a:spcPts val="0"/>
              </a:spcBef>
              <a:spcAft>
                <a:spcPts val="0"/>
              </a:spcAft>
              <a:buClr>
                <a:schemeClr val="dk2"/>
              </a:buClr>
              <a:buSzPts val="1500"/>
              <a:buNone/>
              <a:defRPr>
                <a:solidFill>
                  <a:schemeClr val="dk2"/>
                </a:solidFill>
              </a:defRPr>
            </a:lvl2pPr>
            <a:lvl3pPr lvl="2" rtl="0" algn="ctr">
              <a:spcBef>
                <a:spcPts val="0"/>
              </a:spcBef>
              <a:spcAft>
                <a:spcPts val="0"/>
              </a:spcAft>
              <a:buClr>
                <a:schemeClr val="dk2"/>
              </a:buClr>
              <a:buSzPts val="1500"/>
              <a:buNone/>
              <a:defRPr>
                <a:solidFill>
                  <a:schemeClr val="dk2"/>
                </a:solidFill>
              </a:defRPr>
            </a:lvl3pPr>
            <a:lvl4pPr lvl="3" rtl="0" algn="ctr">
              <a:spcBef>
                <a:spcPts val="0"/>
              </a:spcBef>
              <a:spcAft>
                <a:spcPts val="0"/>
              </a:spcAft>
              <a:buClr>
                <a:schemeClr val="dk2"/>
              </a:buClr>
              <a:buSzPts val="1500"/>
              <a:buNone/>
              <a:defRPr>
                <a:solidFill>
                  <a:schemeClr val="dk2"/>
                </a:solidFill>
              </a:defRPr>
            </a:lvl4pPr>
            <a:lvl5pPr lvl="4" rtl="0" algn="ctr">
              <a:spcBef>
                <a:spcPts val="0"/>
              </a:spcBef>
              <a:spcAft>
                <a:spcPts val="0"/>
              </a:spcAft>
              <a:buClr>
                <a:schemeClr val="dk2"/>
              </a:buClr>
              <a:buSzPts val="1500"/>
              <a:buNone/>
              <a:defRPr>
                <a:solidFill>
                  <a:schemeClr val="dk2"/>
                </a:solidFill>
              </a:defRPr>
            </a:lvl5pPr>
            <a:lvl6pPr lvl="5" rtl="0" algn="ctr">
              <a:spcBef>
                <a:spcPts val="0"/>
              </a:spcBef>
              <a:spcAft>
                <a:spcPts val="0"/>
              </a:spcAft>
              <a:buClr>
                <a:schemeClr val="dk2"/>
              </a:buClr>
              <a:buSzPts val="1500"/>
              <a:buNone/>
              <a:defRPr>
                <a:solidFill>
                  <a:schemeClr val="dk2"/>
                </a:solidFill>
              </a:defRPr>
            </a:lvl6pPr>
            <a:lvl7pPr lvl="6" rtl="0" algn="ctr">
              <a:spcBef>
                <a:spcPts val="0"/>
              </a:spcBef>
              <a:spcAft>
                <a:spcPts val="0"/>
              </a:spcAft>
              <a:buClr>
                <a:schemeClr val="dk2"/>
              </a:buClr>
              <a:buSzPts val="1500"/>
              <a:buNone/>
              <a:defRPr>
                <a:solidFill>
                  <a:schemeClr val="dk2"/>
                </a:solidFill>
              </a:defRPr>
            </a:lvl7pPr>
            <a:lvl8pPr lvl="7" rtl="0" algn="ctr">
              <a:spcBef>
                <a:spcPts val="0"/>
              </a:spcBef>
              <a:spcAft>
                <a:spcPts val="0"/>
              </a:spcAft>
              <a:buClr>
                <a:schemeClr val="dk2"/>
              </a:buClr>
              <a:buSzPts val="1500"/>
              <a:buNone/>
              <a:defRPr>
                <a:solidFill>
                  <a:schemeClr val="dk2"/>
                </a:solidFill>
              </a:defRPr>
            </a:lvl8pPr>
            <a:lvl9pPr lvl="8" rtl="0" algn="ctr">
              <a:spcBef>
                <a:spcPts val="0"/>
              </a:spcBef>
              <a:spcAft>
                <a:spcPts val="0"/>
              </a:spcAft>
              <a:buClr>
                <a:schemeClr val="dk2"/>
              </a:buClr>
              <a:buSzPts val="1500"/>
              <a:buNone/>
              <a:defRPr>
                <a:solidFill>
                  <a:schemeClr val="dk2"/>
                </a:solidFill>
              </a:defRPr>
            </a:lvl9pPr>
          </a:lstStyle>
          <a:p/>
        </p:txBody>
      </p:sp>
      <p:sp>
        <p:nvSpPr>
          <p:cNvPr id="346" name="Google Shape;346;p29"/>
          <p:cNvSpPr txBox="1"/>
          <p:nvPr>
            <p:ph idx="3" type="subTitle"/>
          </p:nvPr>
        </p:nvSpPr>
        <p:spPr>
          <a:xfrm>
            <a:off x="2089038" y="2403254"/>
            <a:ext cx="4965900" cy="485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chemeClr val="dk2"/>
              </a:buClr>
              <a:buSzPts val="1800"/>
              <a:buFont typeface="DM Serif Display"/>
              <a:buNone/>
              <a:defRPr sz="2400">
                <a:latin typeface="Bungee"/>
                <a:ea typeface="Bungee"/>
                <a:cs typeface="Bungee"/>
                <a:sym typeface="Bungee"/>
              </a:defRPr>
            </a:lvl1pPr>
            <a:lvl2pPr lvl="1" rtl="0">
              <a:spcBef>
                <a:spcPts val="0"/>
              </a:spcBef>
              <a:spcAft>
                <a:spcPts val="0"/>
              </a:spcAft>
              <a:buClr>
                <a:schemeClr val="dk2"/>
              </a:buClr>
              <a:buSzPts val="1500"/>
              <a:buNone/>
              <a:defRPr>
                <a:solidFill>
                  <a:schemeClr val="dk2"/>
                </a:solidFill>
              </a:defRPr>
            </a:lvl2pPr>
            <a:lvl3pPr lvl="2" rtl="0">
              <a:spcBef>
                <a:spcPts val="0"/>
              </a:spcBef>
              <a:spcAft>
                <a:spcPts val="0"/>
              </a:spcAft>
              <a:buClr>
                <a:schemeClr val="dk2"/>
              </a:buClr>
              <a:buSzPts val="1500"/>
              <a:buNone/>
              <a:defRPr>
                <a:solidFill>
                  <a:schemeClr val="dk2"/>
                </a:solidFill>
              </a:defRPr>
            </a:lvl3pPr>
            <a:lvl4pPr lvl="3" rtl="0">
              <a:spcBef>
                <a:spcPts val="0"/>
              </a:spcBef>
              <a:spcAft>
                <a:spcPts val="0"/>
              </a:spcAft>
              <a:buClr>
                <a:schemeClr val="dk2"/>
              </a:buClr>
              <a:buSzPts val="1500"/>
              <a:buNone/>
              <a:defRPr>
                <a:solidFill>
                  <a:schemeClr val="dk2"/>
                </a:solidFill>
              </a:defRPr>
            </a:lvl4pPr>
            <a:lvl5pPr lvl="4" rtl="0">
              <a:spcBef>
                <a:spcPts val="0"/>
              </a:spcBef>
              <a:spcAft>
                <a:spcPts val="0"/>
              </a:spcAft>
              <a:buClr>
                <a:schemeClr val="dk2"/>
              </a:buClr>
              <a:buSzPts val="1500"/>
              <a:buNone/>
              <a:defRPr>
                <a:solidFill>
                  <a:schemeClr val="dk2"/>
                </a:solidFill>
              </a:defRPr>
            </a:lvl5pPr>
            <a:lvl6pPr lvl="5" rtl="0">
              <a:spcBef>
                <a:spcPts val="0"/>
              </a:spcBef>
              <a:spcAft>
                <a:spcPts val="0"/>
              </a:spcAft>
              <a:buClr>
                <a:schemeClr val="dk2"/>
              </a:buClr>
              <a:buSzPts val="1500"/>
              <a:buNone/>
              <a:defRPr>
                <a:solidFill>
                  <a:schemeClr val="dk2"/>
                </a:solidFill>
              </a:defRPr>
            </a:lvl6pPr>
            <a:lvl7pPr lvl="6" rtl="0">
              <a:spcBef>
                <a:spcPts val="0"/>
              </a:spcBef>
              <a:spcAft>
                <a:spcPts val="0"/>
              </a:spcAft>
              <a:buClr>
                <a:schemeClr val="dk2"/>
              </a:buClr>
              <a:buSzPts val="1500"/>
              <a:buNone/>
              <a:defRPr>
                <a:solidFill>
                  <a:schemeClr val="dk2"/>
                </a:solidFill>
              </a:defRPr>
            </a:lvl7pPr>
            <a:lvl8pPr lvl="7" rtl="0">
              <a:spcBef>
                <a:spcPts val="0"/>
              </a:spcBef>
              <a:spcAft>
                <a:spcPts val="0"/>
              </a:spcAft>
              <a:buClr>
                <a:schemeClr val="dk2"/>
              </a:buClr>
              <a:buSzPts val="1500"/>
              <a:buNone/>
              <a:defRPr>
                <a:solidFill>
                  <a:schemeClr val="dk2"/>
                </a:solidFill>
              </a:defRPr>
            </a:lvl8pPr>
            <a:lvl9pPr lvl="8" rtl="0">
              <a:spcBef>
                <a:spcPts val="0"/>
              </a:spcBef>
              <a:spcAft>
                <a:spcPts val="0"/>
              </a:spcAft>
              <a:buClr>
                <a:schemeClr val="dk2"/>
              </a:buClr>
              <a:buSzPts val="1500"/>
              <a:buNone/>
              <a:defRPr>
                <a:solidFill>
                  <a:schemeClr val="dk2"/>
                </a:solidFill>
              </a:defRPr>
            </a:lvl9pPr>
          </a:lstStyle>
          <a:p/>
        </p:txBody>
      </p:sp>
      <p:sp>
        <p:nvSpPr>
          <p:cNvPr id="347" name="Google Shape;347;p29"/>
          <p:cNvSpPr txBox="1"/>
          <p:nvPr>
            <p:ph idx="4" type="subTitle"/>
          </p:nvPr>
        </p:nvSpPr>
        <p:spPr>
          <a:xfrm>
            <a:off x="2089038" y="2747988"/>
            <a:ext cx="4965900" cy="572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500"/>
              <a:buNone/>
              <a:defRPr sz="1500"/>
            </a:lvl1pPr>
            <a:lvl2pPr lvl="1" rtl="0" algn="ctr">
              <a:spcBef>
                <a:spcPts val="0"/>
              </a:spcBef>
              <a:spcAft>
                <a:spcPts val="0"/>
              </a:spcAft>
              <a:buClr>
                <a:schemeClr val="dk2"/>
              </a:buClr>
              <a:buSzPts val="1500"/>
              <a:buNone/>
              <a:defRPr>
                <a:solidFill>
                  <a:schemeClr val="dk2"/>
                </a:solidFill>
              </a:defRPr>
            </a:lvl2pPr>
            <a:lvl3pPr lvl="2" rtl="0" algn="ctr">
              <a:spcBef>
                <a:spcPts val="0"/>
              </a:spcBef>
              <a:spcAft>
                <a:spcPts val="0"/>
              </a:spcAft>
              <a:buClr>
                <a:schemeClr val="dk2"/>
              </a:buClr>
              <a:buSzPts val="1500"/>
              <a:buNone/>
              <a:defRPr>
                <a:solidFill>
                  <a:schemeClr val="dk2"/>
                </a:solidFill>
              </a:defRPr>
            </a:lvl3pPr>
            <a:lvl4pPr lvl="3" rtl="0" algn="ctr">
              <a:spcBef>
                <a:spcPts val="0"/>
              </a:spcBef>
              <a:spcAft>
                <a:spcPts val="0"/>
              </a:spcAft>
              <a:buClr>
                <a:schemeClr val="dk2"/>
              </a:buClr>
              <a:buSzPts val="1500"/>
              <a:buNone/>
              <a:defRPr>
                <a:solidFill>
                  <a:schemeClr val="dk2"/>
                </a:solidFill>
              </a:defRPr>
            </a:lvl4pPr>
            <a:lvl5pPr lvl="4" rtl="0" algn="ctr">
              <a:spcBef>
                <a:spcPts val="0"/>
              </a:spcBef>
              <a:spcAft>
                <a:spcPts val="0"/>
              </a:spcAft>
              <a:buClr>
                <a:schemeClr val="dk2"/>
              </a:buClr>
              <a:buSzPts val="1500"/>
              <a:buNone/>
              <a:defRPr>
                <a:solidFill>
                  <a:schemeClr val="dk2"/>
                </a:solidFill>
              </a:defRPr>
            </a:lvl5pPr>
            <a:lvl6pPr lvl="5" rtl="0" algn="ctr">
              <a:spcBef>
                <a:spcPts val="0"/>
              </a:spcBef>
              <a:spcAft>
                <a:spcPts val="0"/>
              </a:spcAft>
              <a:buClr>
                <a:schemeClr val="dk2"/>
              </a:buClr>
              <a:buSzPts val="1500"/>
              <a:buNone/>
              <a:defRPr>
                <a:solidFill>
                  <a:schemeClr val="dk2"/>
                </a:solidFill>
              </a:defRPr>
            </a:lvl6pPr>
            <a:lvl7pPr lvl="6" rtl="0" algn="ctr">
              <a:spcBef>
                <a:spcPts val="0"/>
              </a:spcBef>
              <a:spcAft>
                <a:spcPts val="0"/>
              </a:spcAft>
              <a:buClr>
                <a:schemeClr val="dk2"/>
              </a:buClr>
              <a:buSzPts val="1500"/>
              <a:buNone/>
              <a:defRPr>
                <a:solidFill>
                  <a:schemeClr val="dk2"/>
                </a:solidFill>
              </a:defRPr>
            </a:lvl7pPr>
            <a:lvl8pPr lvl="7" rtl="0" algn="ctr">
              <a:spcBef>
                <a:spcPts val="0"/>
              </a:spcBef>
              <a:spcAft>
                <a:spcPts val="0"/>
              </a:spcAft>
              <a:buClr>
                <a:schemeClr val="dk2"/>
              </a:buClr>
              <a:buSzPts val="1500"/>
              <a:buNone/>
              <a:defRPr>
                <a:solidFill>
                  <a:schemeClr val="dk2"/>
                </a:solidFill>
              </a:defRPr>
            </a:lvl8pPr>
            <a:lvl9pPr lvl="8" rtl="0" algn="ctr">
              <a:spcBef>
                <a:spcPts val="0"/>
              </a:spcBef>
              <a:spcAft>
                <a:spcPts val="0"/>
              </a:spcAft>
              <a:buClr>
                <a:schemeClr val="dk2"/>
              </a:buClr>
              <a:buSzPts val="1500"/>
              <a:buNone/>
              <a:defRPr>
                <a:solidFill>
                  <a:schemeClr val="dk2"/>
                </a:solidFill>
              </a:defRPr>
            </a:lvl9pPr>
          </a:lstStyle>
          <a:p/>
        </p:txBody>
      </p:sp>
      <p:sp>
        <p:nvSpPr>
          <p:cNvPr id="348" name="Google Shape;348;p29"/>
          <p:cNvSpPr txBox="1"/>
          <p:nvPr>
            <p:ph idx="5" type="subTitle"/>
          </p:nvPr>
        </p:nvSpPr>
        <p:spPr>
          <a:xfrm>
            <a:off x="2089067" y="3560554"/>
            <a:ext cx="4965900" cy="485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chemeClr val="dk2"/>
              </a:buClr>
              <a:buSzPts val="1800"/>
              <a:buFont typeface="DM Serif Display"/>
              <a:buNone/>
              <a:defRPr sz="2400">
                <a:latin typeface="Bungee"/>
                <a:ea typeface="Bungee"/>
                <a:cs typeface="Bungee"/>
                <a:sym typeface="Bungee"/>
              </a:defRPr>
            </a:lvl1pPr>
            <a:lvl2pPr lvl="1" rtl="0">
              <a:spcBef>
                <a:spcPts val="0"/>
              </a:spcBef>
              <a:spcAft>
                <a:spcPts val="0"/>
              </a:spcAft>
              <a:buClr>
                <a:schemeClr val="dk2"/>
              </a:buClr>
              <a:buSzPts val="1500"/>
              <a:buNone/>
              <a:defRPr>
                <a:solidFill>
                  <a:schemeClr val="dk2"/>
                </a:solidFill>
              </a:defRPr>
            </a:lvl2pPr>
            <a:lvl3pPr lvl="2" rtl="0">
              <a:spcBef>
                <a:spcPts val="0"/>
              </a:spcBef>
              <a:spcAft>
                <a:spcPts val="0"/>
              </a:spcAft>
              <a:buClr>
                <a:schemeClr val="dk2"/>
              </a:buClr>
              <a:buSzPts val="1500"/>
              <a:buNone/>
              <a:defRPr>
                <a:solidFill>
                  <a:schemeClr val="dk2"/>
                </a:solidFill>
              </a:defRPr>
            </a:lvl3pPr>
            <a:lvl4pPr lvl="3" rtl="0">
              <a:spcBef>
                <a:spcPts val="0"/>
              </a:spcBef>
              <a:spcAft>
                <a:spcPts val="0"/>
              </a:spcAft>
              <a:buClr>
                <a:schemeClr val="dk2"/>
              </a:buClr>
              <a:buSzPts val="1500"/>
              <a:buNone/>
              <a:defRPr>
                <a:solidFill>
                  <a:schemeClr val="dk2"/>
                </a:solidFill>
              </a:defRPr>
            </a:lvl4pPr>
            <a:lvl5pPr lvl="4" rtl="0">
              <a:spcBef>
                <a:spcPts val="0"/>
              </a:spcBef>
              <a:spcAft>
                <a:spcPts val="0"/>
              </a:spcAft>
              <a:buClr>
                <a:schemeClr val="dk2"/>
              </a:buClr>
              <a:buSzPts val="1500"/>
              <a:buNone/>
              <a:defRPr>
                <a:solidFill>
                  <a:schemeClr val="dk2"/>
                </a:solidFill>
              </a:defRPr>
            </a:lvl5pPr>
            <a:lvl6pPr lvl="5" rtl="0">
              <a:spcBef>
                <a:spcPts val="0"/>
              </a:spcBef>
              <a:spcAft>
                <a:spcPts val="0"/>
              </a:spcAft>
              <a:buClr>
                <a:schemeClr val="dk2"/>
              </a:buClr>
              <a:buSzPts val="1500"/>
              <a:buNone/>
              <a:defRPr>
                <a:solidFill>
                  <a:schemeClr val="dk2"/>
                </a:solidFill>
              </a:defRPr>
            </a:lvl6pPr>
            <a:lvl7pPr lvl="6" rtl="0">
              <a:spcBef>
                <a:spcPts val="0"/>
              </a:spcBef>
              <a:spcAft>
                <a:spcPts val="0"/>
              </a:spcAft>
              <a:buClr>
                <a:schemeClr val="dk2"/>
              </a:buClr>
              <a:buSzPts val="1500"/>
              <a:buNone/>
              <a:defRPr>
                <a:solidFill>
                  <a:schemeClr val="dk2"/>
                </a:solidFill>
              </a:defRPr>
            </a:lvl7pPr>
            <a:lvl8pPr lvl="7" rtl="0">
              <a:spcBef>
                <a:spcPts val="0"/>
              </a:spcBef>
              <a:spcAft>
                <a:spcPts val="0"/>
              </a:spcAft>
              <a:buClr>
                <a:schemeClr val="dk2"/>
              </a:buClr>
              <a:buSzPts val="1500"/>
              <a:buNone/>
              <a:defRPr>
                <a:solidFill>
                  <a:schemeClr val="dk2"/>
                </a:solidFill>
              </a:defRPr>
            </a:lvl8pPr>
            <a:lvl9pPr lvl="8" rtl="0">
              <a:spcBef>
                <a:spcPts val="0"/>
              </a:spcBef>
              <a:spcAft>
                <a:spcPts val="0"/>
              </a:spcAft>
              <a:buClr>
                <a:schemeClr val="dk2"/>
              </a:buClr>
              <a:buSzPts val="1500"/>
              <a:buNone/>
              <a:defRPr>
                <a:solidFill>
                  <a:schemeClr val="dk2"/>
                </a:solidFill>
              </a:defRPr>
            </a:lvl9pPr>
          </a:lstStyle>
          <a:p/>
        </p:txBody>
      </p:sp>
      <p:sp>
        <p:nvSpPr>
          <p:cNvPr id="349" name="Google Shape;349;p29"/>
          <p:cNvSpPr txBox="1"/>
          <p:nvPr>
            <p:ph idx="6" type="subTitle"/>
          </p:nvPr>
        </p:nvSpPr>
        <p:spPr>
          <a:xfrm>
            <a:off x="2089068" y="3905288"/>
            <a:ext cx="4965900" cy="572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500"/>
              <a:buNone/>
              <a:defRPr sz="1500"/>
            </a:lvl1pPr>
            <a:lvl2pPr lvl="1" rtl="0" algn="ctr">
              <a:spcBef>
                <a:spcPts val="0"/>
              </a:spcBef>
              <a:spcAft>
                <a:spcPts val="0"/>
              </a:spcAft>
              <a:buClr>
                <a:schemeClr val="dk2"/>
              </a:buClr>
              <a:buSzPts val="1500"/>
              <a:buNone/>
              <a:defRPr>
                <a:solidFill>
                  <a:schemeClr val="dk2"/>
                </a:solidFill>
              </a:defRPr>
            </a:lvl2pPr>
            <a:lvl3pPr lvl="2" rtl="0" algn="ctr">
              <a:spcBef>
                <a:spcPts val="0"/>
              </a:spcBef>
              <a:spcAft>
                <a:spcPts val="0"/>
              </a:spcAft>
              <a:buClr>
                <a:schemeClr val="dk2"/>
              </a:buClr>
              <a:buSzPts val="1500"/>
              <a:buNone/>
              <a:defRPr>
                <a:solidFill>
                  <a:schemeClr val="dk2"/>
                </a:solidFill>
              </a:defRPr>
            </a:lvl3pPr>
            <a:lvl4pPr lvl="3" rtl="0" algn="ctr">
              <a:spcBef>
                <a:spcPts val="0"/>
              </a:spcBef>
              <a:spcAft>
                <a:spcPts val="0"/>
              </a:spcAft>
              <a:buClr>
                <a:schemeClr val="dk2"/>
              </a:buClr>
              <a:buSzPts val="1500"/>
              <a:buNone/>
              <a:defRPr>
                <a:solidFill>
                  <a:schemeClr val="dk2"/>
                </a:solidFill>
              </a:defRPr>
            </a:lvl4pPr>
            <a:lvl5pPr lvl="4" rtl="0" algn="ctr">
              <a:spcBef>
                <a:spcPts val="0"/>
              </a:spcBef>
              <a:spcAft>
                <a:spcPts val="0"/>
              </a:spcAft>
              <a:buClr>
                <a:schemeClr val="dk2"/>
              </a:buClr>
              <a:buSzPts val="1500"/>
              <a:buNone/>
              <a:defRPr>
                <a:solidFill>
                  <a:schemeClr val="dk2"/>
                </a:solidFill>
              </a:defRPr>
            </a:lvl5pPr>
            <a:lvl6pPr lvl="5" rtl="0" algn="ctr">
              <a:spcBef>
                <a:spcPts val="0"/>
              </a:spcBef>
              <a:spcAft>
                <a:spcPts val="0"/>
              </a:spcAft>
              <a:buClr>
                <a:schemeClr val="dk2"/>
              </a:buClr>
              <a:buSzPts val="1500"/>
              <a:buNone/>
              <a:defRPr>
                <a:solidFill>
                  <a:schemeClr val="dk2"/>
                </a:solidFill>
              </a:defRPr>
            </a:lvl6pPr>
            <a:lvl7pPr lvl="6" rtl="0" algn="ctr">
              <a:spcBef>
                <a:spcPts val="0"/>
              </a:spcBef>
              <a:spcAft>
                <a:spcPts val="0"/>
              </a:spcAft>
              <a:buClr>
                <a:schemeClr val="dk2"/>
              </a:buClr>
              <a:buSzPts val="1500"/>
              <a:buNone/>
              <a:defRPr>
                <a:solidFill>
                  <a:schemeClr val="dk2"/>
                </a:solidFill>
              </a:defRPr>
            </a:lvl7pPr>
            <a:lvl8pPr lvl="7" rtl="0" algn="ctr">
              <a:spcBef>
                <a:spcPts val="0"/>
              </a:spcBef>
              <a:spcAft>
                <a:spcPts val="0"/>
              </a:spcAft>
              <a:buClr>
                <a:schemeClr val="dk2"/>
              </a:buClr>
              <a:buSzPts val="1500"/>
              <a:buNone/>
              <a:defRPr>
                <a:solidFill>
                  <a:schemeClr val="dk2"/>
                </a:solidFill>
              </a:defRPr>
            </a:lvl8pPr>
            <a:lvl9pPr lvl="8" rtl="0" algn="ctr">
              <a:spcBef>
                <a:spcPts val="0"/>
              </a:spcBef>
              <a:spcAft>
                <a:spcPts val="0"/>
              </a:spcAft>
              <a:buClr>
                <a:schemeClr val="dk2"/>
              </a:buClr>
              <a:buSzPts val="1500"/>
              <a:buNone/>
              <a:defRPr>
                <a:solidFill>
                  <a:schemeClr val="dk2"/>
                </a:solidFill>
              </a:defRPr>
            </a:lvl9pPr>
          </a:lstStyle>
          <a:p/>
        </p:txBody>
      </p:sp>
      <p:sp>
        <p:nvSpPr>
          <p:cNvPr id="350" name="Google Shape;350;p29"/>
          <p:cNvSpPr/>
          <p:nvPr/>
        </p:nvSpPr>
        <p:spPr>
          <a:xfrm>
            <a:off x="-708126" y="4757900"/>
            <a:ext cx="10156816" cy="1756167"/>
          </a:xfrm>
          <a:custGeom>
            <a:rect b="b" l="l" r="r" t="t"/>
            <a:pathLst>
              <a:path extrusionOk="0" h="50338" w="136972">
                <a:moveTo>
                  <a:pt x="81311" y="1"/>
                </a:moveTo>
                <a:cubicBezTo>
                  <a:pt x="77827" y="1"/>
                  <a:pt x="74158" y="138"/>
                  <a:pt x="70298" y="437"/>
                </a:cubicBezTo>
                <a:cubicBezTo>
                  <a:pt x="22108" y="4174"/>
                  <a:pt x="0" y="20004"/>
                  <a:pt x="0" y="20004"/>
                </a:cubicBezTo>
                <a:lnTo>
                  <a:pt x="2366" y="50338"/>
                </a:lnTo>
                <a:lnTo>
                  <a:pt x="136972" y="50338"/>
                </a:lnTo>
                <a:lnTo>
                  <a:pt x="136972" y="18118"/>
                </a:lnTo>
                <a:cubicBezTo>
                  <a:pt x="136972" y="18118"/>
                  <a:pt x="121330" y="1"/>
                  <a:pt x="813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9"/>
          <p:cNvSpPr/>
          <p:nvPr/>
        </p:nvSpPr>
        <p:spPr>
          <a:xfrm>
            <a:off x="8141497" y="2729003"/>
            <a:ext cx="1635871" cy="317607"/>
          </a:xfrm>
          <a:custGeom>
            <a:rect b="b" l="l" r="r" t="t"/>
            <a:pathLst>
              <a:path extrusionOk="0" h="17124" w="88199">
                <a:moveTo>
                  <a:pt x="40677" y="0"/>
                </a:moveTo>
                <a:cubicBezTo>
                  <a:pt x="40206" y="0"/>
                  <a:pt x="39728" y="28"/>
                  <a:pt x="39240" y="88"/>
                </a:cubicBezTo>
                <a:cubicBezTo>
                  <a:pt x="29802" y="1232"/>
                  <a:pt x="31871" y="8296"/>
                  <a:pt x="31871" y="8296"/>
                </a:cubicBezTo>
                <a:cubicBezTo>
                  <a:pt x="31871" y="8296"/>
                  <a:pt x="28894" y="3392"/>
                  <a:pt x="23114" y="3392"/>
                </a:cubicBezTo>
                <a:cubicBezTo>
                  <a:pt x="21901" y="3392"/>
                  <a:pt x="20564" y="3608"/>
                  <a:pt x="19106" y="4131"/>
                </a:cubicBezTo>
                <a:cubicBezTo>
                  <a:pt x="10697" y="7143"/>
                  <a:pt x="14425" y="13683"/>
                  <a:pt x="14425" y="13683"/>
                </a:cubicBezTo>
                <a:cubicBezTo>
                  <a:pt x="14083" y="13651"/>
                  <a:pt x="13729" y="13637"/>
                  <a:pt x="13365" y="13637"/>
                </a:cubicBezTo>
                <a:cubicBezTo>
                  <a:pt x="7782" y="13637"/>
                  <a:pt x="1" y="17123"/>
                  <a:pt x="1" y="17123"/>
                </a:cubicBezTo>
                <a:lnTo>
                  <a:pt x="88198" y="17123"/>
                </a:lnTo>
                <a:cubicBezTo>
                  <a:pt x="86320" y="13241"/>
                  <a:pt x="81795" y="12569"/>
                  <a:pt x="78900" y="12569"/>
                </a:cubicBezTo>
                <a:cubicBezTo>
                  <a:pt x="77380" y="12569"/>
                  <a:pt x="76309" y="12754"/>
                  <a:pt x="76306" y="12757"/>
                </a:cubicBezTo>
                <a:cubicBezTo>
                  <a:pt x="74896" y="10843"/>
                  <a:pt x="73068" y="10305"/>
                  <a:pt x="71458" y="10305"/>
                </a:cubicBezTo>
                <a:cubicBezTo>
                  <a:pt x="69389" y="10305"/>
                  <a:pt x="67679" y="11194"/>
                  <a:pt x="67679" y="11194"/>
                </a:cubicBezTo>
                <a:cubicBezTo>
                  <a:pt x="67679" y="11194"/>
                  <a:pt x="66544" y="5694"/>
                  <a:pt x="61969" y="5589"/>
                </a:cubicBezTo>
                <a:cubicBezTo>
                  <a:pt x="61911" y="5587"/>
                  <a:pt x="61853" y="5587"/>
                  <a:pt x="61795" y="5587"/>
                </a:cubicBezTo>
                <a:cubicBezTo>
                  <a:pt x="57350" y="5587"/>
                  <a:pt x="55018" y="9535"/>
                  <a:pt x="55018" y="9535"/>
                </a:cubicBezTo>
                <a:cubicBezTo>
                  <a:pt x="55018" y="9535"/>
                  <a:pt x="49324" y="0"/>
                  <a:pt x="406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2" name="Google Shape;352;p29"/>
          <p:cNvGrpSpPr/>
          <p:nvPr/>
        </p:nvGrpSpPr>
        <p:grpSpPr>
          <a:xfrm flipH="1">
            <a:off x="-6" y="3622838"/>
            <a:ext cx="788225" cy="1677325"/>
            <a:chOff x="2363375" y="2549550"/>
            <a:chExt cx="788225" cy="1677325"/>
          </a:xfrm>
        </p:grpSpPr>
        <p:sp>
          <p:nvSpPr>
            <p:cNvPr id="353" name="Google Shape;353;p29"/>
            <p:cNvSpPr/>
            <p:nvPr/>
          </p:nvSpPr>
          <p:spPr>
            <a:xfrm>
              <a:off x="2654475" y="2552225"/>
              <a:ext cx="359000" cy="460200"/>
            </a:xfrm>
            <a:custGeom>
              <a:rect b="b" l="l" r="r" t="t"/>
              <a:pathLst>
                <a:path extrusionOk="0" h="18408" w="14360">
                  <a:moveTo>
                    <a:pt x="14360" y="1"/>
                  </a:moveTo>
                  <a:cubicBezTo>
                    <a:pt x="8300" y="3477"/>
                    <a:pt x="3597" y="7490"/>
                    <a:pt x="1" y="11776"/>
                  </a:cubicBezTo>
                  <a:lnTo>
                    <a:pt x="8109" y="18408"/>
                  </a:lnTo>
                  <a:cubicBezTo>
                    <a:pt x="11407" y="8526"/>
                    <a:pt x="13943" y="1179"/>
                    <a:pt x="143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9"/>
            <p:cNvSpPr/>
            <p:nvPr/>
          </p:nvSpPr>
          <p:spPr>
            <a:xfrm>
              <a:off x="2581275" y="3438950"/>
              <a:ext cx="504550" cy="452750"/>
            </a:xfrm>
            <a:custGeom>
              <a:rect b="b" l="l" r="r" t="t"/>
              <a:pathLst>
                <a:path extrusionOk="0" h="18110" w="20182">
                  <a:moveTo>
                    <a:pt x="20181" y="0"/>
                  </a:moveTo>
                  <a:lnTo>
                    <a:pt x="5203" y="1655"/>
                  </a:lnTo>
                  <a:cubicBezTo>
                    <a:pt x="4036" y="5227"/>
                    <a:pt x="2881" y="8835"/>
                    <a:pt x="1774" y="12383"/>
                  </a:cubicBezTo>
                  <a:lnTo>
                    <a:pt x="1822" y="12407"/>
                  </a:lnTo>
                  <a:lnTo>
                    <a:pt x="1715" y="12549"/>
                  </a:lnTo>
                  <a:cubicBezTo>
                    <a:pt x="1143" y="14419"/>
                    <a:pt x="560" y="16276"/>
                    <a:pt x="0" y="18110"/>
                  </a:cubicBezTo>
                  <a:lnTo>
                    <a:pt x="11061" y="16502"/>
                  </a:lnTo>
                  <a:cubicBezTo>
                    <a:pt x="15502" y="10775"/>
                    <a:pt x="18383" y="5227"/>
                    <a:pt x="201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9"/>
            <p:cNvSpPr/>
            <p:nvPr/>
          </p:nvSpPr>
          <p:spPr>
            <a:xfrm>
              <a:off x="2363375" y="3574075"/>
              <a:ext cx="253325" cy="646825"/>
            </a:xfrm>
            <a:custGeom>
              <a:rect b="b" l="l" r="r" t="t"/>
              <a:pathLst>
                <a:path extrusionOk="0" h="25873" w="10133">
                  <a:moveTo>
                    <a:pt x="655" y="1"/>
                  </a:moveTo>
                  <a:lnTo>
                    <a:pt x="655" y="1"/>
                  </a:lnTo>
                  <a:cubicBezTo>
                    <a:pt x="1" y="13240"/>
                    <a:pt x="3918" y="24170"/>
                    <a:pt x="4561" y="25873"/>
                  </a:cubicBezTo>
                  <a:cubicBezTo>
                    <a:pt x="6085" y="20301"/>
                    <a:pt x="8037" y="13812"/>
                    <a:pt x="10133" y="7097"/>
                  </a:cubicBezTo>
                  <a:lnTo>
                    <a:pt x="6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9"/>
            <p:cNvSpPr/>
            <p:nvPr/>
          </p:nvSpPr>
          <p:spPr>
            <a:xfrm>
              <a:off x="2924175" y="2553725"/>
              <a:ext cx="192000" cy="282500"/>
            </a:xfrm>
            <a:custGeom>
              <a:rect b="b" l="l" r="r" t="t"/>
              <a:pathLst>
                <a:path extrusionOk="0" h="11300" w="7680">
                  <a:moveTo>
                    <a:pt x="3870" y="0"/>
                  </a:moveTo>
                  <a:cubicBezTo>
                    <a:pt x="3620" y="738"/>
                    <a:pt x="2131" y="5037"/>
                    <a:pt x="0" y="11299"/>
                  </a:cubicBezTo>
                  <a:lnTo>
                    <a:pt x="7680" y="9763"/>
                  </a:lnTo>
                  <a:cubicBezTo>
                    <a:pt x="6322" y="4298"/>
                    <a:pt x="4334" y="774"/>
                    <a:pt x="38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9"/>
            <p:cNvSpPr/>
            <p:nvPr/>
          </p:nvSpPr>
          <p:spPr>
            <a:xfrm>
              <a:off x="2817300" y="2804950"/>
              <a:ext cx="334300" cy="349750"/>
            </a:xfrm>
            <a:custGeom>
              <a:rect b="b" l="l" r="r" t="t"/>
              <a:pathLst>
                <a:path extrusionOk="0" h="13990" w="13372">
                  <a:moveTo>
                    <a:pt x="12014" y="0"/>
                  </a:moveTo>
                  <a:lnTo>
                    <a:pt x="4156" y="1560"/>
                  </a:lnTo>
                  <a:cubicBezTo>
                    <a:pt x="2953" y="5179"/>
                    <a:pt x="1525" y="9406"/>
                    <a:pt x="1" y="13990"/>
                  </a:cubicBezTo>
                  <a:lnTo>
                    <a:pt x="13252" y="11609"/>
                  </a:lnTo>
                  <a:cubicBezTo>
                    <a:pt x="13371" y="7180"/>
                    <a:pt x="12800" y="3250"/>
                    <a:pt x="120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9"/>
            <p:cNvSpPr/>
            <p:nvPr/>
          </p:nvSpPr>
          <p:spPr>
            <a:xfrm>
              <a:off x="2713425" y="3102900"/>
              <a:ext cx="434600" cy="369400"/>
            </a:xfrm>
            <a:custGeom>
              <a:rect b="b" l="l" r="r" t="t"/>
              <a:pathLst>
                <a:path extrusionOk="0" h="14776" w="17384">
                  <a:moveTo>
                    <a:pt x="17384" y="0"/>
                  </a:moveTo>
                  <a:lnTo>
                    <a:pt x="4037" y="2393"/>
                  </a:lnTo>
                  <a:cubicBezTo>
                    <a:pt x="2739" y="6322"/>
                    <a:pt x="1370" y="10525"/>
                    <a:pt x="0" y="14776"/>
                  </a:cubicBezTo>
                  <a:lnTo>
                    <a:pt x="14990" y="13145"/>
                  </a:lnTo>
                  <a:cubicBezTo>
                    <a:pt x="16574" y="8442"/>
                    <a:pt x="17264" y="4024"/>
                    <a:pt x="173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9"/>
            <p:cNvSpPr/>
            <p:nvPr/>
          </p:nvSpPr>
          <p:spPr>
            <a:xfrm>
              <a:off x="2380350" y="3151700"/>
              <a:ext cx="360475" cy="592375"/>
            </a:xfrm>
            <a:custGeom>
              <a:rect b="b" l="l" r="r" t="t"/>
              <a:pathLst>
                <a:path extrusionOk="0" h="23695" w="14419">
                  <a:moveTo>
                    <a:pt x="3596" y="1"/>
                  </a:moveTo>
                  <a:cubicBezTo>
                    <a:pt x="1334" y="5585"/>
                    <a:pt x="286" y="11240"/>
                    <a:pt x="0" y="16539"/>
                  </a:cubicBezTo>
                  <a:lnTo>
                    <a:pt x="9561" y="23694"/>
                  </a:lnTo>
                  <a:cubicBezTo>
                    <a:pt x="11145" y="18646"/>
                    <a:pt x="12788" y="13502"/>
                    <a:pt x="14419" y="8526"/>
                  </a:cubicBezTo>
                  <a:lnTo>
                    <a:pt x="35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9"/>
            <p:cNvSpPr/>
            <p:nvPr/>
          </p:nvSpPr>
          <p:spPr>
            <a:xfrm>
              <a:off x="2472925" y="2852575"/>
              <a:ext cx="381325" cy="504550"/>
            </a:xfrm>
            <a:custGeom>
              <a:rect b="b" l="l" r="r" t="t"/>
              <a:pathLst>
                <a:path extrusionOk="0" h="20182" w="15253">
                  <a:moveTo>
                    <a:pt x="7049" y="0"/>
                  </a:moveTo>
                  <a:cubicBezTo>
                    <a:pt x="3941" y="3739"/>
                    <a:pt x="1643" y="7680"/>
                    <a:pt x="0" y="11668"/>
                  </a:cubicBezTo>
                  <a:lnTo>
                    <a:pt x="10787" y="20181"/>
                  </a:lnTo>
                  <a:cubicBezTo>
                    <a:pt x="12347" y="15431"/>
                    <a:pt x="13871" y="10847"/>
                    <a:pt x="15252" y="6715"/>
                  </a:cubicBezTo>
                  <a:lnTo>
                    <a:pt x="7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9"/>
            <p:cNvSpPr/>
            <p:nvPr/>
          </p:nvSpPr>
          <p:spPr>
            <a:xfrm>
              <a:off x="2485125" y="3860425"/>
              <a:ext cx="366425" cy="362575"/>
            </a:xfrm>
            <a:custGeom>
              <a:rect b="b" l="l" r="r" t="t"/>
              <a:pathLst>
                <a:path extrusionOk="0" h="14503" w="14657">
                  <a:moveTo>
                    <a:pt x="14657" y="1"/>
                  </a:moveTo>
                  <a:lnTo>
                    <a:pt x="3763" y="1584"/>
                  </a:lnTo>
                  <a:cubicBezTo>
                    <a:pt x="2370" y="6180"/>
                    <a:pt x="1072" y="10549"/>
                    <a:pt x="0" y="14502"/>
                  </a:cubicBezTo>
                  <a:cubicBezTo>
                    <a:pt x="6120" y="9621"/>
                    <a:pt x="10918" y="4751"/>
                    <a:pt x="146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9"/>
            <p:cNvSpPr/>
            <p:nvPr/>
          </p:nvSpPr>
          <p:spPr>
            <a:xfrm>
              <a:off x="2380650" y="2549550"/>
              <a:ext cx="767975" cy="1677325"/>
            </a:xfrm>
            <a:custGeom>
              <a:rect b="b" l="l" r="r" t="t"/>
              <a:pathLst>
                <a:path extrusionOk="0" h="67093" w="30719">
                  <a:moveTo>
                    <a:pt x="25503" y="1"/>
                  </a:moveTo>
                  <a:cubicBezTo>
                    <a:pt x="25444" y="48"/>
                    <a:pt x="25372" y="72"/>
                    <a:pt x="25313" y="120"/>
                  </a:cubicBezTo>
                  <a:cubicBezTo>
                    <a:pt x="24908" y="1298"/>
                    <a:pt x="22360" y="8644"/>
                    <a:pt x="19062" y="18527"/>
                  </a:cubicBezTo>
                  <a:lnTo>
                    <a:pt x="10954" y="11895"/>
                  </a:lnTo>
                  <a:cubicBezTo>
                    <a:pt x="10894" y="11966"/>
                    <a:pt x="10811" y="12038"/>
                    <a:pt x="10752" y="12121"/>
                  </a:cubicBezTo>
                  <a:lnTo>
                    <a:pt x="18955" y="18824"/>
                  </a:lnTo>
                  <a:cubicBezTo>
                    <a:pt x="17574" y="22980"/>
                    <a:pt x="16050" y="27552"/>
                    <a:pt x="14502" y="32314"/>
                  </a:cubicBezTo>
                  <a:lnTo>
                    <a:pt x="3715" y="23801"/>
                  </a:lnTo>
                  <a:cubicBezTo>
                    <a:pt x="3667" y="23884"/>
                    <a:pt x="3644" y="23992"/>
                    <a:pt x="3596" y="24087"/>
                  </a:cubicBezTo>
                  <a:lnTo>
                    <a:pt x="14419" y="32612"/>
                  </a:lnTo>
                  <a:cubicBezTo>
                    <a:pt x="12799" y="37577"/>
                    <a:pt x="11144" y="42732"/>
                    <a:pt x="9561" y="47780"/>
                  </a:cubicBezTo>
                  <a:lnTo>
                    <a:pt x="12" y="40613"/>
                  </a:lnTo>
                  <a:cubicBezTo>
                    <a:pt x="12" y="40732"/>
                    <a:pt x="0" y="40851"/>
                    <a:pt x="0" y="40970"/>
                  </a:cubicBezTo>
                  <a:lnTo>
                    <a:pt x="9478" y="48078"/>
                  </a:lnTo>
                  <a:cubicBezTo>
                    <a:pt x="7382" y="54781"/>
                    <a:pt x="5441" y="61270"/>
                    <a:pt x="3894" y="66854"/>
                  </a:cubicBezTo>
                  <a:cubicBezTo>
                    <a:pt x="3953" y="67009"/>
                    <a:pt x="3989" y="67092"/>
                    <a:pt x="3989" y="67092"/>
                  </a:cubicBezTo>
                  <a:cubicBezTo>
                    <a:pt x="4048" y="67033"/>
                    <a:pt x="4120" y="66985"/>
                    <a:pt x="4179" y="66925"/>
                  </a:cubicBezTo>
                  <a:cubicBezTo>
                    <a:pt x="5263" y="62996"/>
                    <a:pt x="6549" y="58615"/>
                    <a:pt x="7942" y="54007"/>
                  </a:cubicBezTo>
                  <a:lnTo>
                    <a:pt x="18824" y="52424"/>
                  </a:lnTo>
                  <a:cubicBezTo>
                    <a:pt x="18907" y="52305"/>
                    <a:pt x="19003" y="52197"/>
                    <a:pt x="19086" y="52078"/>
                  </a:cubicBezTo>
                  <a:lnTo>
                    <a:pt x="19086" y="52078"/>
                  </a:lnTo>
                  <a:lnTo>
                    <a:pt x="8025" y="53686"/>
                  </a:lnTo>
                  <a:cubicBezTo>
                    <a:pt x="8585" y="51852"/>
                    <a:pt x="9168" y="49995"/>
                    <a:pt x="9740" y="48125"/>
                  </a:cubicBezTo>
                  <a:lnTo>
                    <a:pt x="9847" y="47983"/>
                  </a:lnTo>
                  <a:lnTo>
                    <a:pt x="9799" y="47959"/>
                  </a:lnTo>
                  <a:cubicBezTo>
                    <a:pt x="10918" y="44399"/>
                    <a:pt x="12061" y="40779"/>
                    <a:pt x="13216" y="37231"/>
                  </a:cubicBezTo>
                  <a:lnTo>
                    <a:pt x="28194" y="35576"/>
                  </a:lnTo>
                  <a:cubicBezTo>
                    <a:pt x="28230" y="35469"/>
                    <a:pt x="28278" y="35362"/>
                    <a:pt x="28301" y="35255"/>
                  </a:cubicBezTo>
                  <a:lnTo>
                    <a:pt x="28301" y="35255"/>
                  </a:lnTo>
                  <a:lnTo>
                    <a:pt x="13299" y="36910"/>
                  </a:lnTo>
                  <a:cubicBezTo>
                    <a:pt x="14669" y="32659"/>
                    <a:pt x="16050" y="28456"/>
                    <a:pt x="17348" y="24515"/>
                  </a:cubicBezTo>
                  <a:lnTo>
                    <a:pt x="30695" y="22122"/>
                  </a:lnTo>
                  <a:cubicBezTo>
                    <a:pt x="30695" y="22015"/>
                    <a:pt x="30695" y="21908"/>
                    <a:pt x="30718" y="21825"/>
                  </a:cubicBezTo>
                  <a:lnTo>
                    <a:pt x="30718" y="21825"/>
                  </a:lnTo>
                  <a:lnTo>
                    <a:pt x="17467" y="24206"/>
                  </a:lnTo>
                  <a:cubicBezTo>
                    <a:pt x="18991" y="19622"/>
                    <a:pt x="20419" y="15383"/>
                    <a:pt x="21634" y="11776"/>
                  </a:cubicBezTo>
                  <a:lnTo>
                    <a:pt x="29492" y="10216"/>
                  </a:lnTo>
                  <a:cubicBezTo>
                    <a:pt x="29468" y="10109"/>
                    <a:pt x="29444" y="10026"/>
                    <a:pt x="29421" y="9930"/>
                  </a:cubicBezTo>
                  <a:lnTo>
                    <a:pt x="21741" y="11466"/>
                  </a:lnTo>
                  <a:cubicBezTo>
                    <a:pt x="23872" y="5192"/>
                    <a:pt x="25337" y="905"/>
                    <a:pt x="25611" y="167"/>
                  </a:cubicBezTo>
                  <a:cubicBezTo>
                    <a:pt x="25551" y="60"/>
                    <a:pt x="25503" y="1"/>
                    <a:pt x="25503" y="1"/>
                  </a:cubicBezTo>
                  <a:close/>
                </a:path>
              </a:pathLst>
            </a:custGeom>
            <a:solidFill>
              <a:schemeClr val="accent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3" name="Google Shape;363;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8">
    <p:spTree>
      <p:nvGrpSpPr>
        <p:cNvPr id="364" name="Shape 364"/>
        <p:cNvGrpSpPr/>
        <p:nvPr/>
      </p:nvGrpSpPr>
      <p:grpSpPr>
        <a:xfrm>
          <a:off x="0" y="0"/>
          <a:ext cx="0" cy="0"/>
          <a:chOff x="0" y="0"/>
          <a:chExt cx="0" cy="0"/>
        </a:xfrm>
      </p:grpSpPr>
      <p:sp>
        <p:nvSpPr>
          <p:cNvPr id="365" name="Google Shape;365;p30"/>
          <p:cNvSpPr txBox="1"/>
          <p:nvPr>
            <p:ph type="title"/>
          </p:nvPr>
        </p:nvSpPr>
        <p:spPr>
          <a:xfrm>
            <a:off x="3843150" y="445025"/>
            <a:ext cx="4587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66" name="Google Shape;366;p30"/>
          <p:cNvSpPr txBox="1"/>
          <p:nvPr>
            <p:ph idx="1" type="subTitle"/>
          </p:nvPr>
        </p:nvSpPr>
        <p:spPr>
          <a:xfrm>
            <a:off x="3843024" y="1245975"/>
            <a:ext cx="4587600" cy="485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chemeClr val="dk2"/>
              </a:buClr>
              <a:buSzPts val="1800"/>
              <a:buFont typeface="DM Serif Display"/>
              <a:buNone/>
              <a:defRPr sz="2400">
                <a:latin typeface="Bungee"/>
                <a:ea typeface="Bungee"/>
                <a:cs typeface="Bungee"/>
                <a:sym typeface="Bungee"/>
              </a:defRPr>
            </a:lvl1pPr>
            <a:lvl2pPr lvl="1" rtl="0">
              <a:spcBef>
                <a:spcPts val="0"/>
              </a:spcBef>
              <a:spcAft>
                <a:spcPts val="0"/>
              </a:spcAft>
              <a:buClr>
                <a:schemeClr val="dk2"/>
              </a:buClr>
              <a:buSzPts val="1500"/>
              <a:buFont typeface="DM Serif Display"/>
              <a:buNone/>
              <a:defRPr>
                <a:solidFill>
                  <a:schemeClr val="dk2"/>
                </a:solidFill>
                <a:latin typeface="DM Serif Display"/>
                <a:ea typeface="DM Serif Display"/>
                <a:cs typeface="DM Serif Display"/>
                <a:sym typeface="DM Serif Display"/>
              </a:defRPr>
            </a:lvl2pPr>
            <a:lvl3pPr lvl="2" rtl="0">
              <a:spcBef>
                <a:spcPts val="0"/>
              </a:spcBef>
              <a:spcAft>
                <a:spcPts val="0"/>
              </a:spcAft>
              <a:buClr>
                <a:schemeClr val="dk2"/>
              </a:buClr>
              <a:buSzPts val="1500"/>
              <a:buFont typeface="DM Serif Display"/>
              <a:buNone/>
              <a:defRPr>
                <a:solidFill>
                  <a:schemeClr val="dk2"/>
                </a:solidFill>
                <a:latin typeface="DM Serif Display"/>
                <a:ea typeface="DM Serif Display"/>
                <a:cs typeface="DM Serif Display"/>
                <a:sym typeface="DM Serif Display"/>
              </a:defRPr>
            </a:lvl3pPr>
            <a:lvl4pPr lvl="3" rtl="0">
              <a:spcBef>
                <a:spcPts val="0"/>
              </a:spcBef>
              <a:spcAft>
                <a:spcPts val="0"/>
              </a:spcAft>
              <a:buClr>
                <a:schemeClr val="dk2"/>
              </a:buClr>
              <a:buSzPts val="1500"/>
              <a:buFont typeface="DM Serif Display"/>
              <a:buNone/>
              <a:defRPr>
                <a:solidFill>
                  <a:schemeClr val="dk2"/>
                </a:solidFill>
                <a:latin typeface="DM Serif Display"/>
                <a:ea typeface="DM Serif Display"/>
                <a:cs typeface="DM Serif Display"/>
                <a:sym typeface="DM Serif Display"/>
              </a:defRPr>
            </a:lvl4pPr>
            <a:lvl5pPr lvl="4" rtl="0">
              <a:spcBef>
                <a:spcPts val="0"/>
              </a:spcBef>
              <a:spcAft>
                <a:spcPts val="0"/>
              </a:spcAft>
              <a:buClr>
                <a:schemeClr val="dk2"/>
              </a:buClr>
              <a:buSzPts val="1500"/>
              <a:buFont typeface="DM Serif Display"/>
              <a:buNone/>
              <a:defRPr>
                <a:solidFill>
                  <a:schemeClr val="dk2"/>
                </a:solidFill>
                <a:latin typeface="DM Serif Display"/>
                <a:ea typeface="DM Serif Display"/>
                <a:cs typeface="DM Serif Display"/>
                <a:sym typeface="DM Serif Display"/>
              </a:defRPr>
            </a:lvl5pPr>
            <a:lvl6pPr lvl="5" rtl="0">
              <a:spcBef>
                <a:spcPts val="0"/>
              </a:spcBef>
              <a:spcAft>
                <a:spcPts val="0"/>
              </a:spcAft>
              <a:buClr>
                <a:schemeClr val="dk2"/>
              </a:buClr>
              <a:buSzPts val="1500"/>
              <a:buFont typeface="DM Serif Display"/>
              <a:buNone/>
              <a:defRPr>
                <a:solidFill>
                  <a:schemeClr val="dk2"/>
                </a:solidFill>
                <a:latin typeface="DM Serif Display"/>
                <a:ea typeface="DM Serif Display"/>
                <a:cs typeface="DM Serif Display"/>
                <a:sym typeface="DM Serif Display"/>
              </a:defRPr>
            </a:lvl6pPr>
            <a:lvl7pPr lvl="6" rtl="0">
              <a:spcBef>
                <a:spcPts val="0"/>
              </a:spcBef>
              <a:spcAft>
                <a:spcPts val="0"/>
              </a:spcAft>
              <a:buClr>
                <a:schemeClr val="dk2"/>
              </a:buClr>
              <a:buSzPts val="1500"/>
              <a:buFont typeface="DM Serif Display"/>
              <a:buNone/>
              <a:defRPr>
                <a:solidFill>
                  <a:schemeClr val="dk2"/>
                </a:solidFill>
                <a:latin typeface="DM Serif Display"/>
                <a:ea typeface="DM Serif Display"/>
                <a:cs typeface="DM Serif Display"/>
                <a:sym typeface="DM Serif Display"/>
              </a:defRPr>
            </a:lvl7pPr>
            <a:lvl8pPr lvl="7" rtl="0">
              <a:spcBef>
                <a:spcPts val="0"/>
              </a:spcBef>
              <a:spcAft>
                <a:spcPts val="0"/>
              </a:spcAft>
              <a:buClr>
                <a:schemeClr val="dk2"/>
              </a:buClr>
              <a:buSzPts val="1500"/>
              <a:buFont typeface="DM Serif Display"/>
              <a:buNone/>
              <a:defRPr>
                <a:solidFill>
                  <a:schemeClr val="dk2"/>
                </a:solidFill>
                <a:latin typeface="DM Serif Display"/>
                <a:ea typeface="DM Serif Display"/>
                <a:cs typeface="DM Serif Display"/>
                <a:sym typeface="DM Serif Display"/>
              </a:defRPr>
            </a:lvl8pPr>
            <a:lvl9pPr lvl="8" rtl="0">
              <a:spcBef>
                <a:spcPts val="0"/>
              </a:spcBef>
              <a:spcAft>
                <a:spcPts val="0"/>
              </a:spcAft>
              <a:buClr>
                <a:schemeClr val="dk2"/>
              </a:buClr>
              <a:buSzPts val="1500"/>
              <a:buFont typeface="DM Serif Display"/>
              <a:buNone/>
              <a:defRPr>
                <a:solidFill>
                  <a:schemeClr val="dk2"/>
                </a:solidFill>
                <a:latin typeface="DM Serif Display"/>
                <a:ea typeface="DM Serif Display"/>
                <a:cs typeface="DM Serif Display"/>
                <a:sym typeface="DM Serif Display"/>
              </a:defRPr>
            </a:lvl9pPr>
          </a:lstStyle>
          <a:p/>
        </p:txBody>
      </p:sp>
      <p:sp>
        <p:nvSpPr>
          <p:cNvPr id="367" name="Google Shape;367;p30"/>
          <p:cNvSpPr txBox="1"/>
          <p:nvPr>
            <p:ph idx="2" type="subTitle"/>
          </p:nvPr>
        </p:nvSpPr>
        <p:spPr>
          <a:xfrm>
            <a:off x="3843025" y="1590698"/>
            <a:ext cx="45876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500"/>
              <a:buNone/>
              <a:defRPr sz="1500"/>
            </a:lvl1pPr>
            <a:lvl2pPr lvl="1" rtl="0" algn="ctr">
              <a:spcBef>
                <a:spcPts val="0"/>
              </a:spcBef>
              <a:spcAft>
                <a:spcPts val="0"/>
              </a:spcAft>
              <a:buClr>
                <a:schemeClr val="dk2"/>
              </a:buClr>
              <a:buSzPts val="1500"/>
              <a:buNone/>
              <a:defRPr>
                <a:solidFill>
                  <a:schemeClr val="dk2"/>
                </a:solidFill>
              </a:defRPr>
            </a:lvl2pPr>
            <a:lvl3pPr lvl="2" rtl="0" algn="ctr">
              <a:spcBef>
                <a:spcPts val="0"/>
              </a:spcBef>
              <a:spcAft>
                <a:spcPts val="0"/>
              </a:spcAft>
              <a:buClr>
                <a:schemeClr val="dk2"/>
              </a:buClr>
              <a:buSzPts val="1500"/>
              <a:buNone/>
              <a:defRPr>
                <a:solidFill>
                  <a:schemeClr val="dk2"/>
                </a:solidFill>
              </a:defRPr>
            </a:lvl3pPr>
            <a:lvl4pPr lvl="3" rtl="0" algn="ctr">
              <a:spcBef>
                <a:spcPts val="0"/>
              </a:spcBef>
              <a:spcAft>
                <a:spcPts val="0"/>
              </a:spcAft>
              <a:buClr>
                <a:schemeClr val="dk2"/>
              </a:buClr>
              <a:buSzPts val="1500"/>
              <a:buNone/>
              <a:defRPr>
                <a:solidFill>
                  <a:schemeClr val="dk2"/>
                </a:solidFill>
              </a:defRPr>
            </a:lvl4pPr>
            <a:lvl5pPr lvl="4" rtl="0" algn="ctr">
              <a:spcBef>
                <a:spcPts val="0"/>
              </a:spcBef>
              <a:spcAft>
                <a:spcPts val="0"/>
              </a:spcAft>
              <a:buClr>
                <a:schemeClr val="dk2"/>
              </a:buClr>
              <a:buSzPts val="1500"/>
              <a:buNone/>
              <a:defRPr>
                <a:solidFill>
                  <a:schemeClr val="dk2"/>
                </a:solidFill>
              </a:defRPr>
            </a:lvl5pPr>
            <a:lvl6pPr lvl="5" rtl="0" algn="ctr">
              <a:spcBef>
                <a:spcPts val="0"/>
              </a:spcBef>
              <a:spcAft>
                <a:spcPts val="0"/>
              </a:spcAft>
              <a:buClr>
                <a:schemeClr val="dk2"/>
              </a:buClr>
              <a:buSzPts val="1500"/>
              <a:buNone/>
              <a:defRPr>
                <a:solidFill>
                  <a:schemeClr val="dk2"/>
                </a:solidFill>
              </a:defRPr>
            </a:lvl6pPr>
            <a:lvl7pPr lvl="6" rtl="0" algn="ctr">
              <a:spcBef>
                <a:spcPts val="0"/>
              </a:spcBef>
              <a:spcAft>
                <a:spcPts val="0"/>
              </a:spcAft>
              <a:buClr>
                <a:schemeClr val="dk2"/>
              </a:buClr>
              <a:buSzPts val="1500"/>
              <a:buNone/>
              <a:defRPr>
                <a:solidFill>
                  <a:schemeClr val="dk2"/>
                </a:solidFill>
              </a:defRPr>
            </a:lvl7pPr>
            <a:lvl8pPr lvl="7" rtl="0" algn="ctr">
              <a:spcBef>
                <a:spcPts val="0"/>
              </a:spcBef>
              <a:spcAft>
                <a:spcPts val="0"/>
              </a:spcAft>
              <a:buClr>
                <a:schemeClr val="dk2"/>
              </a:buClr>
              <a:buSzPts val="1500"/>
              <a:buNone/>
              <a:defRPr>
                <a:solidFill>
                  <a:schemeClr val="dk2"/>
                </a:solidFill>
              </a:defRPr>
            </a:lvl8pPr>
            <a:lvl9pPr lvl="8" rtl="0" algn="ctr">
              <a:spcBef>
                <a:spcPts val="0"/>
              </a:spcBef>
              <a:spcAft>
                <a:spcPts val="0"/>
              </a:spcAft>
              <a:buClr>
                <a:schemeClr val="dk2"/>
              </a:buClr>
              <a:buSzPts val="1500"/>
              <a:buNone/>
              <a:defRPr>
                <a:solidFill>
                  <a:schemeClr val="dk2"/>
                </a:solidFill>
              </a:defRPr>
            </a:lvl9pPr>
          </a:lstStyle>
          <a:p/>
        </p:txBody>
      </p:sp>
      <p:sp>
        <p:nvSpPr>
          <p:cNvPr id="368" name="Google Shape;368;p30"/>
          <p:cNvSpPr txBox="1"/>
          <p:nvPr>
            <p:ph idx="3" type="subTitle"/>
          </p:nvPr>
        </p:nvSpPr>
        <p:spPr>
          <a:xfrm>
            <a:off x="3843024" y="2403266"/>
            <a:ext cx="4587600" cy="485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chemeClr val="dk2"/>
              </a:buClr>
              <a:buSzPts val="1800"/>
              <a:buFont typeface="DM Serif Display"/>
              <a:buNone/>
              <a:defRPr sz="2400">
                <a:latin typeface="Bungee"/>
                <a:ea typeface="Bungee"/>
                <a:cs typeface="Bungee"/>
                <a:sym typeface="Bungee"/>
              </a:defRPr>
            </a:lvl1pPr>
            <a:lvl2pPr lvl="1" rtl="0">
              <a:spcBef>
                <a:spcPts val="0"/>
              </a:spcBef>
              <a:spcAft>
                <a:spcPts val="0"/>
              </a:spcAft>
              <a:buClr>
                <a:schemeClr val="dk2"/>
              </a:buClr>
              <a:buSzPts val="1500"/>
              <a:buNone/>
              <a:defRPr>
                <a:solidFill>
                  <a:schemeClr val="dk2"/>
                </a:solidFill>
              </a:defRPr>
            </a:lvl2pPr>
            <a:lvl3pPr lvl="2" rtl="0">
              <a:spcBef>
                <a:spcPts val="0"/>
              </a:spcBef>
              <a:spcAft>
                <a:spcPts val="0"/>
              </a:spcAft>
              <a:buClr>
                <a:schemeClr val="dk2"/>
              </a:buClr>
              <a:buSzPts val="1500"/>
              <a:buNone/>
              <a:defRPr>
                <a:solidFill>
                  <a:schemeClr val="dk2"/>
                </a:solidFill>
              </a:defRPr>
            </a:lvl3pPr>
            <a:lvl4pPr lvl="3" rtl="0">
              <a:spcBef>
                <a:spcPts val="0"/>
              </a:spcBef>
              <a:spcAft>
                <a:spcPts val="0"/>
              </a:spcAft>
              <a:buClr>
                <a:schemeClr val="dk2"/>
              </a:buClr>
              <a:buSzPts val="1500"/>
              <a:buNone/>
              <a:defRPr>
                <a:solidFill>
                  <a:schemeClr val="dk2"/>
                </a:solidFill>
              </a:defRPr>
            </a:lvl4pPr>
            <a:lvl5pPr lvl="4" rtl="0">
              <a:spcBef>
                <a:spcPts val="0"/>
              </a:spcBef>
              <a:spcAft>
                <a:spcPts val="0"/>
              </a:spcAft>
              <a:buClr>
                <a:schemeClr val="dk2"/>
              </a:buClr>
              <a:buSzPts val="1500"/>
              <a:buNone/>
              <a:defRPr>
                <a:solidFill>
                  <a:schemeClr val="dk2"/>
                </a:solidFill>
              </a:defRPr>
            </a:lvl5pPr>
            <a:lvl6pPr lvl="5" rtl="0">
              <a:spcBef>
                <a:spcPts val="0"/>
              </a:spcBef>
              <a:spcAft>
                <a:spcPts val="0"/>
              </a:spcAft>
              <a:buClr>
                <a:schemeClr val="dk2"/>
              </a:buClr>
              <a:buSzPts val="1500"/>
              <a:buNone/>
              <a:defRPr>
                <a:solidFill>
                  <a:schemeClr val="dk2"/>
                </a:solidFill>
              </a:defRPr>
            </a:lvl6pPr>
            <a:lvl7pPr lvl="6" rtl="0">
              <a:spcBef>
                <a:spcPts val="0"/>
              </a:spcBef>
              <a:spcAft>
                <a:spcPts val="0"/>
              </a:spcAft>
              <a:buClr>
                <a:schemeClr val="dk2"/>
              </a:buClr>
              <a:buSzPts val="1500"/>
              <a:buNone/>
              <a:defRPr>
                <a:solidFill>
                  <a:schemeClr val="dk2"/>
                </a:solidFill>
              </a:defRPr>
            </a:lvl7pPr>
            <a:lvl8pPr lvl="7" rtl="0">
              <a:spcBef>
                <a:spcPts val="0"/>
              </a:spcBef>
              <a:spcAft>
                <a:spcPts val="0"/>
              </a:spcAft>
              <a:buClr>
                <a:schemeClr val="dk2"/>
              </a:buClr>
              <a:buSzPts val="1500"/>
              <a:buNone/>
              <a:defRPr>
                <a:solidFill>
                  <a:schemeClr val="dk2"/>
                </a:solidFill>
              </a:defRPr>
            </a:lvl8pPr>
            <a:lvl9pPr lvl="8" rtl="0">
              <a:spcBef>
                <a:spcPts val="0"/>
              </a:spcBef>
              <a:spcAft>
                <a:spcPts val="0"/>
              </a:spcAft>
              <a:buClr>
                <a:schemeClr val="dk2"/>
              </a:buClr>
              <a:buSzPts val="1500"/>
              <a:buNone/>
              <a:defRPr>
                <a:solidFill>
                  <a:schemeClr val="dk2"/>
                </a:solidFill>
              </a:defRPr>
            </a:lvl9pPr>
          </a:lstStyle>
          <a:p/>
        </p:txBody>
      </p:sp>
      <p:sp>
        <p:nvSpPr>
          <p:cNvPr id="369" name="Google Shape;369;p30"/>
          <p:cNvSpPr txBox="1"/>
          <p:nvPr>
            <p:ph idx="4" type="subTitle"/>
          </p:nvPr>
        </p:nvSpPr>
        <p:spPr>
          <a:xfrm>
            <a:off x="3843025" y="2748000"/>
            <a:ext cx="45876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500"/>
              <a:buNone/>
              <a:defRPr sz="1500"/>
            </a:lvl1pPr>
            <a:lvl2pPr lvl="1" rtl="0" algn="ctr">
              <a:spcBef>
                <a:spcPts val="0"/>
              </a:spcBef>
              <a:spcAft>
                <a:spcPts val="0"/>
              </a:spcAft>
              <a:buClr>
                <a:schemeClr val="dk2"/>
              </a:buClr>
              <a:buSzPts val="1500"/>
              <a:buNone/>
              <a:defRPr>
                <a:solidFill>
                  <a:schemeClr val="dk2"/>
                </a:solidFill>
              </a:defRPr>
            </a:lvl2pPr>
            <a:lvl3pPr lvl="2" rtl="0" algn="ctr">
              <a:spcBef>
                <a:spcPts val="0"/>
              </a:spcBef>
              <a:spcAft>
                <a:spcPts val="0"/>
              </a:spcAft>
              <a:buClr>
                <a:schemeClr val="dk2"/>
              </a:buClr>
              <a:buSzPts val="1500"/>
              <a:buNone/>
              <a:defRPr>
                <a:solidFill>
                  <a:schemeClr val="dk2"/>
                </a:solidFill>
              </a:defRPr>
            </a:lvl3pPr>
            <a:lvl4pPr lvl="3" rtl="0" algn="ctr">
              <a:spcBef>
                <a:spcPts val="0"/>
              </a:spcBef>
              <a:spcAft>
                <a:spcPts val="0"/>
              </a:spcAft>
              <a:buClr>
                <a:schemeClr val="dk2"/>
              </a:buClr>
              <a:buSzPts val="1500"/>
              <a:buNone/>
              <a:defRPr>
                <a:solidFill>
                  <a:schemeClr val="dk2"/>
                </a:solidFill>
              </a:defRPr>
            </a:lvl4pPr>
            <a:lvl5pPr lvl="4" rtl="0" algn="ctr">
              <a:spcBef>
                <a:spcPts val="0"/>
              </a:spcBef>
              <a:spcAft>
                <a:spcPts val="0"/>
              </a:spcAft>
              <a:buClr>
                <a:schemeClr val="dk2"/>
              </a:buClr>
              <a:buSzPts val="1500"/>
              <a:buNone/>
              <a:defRPr>
                <a:solidFill>
                  <a:schemeClr val="dk2"/>
                </a:solidFill>
              </a:defRPr>
            </a:lvl5pPr>
            <a:lvl6pPr lvl="5" rtl="0" algn="ctr">
              <a:spcBef>
                <a:spcPts val="0"/>
              </a:spcBef>
              <a:spcAft>
                <a:spcPts val="0"/>
              </a:spcAft>
              <a:buClr>
                <a:schemeClr val="dk2"/>
              </a:buClr>
              <a:buSzPts val="1500"/>
              <a:buNone/>
              <a:defRPr>
                <a:solidFill>
                  <a:schemeClr val="dk2"/>
                </a:solidFill>
              </a:defRPr>
            </a:lvl6pPr>
            <a:lvl7pPr lvl="6" rtl="0" algn="ctr">
              <a:spcBef>
                <a:spcPts val="0"/>
              </a:spcBef>
              <a:spcAft>
                <a:spcPts val="0"/>
              </a:spcAft>
              <a:buClr>
                <a:schemeClr val="dk2"/>
              </a:buClr>
              <a:buSzPts val="1500"/>
              <a:buNone/>
              <a:defRPr>
                <a:solidFill>
                  <a:schemeClr val="dk2"/>
                </a:solidFill>
              </a:defRPr>
            </a:lvl7pPr>
            <a:lvl8pPr lvl="7" rtl="0" algn="ctr">
              <a:spcBef>
                <a:spcPts val="0"/>
              </a:spcBef>
              <a:spcAft>
                <a:spcPts val="0"/>
              </a:spcAft>
              <a:buClr>
                <a:schemeClr val="dk2"/>
              </a:buClr>
              <a:buSzPts val="1500"/>
              <a:buNone/>
              <a:defRPr>
                <a:solidFill>
                  <a:schemeClr val="dk2"/>
                </a:solidFill>
              </a:defRPr>
            </a:lvl8pPr>
            <a:lvl9pPr lvl="8" rtl="0" algn="ctr">
              <a:spcBef>
                <a:spcPts val="0"/>
              </a:spcBef>
              <a:spcAft>
                <a:spcPts val="0"/>
              </a:spcAft>
              <a:buClr>
                <a:schemeClr val="dk2"/>
              </a:buClr>
              <a:buSzPts val="1500"/>
              <a:buNone/>
              <a:defRPr>
                <a:solidFill>
                  <a:schemeClr val="dk2"/>
                </a:solidFill>
              </a:defRPr>
            </a:lvl9pPr>
          </a:lstStyle>
          <a:p/>
        </p:txBody>
      </p:sp>
      <p:sp>
        <p:nvSpPr>
          <p:cNvPr id="370" name="Google Shape;370;p30"/>
          <p:cNvSpPr txBox="1"/>
          <p:nvPr>
            <p:ph idx="5" type="subTitle"/>
          </p:nvPr>
        </p:nvSpPr>
        <p:spPr>
          <a:xfrm>
            <a:off x="3843052" y="3560566"/>
            <a:ext cx="4587600" cy="485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chemeClr val="dk2"/>
              </a:buClr>
              <a:buSzPts val="1800"/>
              <a:buFont typeface="DM Serif Display"/>
              <a:buNone/>
              <a:defRPr sz="2400">
                <a:latin typeface="Bungee"/>
                <a:ea typeface="Bungee"/>
                <a:cs typeface="Bungee"/>
                <a:sym typeface="Bungee"/>
              </a:defRPr>
            </a:lvl1pPr>
            <a:lvl2pPr lvl="1" rtl="0">
              <a:spcBef>
                <a:spcPts val="0"/>
              </a:spcBef>
              <a:spcAft>
                <a:spcPts val="0"/>
              </a:spcAft>
              <a:buClr>
                <a:schemeClr val="dk2"/>
              </a:buClr>
              <a:buSzPts val="1500"/>
              <a:buNone/>
              <a:defRPr>
                <a:solidFill>
                  <a:schemeClr val="dk2"/>
                </a:solidFill>
              </a:defRPr>
            </a:lvl2pPr>
            <a:lvl3pPr lvl="2" rtl="0">
              <a:spcBef>
                <a:spcPts val="0"/>
              </a:spcBef>
              <a:spcAft>
                <a:spcPts val="0"/>
              </a:spcAft>
              <a:buClr>
                <a:schemeClr val="dk2"/>
              </a:buClr>
              <a:buSzPts val="1500"/>
              <a:buNone/>
              <a:defRPr>
                <a:solidFill>
                  <a:schemeClr val="dk2"/>
                </a:solidFill>
              </a:defRPr>
            </a:lvl3pPr>
            <a:lvl4pPr lvl="3" rtl="0">
              <a:spcBef>
                <a:spcPts val="0"/>
              </a:spcBef>
              <a:spcAft>
                <a:spcPts val="0"/>
              </a:spcAft>
              <a:buClr>
                <a:schemeClr val="dk2"/>
              </a:buClr>
              <a:buSzPts val="1500"/>
              <a:buNone/>
              <a:defRPr>
                <a:solidFill>
                  <a:schemeClr val="dk2"/>
                </a:solidFill>
              </a:defRPr>
            </a:lvl4pPr>
            <a:lvl5pPr lvl="4" rtl="0">
              <a:spcBef>
                <a:spcPts val="0"/>
              </a:spcBef>
              <a:spcAft>
                <a:spcPts val="0"/>
              </a:spcAft>
              <a:buClr>
                <a:schemeClr val="dk2"/>
              </a:buClr>
              <a:buSzPts val="1500"/>
              <a:buNone/>
              <a:defRPr>
                <a:solidFill>
                  <a:schemeClr val="dk2"/>
                </a:solidFill>
              </a:defRPr>
            </a:lvl5pPr>
            <a:lvl6pPr lvl="5" rtl="0">
              <a:spcBef>
                <a:spcPts val="0"/>
              </a:spcBef>
              <a:spcAft>
                <a:spcPts val="0"/>
              </a:spcAft>
              <a:buClr>
                <a:schemeClr val="dk2"/>
              </a:buClr>
              <a:buSzPts val="1500"/>
              <a:buNone/>
              <a:defRPr>
                <a:solidFill>
                  <a:schemeClr val="dk2"/>
                </a:solidFill>
              </a:defRPr>
            </a:lvl6pPr>
            <a:lvl7pPr lvl="6" rtl="0">
              <a:spcBef>
                <a:spcPts val="0"/>
              </a:spcBef>
              <a:spcAft>
                <a:spcPts val="0"/>
              </a:spcAft>
              <a:buClr>
                <a:schemeClr val="dk2"/>
              </a:buClr>
              <a:buSzPts val="1500"/>
              <a:buNone/>
              <a:defRPr>
                <a:solidFill>
                  <a:schemeClr val="dk2"/>
                </a:solidFill>
              </a:defRPr>
            </a:lvl7pPr>
            <a:lvl8pPr lvl="7" rtl="0">
              <a:spcBef>
                <a:spcPts val="0"/>
              </a:spcBef>
              <a:spcAft>
                <a:spcPts val="0"/>
              </a:spcAft>
              <a:buClr>
                <a:schemeClr val="dk2"/>
              </a:buClr>
              <a:buSzPts val="1500"/>
              <a:buNone/>
              <a:defRPr>
                <a:solidFill>
                  <a:schemeClr val="dk2"/>
                </a:solidFill>
              </a:defRPr>
            </a:lvl8pPr>
            <a:lvl9pPr lvl="8" rtl="0">
              <a:spcBef>
                <a:spcPts val="0"/>
              </a:spcBef>
              <a:spcAft>
                <a:spcPts val="0"/>
              </a:spcAft>
              <a:buClr>
                <a:schemeClr val="dk2"/>
              </a:buClr>
              <a:buSzPts val="1500"/>
              <a:buNone/>
              <a:defRPr>
                <a:solidFill>
                  <a:schemeClr val="dk2"/>
                </a:solidFill>
              </a:defRPr>
            </a:lvl9pPr>
          </a:lstStyle>
          <a:p/>
        </p:txBody>
      </p:sp>
      <p:sp>
        <p:nvSpPr>
          <p:cNvPr id="371" name="Google Shape;371;p30"/>
          <p:cNvSpPr txBox="1"/>
          <p:nvPr>
            <p:ph idx="6" type="subTitle"/>
          </p:nvPr>
        </p:nvSpPr>
        <p:spPr>
          <a:xfrm>
            <a:off x="3843052" y="3905300"/>
            <a:ext cx="45876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500"/>
              <a:buNone/>
              <a:defRPr sz="1500"/>
            </a:lvl1pPr>
            <a:lvl2pPr lvl="1" rtl="0" algn="ctr">
              <a:spcBef>
                <a:spcPts val="0"/>
              </a:spcBef>
              <a:spcAft>
                <a:spcPts val="0"/>
              </a:spcAft>
              <a:buClr>
                <a:schemeClr val="dk2"/>
              </a:buClr>
              <a:buSzPts val="1500"/>
              <a:buNone/>
              <a:defRPr>
                <a:solidFill>
                  <a:schemeClr val="dk2"/>
                </a:solidFill>
              </a:defRPr>
            </a:lvl2pPr>
            <a:lvl3pPr lvl="2" rtl="0" algn="ctr">
              <a:spcBef>
                <a:spcPts val="0"/>
              </a:spcBef>
              <a:spcAft>
                <a:spcPts val="0"/>
              </a:spcAft>
              <a:buClr>
                <a:schemeClr val="dk2"/>
              </a:buClr>
              <a:buSzPts val="1500"/>
              <a:buNone/>
              <a:defRPr>
                <a:solidFill>
                  <a:schemeClr val="dk2"/>
                </a:solidFill>
              </a:defRPr>
            </a:lvl3pPr>
            <a:lvl4pPr lvl="3" rtl="0" algn="ctr">
              <a:spcBef>
                <a:spcPts val="0"/>
              </a:spcBef>
              <a:spcAft>
                <a:spcPts val="0"/>
              </a:spcAft>
              <a:buClr>
                <a:schemeClr val="dk2"/>
              </a:buClr>
              <a:buSzPts val="1500"/>
              <a:buNone/>
              <a:defRPr>
                <a:solidFill>
                  <a:schemeClr val="dk2"/>
                </a:solidFill>
              </a:defRPr>
            </a:lvl4pPr>
            <a:lvl5pPr lvl="4" rtl="0" algn="ctr">
              <a:spcBef>
                <a:spcPts val="0"/>
              </a:spcBef>
              <a:spcAft>
                <a:spcPts val="0"/>
              </a:spcAft>
              <a:buClr>
                <a:schemeClr val="dk2"/>
              </a:buClr>
              <a:buSzPts val="1500"/>
              <a:buNone/>
              <a:defRPr>
                <a:solidFill>
                  <a:schemeClr val="dk2"/>
                </a:solidFill>
              </a:defRPr>
            </a:lvl5pPr>
            <a:lvl6pPr lvl="5" rtl="0" algn="ctr">
              <a:spcBef>
                <a:spcPts val="0"/>
              </a:spcBef>
              <a:spcAft>
                <a:spcPts val="0"/>
              </a:spcAft>
              <a:buClr>
                <a:schemeClr val="dk2"/>
              </a:buClr>
              <a:buSzPts val="1500"/>
              <a:buNone/>
              <a:defRPr>
                <a:solidFill>
                  <a:schemeClr val="dk2"/>
                </a:solidFill>
              </a:defRPr>
            </a:lvl6pPr>
            <a:lvl7pPr lvl="6" rtl="0" algn="ctr">
              <a:spcBef>
                <a:spcPts val="0"/>
              </a:spcBef>
              <a:spcAft>
                <a:spcPts val="0"/>
              </a:spcAft>
              <a:buClr>
                <a:schemeClr val="dk2"/>
              </a:buClr>
              <a:buSzPts val="1500"/>
              <a:buNone/>
              <a:defRPr>
                <a:solidFill>
                  <a:schemeClr val="dk2"/>
                </a:solidFill>
              </a:defRPr>
            </a:lvl7pPr>
            <a:lvl8pPr lvl="7" rtl="0" algn="ctr">
              <a:spcBef>
                <a:spcPts val="0"/>
              </a:spcBef>
              <a:spcAft>
                <a:spcPts val="0"/>
              </a:spcAft>
              <a:buClr>
                <a:schemeClr val="dk2"/>
              </a:buClr>
              <a:buSzPts val="1500"/>
              <a:buNone/>
              <a:defRPr>
                <a:solidFill>
                  <a:schemeClr val="dk2"/>
                </a:solidFill>
              </a:defRPr>
            </a:lvl8pPr>
            <a:lvl9pPr lvl="8" rtl="0" algn="ctr">
              <a:spcBef>
                <a:spcPts val="0"/>
              </a:spcBef>
              <a:spcAft>
                <a:spcPts val="0"/>
              </a:spcAft>
              <a:buClr>
                <a:schemeClr val="dk2"/>
              </a:buClr>
              <a:buSzPts val="1500"/>
              <a:buNone/>
              <a:defRPr>
                <a:solidFill>
                  <a:schemeClr val="dk2"/>
                </a:solidFill>
              </a:defRPr>
            </a:lvl9pPr>
          </a:lstStyle>
          <a:p/>
        </p:txBody>
      </p:sp>
      <p:sp>
        <p:nvSpPr>
          <p:cNvPr id="372" name="Google Shape;372;p30"/>
          <p:cNvSpPr/>
          <p:nvPr/>
        </p:nvSpPr>
        <p:spPr>
          <a:xfrm>
            <a:off x="2068600" y="211600"/>
            <a:ext cx="1177050" cy="289625"/>
          </a:xfrm>
          <a:custGeom>
            <a:rect b="b" l="l" r="r" t="t"/>
            <a:pathLst>
              <a:path extrusionOk="0" h="11585" w="47082">
                <a:moveTo>
                  <a:pt x="27013" y="0"/>
                </a:moveTo>
                <a:cubicBezTo>
                  <a:pt x="26819" y="0"/>
                  <a:pt x="26620" y="5"/>
                  <a:pt x="26414" y="15"/>
                </a:cubicBezTo>
                <a:cubicBezTo>
                  <a:pt x="18381" y="399"/>
                  <a:pt x="18381" y="5560"/>
                  <a:pt x="18381" y="5560"/>
                </a:cubicBezTo>
                <a:cubicBezTo>
                  <a:pt x="18381" y="5560"/>
                  <a:pt x="16559" y="2849"/>
                  <a:pt x="13434" y="2849"/>
                </a:cubicBezTo>
                <a:cubicBezTo>
                  <a:pt x="12907" y="2849"/>
                  <a:pt x="12343" y="2926"/>
                  <a:pt x="11745" y="3106"/>
                </a:cubicBezTo>
                <a:cubicBezTo>
                  <a:pt x="7597" y="4346"/>
                  <a:pt x="9125" y="8878"/>
                  <a:pt x="9125" y="8878"/>
                </a:cubicBezTo>
                <a:cubicBezTo>
                  <a:pt x="8825" y="8856"/>
                  <a:pt x="8528" y="8846"/>
                  <a:pt x="8237" y="8846"/>
                </a:cubicBezTo>
                <a:cubicBezTo>
                  <a:pt x="3611" y="8846"/>
                  <a:pt x="230" y="11407"/>
                  <a:pt x="12" y="11576"/>
                </a:cubicBezTo>
                <a:lnTo>
                  <a:pt x="47081" y="11576"/>
                </a:lnTo>
                <a:cubicBezTo>
                  <a:pt x="44812" y="9155"/>
                  <a:pt x="39838" y="8996"/>
                  <a:pt x="38576" y="8996"/>
                </a:cubicBezTo>
                <a:cubicBezTo>
                  <a:pt x="38386" y="8996"/>
                  <a:pt x="38280" y="9000"/>
                  <a:pt x="38280" y="9000"/>
                </a:cubicBezTo>
                <a:cubicBezTo>
                  <a:pt x="37820" y="7091"/>
                  <a:pt x="36378" y="6666"/>
                  <a:pt x="35186" y="6666"/>
                </a:cubicBezTo>
                <a:cubicBezTo>
                  <a:pt x="34230" y="6666"/>
                  <a:pt x="33434" y="6939"/>
                  <a:pt x="33434" y="6939"/>
                </a:cubicBezTo>
                <a:cubicBezTo>
                  <a:pt x="33434" y="6939"/>
                  <a:pt x="34396" y="0"/>
                  <a:pt x="27013" y="0"/>
                </a:cubicBezTo>
                <a:close/>
                <a:moveTo>
                  <a:pt x="1" y="11576"/>
                </a:moveTo>
                <a:lnTo>
                  <a:pt x="1" y="11584"/>
                </a:lnTo>
                <a:cubicBezTo>
                  <a:pt x="1" y="11584"/>
                  <a:pt x="5" y="11581"/>
                  <a:pt x="12" y="1157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idx="1" type="body"/>
          </p:nvPr>
        </p:nvSpPr>
        <p:spPr>
          <a:xfrm>
            <a:off x="710125" y="1076275"/>
            <a:ext cx="7723800" cy="35322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Clr>
                <a:srgbClr val="302F2F"/>
              </a:buClr>
              <a:buSzPts val="1500"/>
              <a:buFont typeface="Didact Gothic"/>
              <a:buChar char="●"/>
              <a:defRPr/>
            </a:lvl1pPr>
            <a:lvl2pPr indent="-323850" lvl="1" marL="914400">
              <a:spcBef>
                <a:spcPts val="0"/>
              </a:spcBef>
              <a:spcAft>
                <a:spcPts val="0"/>
              </a:spcAft>
              <a:buClr>
                <a:srgbClr val="302F2F"/>
              </a:buClr>
              <a:buSzPts val="1500"/>
              <a:buFont typeface="Didact Gothic"/>
              <a:buChar char="○"/>
              <a:defRPr/>
            </a:lvl2pPr>
            <a:lvl3pPr indent="-323850" lvl="2" marL="1371600">
              <a:spcBef>
                <a:spcPts val="0"/>
              </a:spcBef>
              <a:spcAft>
                <a:spcPts val="0"/>
              </a:spcAft>
              <a:buClr>
                <a:srgbClr val="302F2F"/>
              </a:buClr>
              <a:buSzPts val="1500"/>
              <a:buFont typeface="Didact Gothic"/>
              <a:buChar char="■"/>
              <a:defRPr/>
            </a:lvl3pPr>
            <a:lvl4pPr indent="-323850" lvl="3" marL="1828800">
              <a:spcBef>
                <a:spcPts val="0"/>
              </a:spcBef>
              <a:spcAft>
                <a:spcPts val="0"/>
              </a:spcAft>
              <a:buClr>
                <a:srgbClr val="302F2F"/>
              </a:buClr>
              <a:buSzPts val="1500"/>
              <a:buFont typeface="Didact Gothic"/>
              <a:buChar char="●"/>
              <a:defRPr/>
            </a:lvl4pPr>
            <a:lvl5pPr indent="-323850" lvl="4" marL="2286000">
              <a:spcBef>
                <a:spcPts val="0"/>
              </a:spcBef>
              <a:spcAft>
                <a:spcPts val="0"/>
              </a:spcAft>
              <a:buClr>
                <a:srgbClr val="302F2F"/>
              </a:buClr>
              <a:buSzPts val="1500"/>
              <a:buFont typeface="Didact Gothic"/>
              <a:buChar char="○"/>
              <a:defRPr/>
            </a:lvl5pPr>
            <a:lvl6pPr indent="-323850" lvl="5" marL="2743200">
              <a:spcBef>
                <a:spcPts val="0"/>
              </a:spcBef>
              <a:spcAft>
                <a:spcPts val="0"/>
              </a:spcAft>
              <a:buClr>
                <a:srgbClr val="302F2F"/>
              </a:buClr>
              <a:buSzPts val="1500"/>
              <a:buFont typeface="Didact Gothic"/>
              <a:buChar char="■"/>
              <a:defRPr/>
            </a:lvl6pPr>
            <a:lvl7pPr indent="-323850" lvl="6" marL="3200400">
              <a:spcBef>
                <a:spcPts val="0"/>
              </a:spcBef>
              <a:spcAft>
                <a:spcPts val="0"/>
              </a:spcAft>
              <a:buClr>
                <a:srgbClr val="302F2F"/>
              </a:buClr>
              <a:buSzPts val="1500"/>
              <a:buFont typeface="Didact Gothic"/>
              <a:buChar char="●"/>
              <a:defRPr/>
            </a:lvl7pPr>
            <a:lvl8pPr indent="-323850" lvl="7" marL="3657600">
              <a:spcBef>
                <a:spcPts val="0"/>
              </a:spcBef>
              <a:spcAft>
                <a:spcPts val="0"/>
              </a:spcAft>
              <a:buClr>
                <a:srgbClr val="302F2F"/>
              </a:buClr>
              <a:buSzPts val="1500"/>
              <a:buFont typeface="Didact Gothic"/>
              <a:buChar char="○"/>
              <a:defRPr/>
            </a:lvl8pPr>
            <a:lvl9pPr indent="-323850" lvl="8" marL="4114800">
              <a:spcBef>
                <a:spcPts val="0"/>
              </a:spcBef>
              <a:spcAft>
                <a:spcPts val="0"/>
              </a:spcAft>
              <a:buClr>
                <a:srgbClr val="302F2F"/>
              </a:buClr>
              <a:buSzPts val="1500"/>
              <a:buFont typeface="Didact Gothic"/>
              <a:buChar char="■"/>
              <a:defRPr/>
            </a:lvl9pPr>
          </a:lstStyle>
          <a:p/>
        </p:txBody>
      </p:sp>
      <p:sp>
        <p:nvSpPr>
          <p:cNvPr id="21" name="Google Shape;21;p4"/>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2" name="Google Shape;22;p4"/>
          <p:cNvSpPr/>
          <p:nvPr/>
        </p:nvSpPr>
        <p:spPr>
          <a:xfrm>
            <a:off x="-379980" y="4605500"/>
            <a:ext cx="10993030" cy="1756167"/>
          </a:xfrm>
          <a:custGeom>
            <a:rect b="b" l="l" r="r" t="t"/>
            <a:pathLst>
              <a:path extrusionOk="0" h="50338" w="136972">
                <a:moveTo>
                  <a:pt x="81311" y="1"/>
                </a:moveTo>
                <a:cubicBezTo>
                  <a:pt x="77827" y="1"/>
                  <a:pt x="74158" y="138"/>
                  <a:pt x="70298" y="437"/>
                </a:cubicBezTo>
                <a:cubicBezTo>
                  <a:pt x="22108" y="4174"/>
                  <a:pt x="0" y="20004"/>
                  <a:pt x="0" y="20004"/>
                </a:cubicBezTo>
                <a:lnTo>
                  <a:pt x="2366" y="50338"/>
                </a:lnTo>
                <a:lnTo>
                  <a:pt x="136972" y="50338"/>
                </a:lnTo>
                <a:lnTo>
                  <a:pt x="136972" y="18118"/>
                </a:lnTo>
                <a:cubicBezTo>
                  <a:pt x="136972" y="18118"/>
                  <a:pt x="121330" y="1"/>
                  <a:pt x="813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p:nvPr/>
        </p:nvSpPr>
        <p:spPr>
          <a:xfrm>
            <a:off x="-1491762" y="2143650"/>
            <a:ext cx="2204975" cy="428100"/>
          </a:xfrm>
          <a:custGeom>
            <a:rect b="b" l="l" r="r" t="t"/>
            <a:pathLst>
              <a:path extrusionOk="0" h="17124" w="88199">
                <a:moveTo>
                  <a:pt x="40677" y="0"/>
                </a:moveTo>
                <a:cubicBezTo>
                  <a:pt x="40206" y="0"/>
                  <a:pt x="39728" y="28"/>
                  <a:pt x="39240" y="88"/>
                </a:cubicBezTo>
                <a:cubicBezTo>
                  <a:pt x="29802" y="1232"/>
                  <a:pt x="31871" y="8296"/>
                  <a:pt x="31871" y="8296"/>
                </a:cubicBezTo>
                <a:cubicBezTo>
                  <a:pt x="31871" y="8296"/>
                  <a:pt x="28894" y="3392"/>
                  <a:pt x="23114" y="3392"/>
                </a:cubicBezTo>
                <a:cubicBezTo>
                  <a:pt x="21901" y="3392"/>
                  <a:pt x="20564" y="3608"/>
                  <a:pt x="19106" y="4131"/>
                </a:cubicBezTo>
                <a:cubicBezTo>
                  <a:pt x="10697" y="7143"/>
                  <a:pt x="14425" y="13683"/>
                  <a:pt x="14425" y="13683"/>
                </a:cubicBezTo>
                <a:cubicBezTo>
                  <a:pt x="14083" y="13651"/>
                  <a:pt x="13729" y="13637"/>
                  <a:pt x="13365" y="13637"/>
                </a:cubicBezTo>
                <a:cubicBezTo>
                  <a:pt x="7782" y="13637"/>
                  <a:pt x="1" y="17123"/>
                  <a:pt x="1" y="17123"/>
                </a:cubicBezTo>
                <a:lnTo>
                  <a:pt x="88198" y="17123"/>
                </a:lnTo>
                <a:cubicBezTo>
                  <a:pt x="86320" y="13241"/>
                  <a:pt x="81795" y="12569"/>
                  <a:pt x="78900" y="12569"/>
                </a:cubicBezTo>
                <a:cubicBezTo>
                  <a:pt x="77380" y="12569"/>
                  <a:pt x="76309" y="12754"/>
                  <a:pt x="76306" y="12757"/>
                </a:cubicBezTo>
                <a:cubicBezTo>
                  <a:pt x="74896" y="10843"/>
                  <a:pt x="73068" y="10305"/>
                  <a:pt x="71458" y="10305"/>
                </a:cubicBezTo>
                <a:cubicBezTo>
                  <a:pt x="69389" y="10305"/>
                  <a:pt x="67679" y="11194"/>
                  <a:pt x="67679" y="11194"/>
                </a:cubicBezTo>
                <a:cubicBezTo>
                  <a:pt x="67679" y="11194"/>
                  <a:pt x="66544" y="5694"/>
                  <a:pt x="61969" y="5589"/>
                </a:cubicBezTo>
                <a:cubicBezTo>
                  <a:pt x="61911" y="5587"/>
                  <a:pt x="61853" y="5587"/>
                  <a:pt x="61795" y="5587"/>
                </a:cubicBezTo>
                <a:cubicBezTo>
                  <a:pt x="57350" y="5587"/>
                  <a:pt x="55018" y="9535"/>
                  <a:pt x="55018" y="9535"/>
                </a:cubicBezTo>
                <a:cubicBezTo>
                  <a:pt x="55018" y="9535"/>
                  <a:pt x="49324" y="0"/>
                  <a:pt x="406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6">
    <p:spTree>
      <p:nvGrpSpPr>
        <p:cNvPr id="374" name="Shape 374"/>
        <p:cNvGrpSpPr/>
        <p:nvPr/>
      </p:nvGrpSpPr>
      <p:grpSpPr>
        <a:xfrm>
          <a:off x="0" y="0"/>
          <a:ext cx="0" cy="0"/>
          <a:chOff x="0" y="0"/>
          <a:chExt cx="0" cy="0"/>
        </a:xfrm>
      </p:grpSpPr>
      <p:sp>
        <p:nvSpPr>
          <p:cNvPr id="375" name="Google Shape;375;p31"/>
          <p:cNvSpPr txBox="1"/>
          <p:nvPr>
            <p:ph type="title"/>
          </p:nvPr>
        </p:nvSpPr>
        <p:spPr>
          <a:xfrm>
            <a:off x="713250"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76" name="Google Shape;376;p31"/>
          <p:cNvSpPr txBox="1"/>
          <p:nvPr>
            <p:ph idx="1" type="subTitle"/>
          </p:nvPr>
        </p:nvSpPr>
        <p:spPr>
          <a:xfrm>
            <a:off x="1798300" y="1617700"/>
            <a:ext cx="2563800" cy="485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400"/>
              <a:buFont typeface="Bungee"/>
              <a:buNone/>
              <a:defRPr sz="2400">
                <a:latin typeface="Bungee"/>
                <a:ea typeface="Bungee"/>
                <a:cs typeface="Bungee"/>
                <a:sym typeface="Bungee"/>
              </a:defRPr>
            </a:lvl1pPr>
            <a:lvl2pPr lvl="1" rtl="0" algn="ctr">
              <a:spcBef>
                <a:spcPts val="0"/>
              </a:spcBef>
              <a:spcAft>
                <a:spcPts val="0"/>
              </a:spcAft>
              <a:buSzPts val="2400"/>
              <a:buFont typeface="Bungee"/>
              <a:buNone/>
              <a:defRPr sz="2400">
                <a:latin typeface="Bungee"/>
                <a:ea typeface="Bungee"/>
                <a:cs typeface="Bungee"/>
                <a:sym typeface="Bungee"/>
              </a:defRPr>
            </a:lvl2pPr>
            <a:lvl3pPr lvl="2" rtl="0" algn="ctr">
              <a:spcBef>
                <a:spcPts val="0"/>
              </a:spcBef>
              <a:spcAft>
                <a:spcPts val="0"/>
              </a:spcAft>
              <a:buSzPts val="2400"/>
              <a:buFont typeface="Bungee"/>
              <a:buNone/>
              <a:defRPr sz="2400">
                <a:latin typeface="Bungee"/>
                <a:ea typeface="Bungee"/>
                <a:cs typeface="Bungee"/>
                <a:sym typeface="Bungee"/>
              </a:defRPr>
            </a:lvl3pPr>
            <a:lvl4pPr lvl="3" rtl="0" algn="ctr">
              <a:spcBef>
                <a:spcPts val="0"/>
              </a:spcBef>
              <a:spcAft>
                <a:spcPts val="0"/>
              </a:spcAft>
              <a:buSzPts val="2400"/>
              <a:buFont typeface="Bungee"/>
              <a:buNone/>
              <a:defRPr sz="2400">
                <a:latin typeface="Bungee"/>
                <a:ea typeface="Bungee"/>
                <a:cs typeface="Bungee"/>
                <a:sym typeface="Bungee"/>
              </a:defRPr>
            </a:lvl4pPr>
            <a:lvl5pPr lvl="4" rtl="0" algn="ctr">
              <a:spcBef>
                <a:spcPts val="0"/>
              </a:spcBef>
              <a:spcAft>
                <a:spcPts val="0"/>
              </a:spcAft>
              <a:buSzPts val="2400"/>
              <a:buFont typeface="Bungee"/>
              <a:buNone/>
              <a:defRPr sz="2400">
                <a:latin typeface="Bungee"/>
                <a:ea typeface="Bungee"/>
                <a:cs typeface="Bungee"/>
                <a:sym typeface="Bungee"/>
              </a:defRPr>
            </a:lvl5pPr>
            <a:lvl6pPr lvl="5" rtl="0" algn="ctr">
              <a:spcBef>
                <a:spcPts val="0"/>
              </a:spcBef>
              <a:spcAft>
                <a:spcPts val="0"/>
              </a:spcAft>
              <a:buSzPts val="2400"/>
              <a:buFont typeface="Bungee"/>
              <a:buNone/>
              <a:defRPr sz="2400">
                <a:latin typeface="Bungee"/>
                <a:ea typeface="Bungee"/>
                <a:cs typeface="Bungee"/>
                <a:sym typeface="Bungee"/>
              </a:defRPr>
            </a:lvl6pPr>
            <a:lvl7pPr lvl="6" rtl="0" algn="ctr">
              <a:spcBef>
                <a:spcPts val="0"/>
              </a:spcBef>
              <a:spcAft>
                <a:spcPts val="0"/>
              </a:spcAft>
              <a:buSzPts val="2400"/>
              <a:buFont typeface="Bungee"/>
              <a:buNone/>
              <a:defRPr sz="2400">
                <a:latin typeface="Bungee"/>
                <a:ea typeface="Bungee"/>
                <a:cs typeface="Bungee"/>
                <a:sym typeface="Bungee"/>
              </a:defRPr>
            </a:lvl7pPr>
            <a:lvl8pPr lvl="7" rtl="0" algn="ctr">
              <a:spcBef>
                <a:spcPts val="0"/>
              </a:spcBef>
              <a:spcAft>
                <a:spcPts val="0"/>
              </a:spcAft>
              <a:buSzPts val="2400"/>
              <a:buFont typeface="Bungee"/>
              <a:buNone/>
              <a:defRPr sz="2400">
                <a:latin typeface="Bungee"/>
                <a:ea typeface="Bungee"/>
                <a:cs typeface="Bungee"/>
                <a:sym typeface="Bungee"/>
              </a:defRPr>
            </a:lvl8pPr>
            <a:lvl9pPr lvl="8" rtl="0" algn="ctr">
              <a:spcBef>
                <a:spcPts val="0"/>
              </a:spcBef>
              <a:spcAft>
                <a:spcPts val="0"/>
              </a:spcAft>
              <a:buSzPts val="2400"/>
              <a:buFont typeface="Bungee"/>
              <a:buNone/>
              <a:defRPr sz="2400">
                <a:latin typeface="Bungee"/>
                <a:ea typeface="Bungee"/>
                <a:cs typeface="Bungee"/>
                <a:sym typeface="Bungee"/>
              </a:defRPr>
            </a:lvl9pPr>
          </a:lstStyle>
          <a:p/>
        </p:txBody>
      </p:sp>
      <p:sp>
        <p:nvSpPr>
          <p:cNvPr id="377" name="Google Shape;377;p31"/>
          <p:cNvSpPr txBox="1"/>
          <p:nvPr>
            <p:ph idx="2" type="subTitle"/>
          </p:nvPr>
        </p:nvSpPr>
        <p:spPr>
          <a:xfrm>
            <a:off x="1798300" y="1962425"/>
            <a:ext cx="2563800" cy="6246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500"/>
            </a:lvl1pPr>
            <a:lvl2pPr lvl="1" rtl="0" algn="ctr">
              <a:spcBef>
                <a:spcPts val="0"/>
              </a:spcBef>
              <a:spcAft>
                <a:spcPts val="0"/>
              </a:spcAft>
              <a:buSzPts val="1500"/>
              <a:buNone/>
              <a:defRPr/>
            </a:lvl2pPr>
            <a:lvl3pPr lvl="2" rtl="0" algn="ctr">
              <a:spcBef>
                <a:spcPts val="0"/>
              </a:spcBef>
              <a:spcAft>
                <a:spcPts val="0"/>
              </a:spcAft>
              <a:buSzPts val="1500"/>
              <a:buNone/>
              <a:defRPr/>
            </a:lvl3pPr>
            <a:lvl4pPr lvl="3" rtl="0" algn="ctr">
              <a:spcBef>
                <a:spcPts val="0"/>
              </a:spcBef>
              <a:spcAft>
                <a:spcPts val="0"/>
              </a:spcAft>
              <a:buSzPts val="1500"/>
              <a:buNone/>
              <a:defRPr/>
            </a:lvl4pPr>
            <a:lvl5pPr lvl="4" rtl="0" algn="ctr">
              <a:spcBef>
                <a:spcPts val="0"/>
              </a:spcBef>
              <a:spcAft>
                <a:spcPts val="0"/>
              </a:spcAft>
              <a:buSzPts val="1500"/>
              <a:buNone/>
              <a:defRPr/>
            </a:lvl5pPr>
            <a:lvl6pPr lvl="5" rtl="0" algn="ctr">
              <a:spcBef>
                <a:spcPts val="0"/>
              </a:spcBef>
              <a:spcAft>
                <a:spcPts val="0"/>
              </a:spcAft>
              <a:buSzPts val="1500"/>
              <a:buNone/>
              <a:defRPr/>
            </a:lvl6pPr>
            <a:lvl7pPr lvl="6" rtl="0" algn="ctr">
              <a:spcBef>
                <a:spcPts val="0"/>
              </a:spcBef>
              <a:spcAft>
                <a:spcPts val="0"/>
              </a:spcAft>
              <a:buSzPts val="1500"/>
              <a:buNone/>
              <a:defRPr/>
            </a:lvl7pPr>
            <a:lvl8pPr lvl="7" rtl="0" algn="ctr">
              <a:spcBef>
                <a:spcPts val="0"/>
              </a:spcBef>
              <a:spcAft>
                <a:spcPts val="0"/>
              </a:spcAft>
              <a:buSzPts val="1500"/>
              <a:buNone/>
              <a:defRPr/>
            </a:lvl8pPr>
            <a:lvl9pPr lvl="8" rtl="0" algn="ctr">
              <a:spcBef>
                <a:spcPts val="0"/>
              </a:spcBef>
              <a:spcAft>
                <a:spcPts val="0"/>
              </a:spcAft>
              <a:buSzPts val="1500"/>
              <a:buNone/>
              <a:defRPr/>
            </a:lvl9pPr>
          </a:lstStyle>
          <a:p/>
        </p:txBody>
      </p:sp>
      <p:sp>
        <p:nvSpPr>
          <p:cNvPr id="378" name="Google Shape;378;p31"/>
          <p:cNvSpPr txBox="1"/>
          <p:nvPr>
            <p:ph idx="3" type="subTitle"/>
          </p:nvPr>
        </p:nvSpPr>
        <p:spPr>
          <a:xfrm>
            <a:off x="4781850" y="1617700"/>
            <a:ext cx="2563800" cy="485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400"/>
              <a:buFont typeface="Bungee"/>
              <a:buNone/>
              <a:defRPr sz="2400">
                <a:latin typeface="Bungee"/>
                <a:ea typeface="Bungee"/>
                <a:cs typeface="Bungee"/>
                <a:sym typeface="Bungee"/>
              </a:defRPr>
            </a:lvl1pPr>
            <a:lvl2pPr lvl="1" rtl="0" algn="ctr">
              <a:spcBef>
                <a:spcPts val="0"/>
              </a:spcBef>
              <a:spcAft>
                <a:spcPts val="0"/>
              </a:spcAft>
              <a:buSzPts val="2400"/>
              <a:buFont typeface="Bungee"/>
              <a:buNone/>
              <a:defRPr sz="2400">
                <a:latin typeface="Bungee"/>
                <a:ea typeface="Bungee"/>
                <a:cs typeface="Bungee"/>
                <a:sym typeface="Bungee"/>
              </a:defRPr>
            </a:lvl2pPr>
            <a:lvl3pPr lvl="2" rtl="0" algn="ctr">
              <a:spcBef>
                <a:spcPts val="0"/>
              </a:spcBef>
              <a:spcAft>
                <a:spcPts val="0"/>
              </a:spcAft>
              <a:buSzPts val="2400"/>
              <a:buFont typeface="Bungee"/>
              <a:buNone/>
              <a:defRPr sz="2400">
                <a:latin typeface="Bungee"/>
                <a:ea typeface="Bungee"/>
                <a:cs typeface="Bungee"/>
                <a:sym typeface="Bungee"/>
              </a:defRPr>
            </a:lvl3pPr>
            <a:lvl4pPr lvl="3" rtl="0" algn="ctr">
              <a:spcBef>
                <a:spcPts val="0"/>
              </a:spcBef>
              <a:spcAft>
                <a:spcPts val="0"/>
              </a:spcAft>
              <a:buSzPts val="2400"/>
              <a:buFont typeface="Bungee"/>
              <a:buNone/>
              <a:defRPr sz="2400">
                <a:latin typeface="Bungee"/>
                <a:ea typeface="Bungee"/>
                <a:cs typeface="Bungee"/>
                <a:sym typeface="Bungee"/>
              </a:defRPr>
            </a:lvl4pPr>
            <a:lvl5pPr lvl="4" rtl="0" algn="ctr">
              <a:spcBef>
                <a:spcPts val="0"/>
              </a:spcBef>
              <a:spcAft>
                <a:spcPts val="0"/>
              </a:spcAft>
              <a:buSzPts val="2400"/>
              <a:buFont typeface="Bungee"/>
              <a:buNone/>
              <a:defRPr sz="2400">
                <a:latin typeface="Bungee"/>
                <a:ea typeface="Bungee"/>
                <a:cs typeface="Bungee"/>
                <a:sym typeface="Bungee"/>
              </a:defRPr>
            </a:lvl5pPr>
            <a:lvl6pPr lvl="5" rtl="0" algn="ctr">
              <a:spcBef>
                <a:spcPts val="0"/>
              </a:spcBef>
              <a:spcAft>
                <a:spcPts val="0"/>
              </a:spcAft>
              <a:buSzPts val="2400"/>
              <a:buFont typeface="Bungee"/>
              <a:buNone/>
              <a:defRPr sz="2400">
                <a:latin typeface="Bungee"/>
                <a:ea typeface="Bungee"/>
                <a:cs typeface="Bungee"/>
                <a:sym typeface="Bungee"/>
              </a:defRPr>
            </a:lvl6pPr>
            <a:lvl7pPr lvl="6" rtl="0" algn="ctr">
              <a:spcBef>
                <a:spcPts val="0"/>
              </a:spcBef>
              <a:spcAft>
                <a:spcPts val="0"/>
              </a:spcAft>
              <a:buSzPts val="2400"/>
              <a:buFont typeface="Bungee"/>
              <a:buNone/>
              <a:defRPr sz="2400">
                <a:latin typeface="Bungee"/>
                <a:ea typeface="Bungee"/>
                <a:cs typeface="Bungee"/>
                <a:sym typeface="Bungee"/>
              </a:defRPr>
            </a:lvl7pPr>
            <a:lvl8pPr lvl="7" rtl="0" algn="ctr">
              <a:spcBef>
                <a:spcPts val="0"/>
              </a:spcBef>
              <a:spcAft>
                <a:spcPts val="0"/>
              </a:spcAft>
              <a:buSzPts val="2400"/>
              <a:buFont typeface="Bungee"/>
              <a:buNone/>
              <a:defRPr sz="2400">
                <a:latin typeface="Bungee"/>
                <a:ea typeface="Bungee"/>
                <a:cs typeface="Bungee"/>
                <a:sym typeface="Bungee"/>
              </a:defRPr>
            </a:lvl8pPr>
            <a:lvl9pPr lvl="8" rtl="0" algn="ctr">
              <a:spcBef>
                <a:spcPts val="0"/>
              </a:spcBef>
              <a:spcAft>
                <a:spcPts val="0"/>
              </a:spcAft>
              <a:buSzPts val="2400"/>
              <a:buFont typeface="Bungee"/>
              <a:buNone/>
              <a:defRPr sz="2400">
                <a:latin typeface="Bungee"/>
                <a:ea typeface="Bungee"/>
                <a:cs typeface="Bungee"/>
                <a:sym typeface="Bungee"/>
              </a:defRPr>
            </a:lvl9pPr>
          </a:lstStyle>
          <a:p/>
        </p:txBody>
      </p:sp>
      <p:sp>
        <p:nvSpPr>
          <p:cNvPr id="379" name="Google Shape;379;p31"/>
          <p:cNvSpPr txBox="1"/>
          <p:nvPr>
            <p:ph idx="4" type="subTitle"/>
          </p:nvPr>
        </p:nvSpPr>
        <p:spPr>
          <a:xfrm>
            <a:off x="4781850" y="1962425"/>
            <a:ext cx="2563800" cy="6246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500"/>
            </a:lvl1pPr>
            <a:lvl2pPr lvl="1" rtl="0" algn="ctr">
              <a:spcBef>
                <a:spcPts val="0"/>
              </a:spcBef>
              <a:spcAft>
                <a:spcPts val="0"/>
              </a:spcAft>
              <a:buSzPts val="1500"/>
              <a:buNone/>
              <a:defRPr/>
            </a:lvl2pPr>
            <a:lvl3pPr lvl="2" rtl="0" algn="ctr">
              <a:spcBef>
                <a:spcPts val="0"/>
              </a:spcBef>
              <a:spcAft>
                <a:spcPts val="0"/>
              </a:spcAft>
              <a:buSzPts val="1500"/>
              <a:buNone/>
              <a:defRPr/>
            </a:lvl3pPr>
            <a:lvl4pPr lvl="3" rtl="0" algn="ctr">
              <a:spcBef>
                <a:spcPts val="0"/>
              </a:spcBef>
              <a:spcAft>
                <a:spcPts val="0"/>
              </a:spcAft>
              <a:buSzPts val="1500"/>
              <a:buNone/>
              <a:defRPr/>
            </a:lvl4pPr>
            <a:lvl5pPr lvl="4" rtl="0" algn="ctr">
              <a:spcBef>
                <a:spcPts val="0"/>
              </a:spcBef>
              <a:spcAft>
                <a:spcPts val="0"/>
              </a:spcAft>
              <a:buSzPts val="1500"/>
              <a:buNone/>
              <a:defRPr/>
            </a:lvl5pPr>
            <a:lvl6pPr lvl="5" rtl="0" algn="ctr">
              <a:spcBef>
                <a:spcPts val="0"/>
              </a:spcBef>
              <a:spcAft>
                <a:spcPts val="0"/>
              </a:spcAft>
              <a:buSzPts val="1500"/>
              <a:buNone/>
              <a:defRPr/>
            </a:lvl6pPr>
            <a:lvl7pPr lvl="6" rtl="0" algn="ctr">
              <a:spcBef>
                <a:spcPts val="0"/>
              </a:spcBef>
              <a:spcAft>
                <a:spcPts val="0"/>
              </a:spcAft>
              <a:buSzPts val="1500"/>
              <a:buNone/>
              <a:defRPr/>
            </a:lvl7pPr>
            <a:lvl8pPr lvl="7" rtl="0" algn="ctr">
              <a:spcBef>
                <a:spcPts val="0"/>
              </a:spcBef>
              <a:spcAft>
                <a:spcPts val="0"/>
              </a:spcAft>
              <a:buSzPts val="1500"/>
              <a:buNone/>
              <a:defRPr/>
            </a:lvl8pPr>
            <a:lvl9pPr lvl="8" rtl="0" algn="ctr">
              <a:spcBef>
                <a:spcPts val="0"/>
              </a:spcBef>
              <a:spcAft>
                <a:spcPts val="0"/>
              </a:spcAft>
              <a:buSzPts val="1500"/>
              <a:buNone/>
              <a:defRPr/>
            </a:lvl9pPr>
          </a:lstStyle>
          <a:p/>
        </p:txBody>
      </p:sp>
      <p:sp>
        <p:nvSpPr>
          <p:cNvPr id="380" name="Google Shape;380;p31"/>
          <p:cNvSpPr txBox="1"/>
          <p:nvPr>
            <p:ph idx="5" type="subTitle"/>
          </p:nvPr>
        </p:nvSpPr>
        <p:spPr>
          <a:xfrm>
            <a:off x="1798300" y="3166751"/>
            <a:ext cx="2563800" cy="485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400"/>
              <a:buFont typeface="Bungee"/>
              <a:buNone/>
              <a:defRPr sz="2400">
                <a:latin typeface="Bungee"/>
                <a:ea typeface="Bungee"/>
                <a:cs typeface="Bungee"/>
                <a:sym typeface="Bungee"/>
              </a:defRPr>
            </a:lvl1pPr>
            <a:lvl2pPr lvl="1" rtl="0" algn="ctr">
              <a:spcBef>
                <a:spcPts val="0"/>
              </a:spcBef>
              <a:spcAft>
                <a:spcPts val="0"/>
              </a:spcAft>
              <a:buSzPts val="2400"/>
              <a:buFont typeface="Bungee"/>
              <a:buNone/>
              <a:defRPr sz="2400">
                <a:latin typeface="Bungee"/>
                <a:ea typeface="Bungee"/>
                <a:cs typeface="Bungee"/>
                <a:sym typeface="Bungee"/>
              </a:defRPr>
            </a:lvl2pPr>
            <a:lvl3pPr lvl="2" rtl="0" algn="ctr">
              <a:spcBef>
                <a:spcPts val="0"/>
              </a:spcBef>
              <a:spcAft>
                <a:spcPts val="0"/>
              </a:spcAft>
              <a:buSzPts val="2400"/>
              <a:buFont typeface="Bungee"/>
              <a:buNone/>
              <a:defRPr sz="2400">
                <a:latin typeface="Bungee"/>
                <a:ea typeface="Bungee"/>
                <a:cs typeface="Bungee"/>
                <a:sym typeface="Bungee"/>
              </a:defRPr>
            </a:lvl3pPr>
            <a:lvl4pPr lvl="3" rtl="0" algn="ctr">
              <a:spcBef>
                <a:spcPts val="0"/>
              </a:spcBef>
              <a:spcAft>
                <a:spcPts val="0"/>
              </a:spcAft>
              <a:buSzPts val="2400"/>
              <a:buFont typeface="Bungee"/>
              <a:buNone/>
              <a:defRPr sz="2400">
                <a:latin typeface="Bungee"/>
                <a:ea typeface="Bungee"/>
                <a:cs typeface="Bungee"/>
                <a:sym typeface="Bungee"/>
              </a:defRPr>
            </a:lvl4pPr>
            <a:lvl5pPr lvl="4" rtl="0" algn="ctr">
              <a:spcBef>
                <a:spcPts val="0"/>
              </a:spcBef>
              <a:spcAft>
                <a:spcPts val="0"/>
              </a:spcAft>
              <a:buSzPts val="2400"/>
              <a:buFont typeface="Bungee"/>
              <a:buNone/>
              <a:defRPr sz="2400">
                <a:latin typeface="Bungee"/>
                <a:ea typeface="Bungee"/>
                <a:cs typeface="Bungee"/>
                <a:sym typeface="Bungee"/>
              </a:defRPr>
            </a:lvl5pPr>
            <a:lvl6pPr lvl="5" rtl="0" algn="ctr">
              <a:spcBef>
                <a:spcPts val="0"/>
              </a:spcBef>
              <a:spcAft>
                <a:spcPts val="0"/>
              </a:spcAft>
              <a:buSzPts val="2400"/>
              <a:buFont typeface="Bungee"/>
              <a:buNone/>
              <a:defRPr sz="2400">
                <a:latin typeface="Bungee"/>
                <a:ea typeface="Bungee"/>
                <a:cs typeface="Bungee"/>
                <a:sym typeface="Bungee"/>
              </a:defRPr>
            </a:lvl6pPr>
            <a:lvl7pPr lvl="6" rtl="0" algn="ctr">
              <a:spcBef>
                <a:spcPts val="0"/>
              </a:spcBef>
              <a:spcAft>
                <a:spcPts val="0"/>
              </a:spcAft>
              <a:buSzPts val="2400"/>
              <a:buFont typeface="Bungee"/>
              <a:buNone/>
              <a:defRPr sz="2400">
                <a:latin typeface="Bungee"/>
                <a:ea typeface="Bungee"/>
                <a:cs typeface="Bungee"/>
                <a:sym typeface="Bungee"/>
              </a:defRPr>
            </a:lvl7pPr>
            <a:lvl8pPr lvl="7" rtl="0" algn="ctr">
              <a:spcBef>
                <a:spcPts val="0"/>
              </a:spcBef>
              <a:spcAft>
                <a:spcPts val="0"/>
              </a:spcAft>
              <a:buSzPts val="2400"/>
              <a:buFont typeface="Bungee"/>
              <a:buNone/>
              <a:defRPr sz="2400">
                <a:latin typeface="Bungee"/>
                <a:ea typeface="Bungee"/>
                <a:cs typeface="Bungee"/>
                <a:sym typeface="Bungee"/>
              </a:defRPr>
            </a:lvl8pPr>
            <a:lvl9pPr lvl="8" rtl="0" algn="ctr">
              <a:spcBef>
                <a:spcPts val="0"/>
              </a:spcBef>
              <a:spcAft>
                <a:spcPts val="0"/>
              </a:spcAft>
              <a:buSzPts val="2400"/>
              <a:buFont typeface="Bungee"/>
              <a:buNone/>
              <a:defRPr sz="2400">
                <a:latin typeface="Bungee"/>
                <a:ea typeface="Bungee"/>
                <a:cs typeface="Bungee"/>
                <a:sym typeface="Bungee"/>
              </a:defRPr>
            </a:lvl9pPr>
          </a:lstStyle>
          <a:p/>
        </p:txBody>
      </p:sp>
      <p:sp>
        <p:nvSpPr>
          <p:cNvPr id="381" name="Google Shape;381;p31"/>
          <p:cNvSpPr txBox="1"/>
          <p:nvPr>
            <p:ph idx="6" type="subTitle"/>
          </p:nvPr>
        </p:nvSpPr>
        <p:spPr>
          <a:xfrm>
            <a:off x="1798300" y="3511475"/>
            <a:ext cx="2563800" cy="6246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500"/>
            </a:lvl1pPr>
            <a:lvl2pPr lvl="1" rtl="0" algn="ctr">
              <a:spcBef>
                <a:spcPts val="0"/>
              </a:spcBef>
              <a:spcAft>
                <a:spcPts val="0"/>
              </a:spcAft>
              <a:buSzPts val="1500"/>
              <a:buNone/>
              <a:defRPr/>
            </a:lvl2pPr>
            <a:lvl3pPr lvl="2" rtl="0" algn="ctr">
              <a:spcBef>
                <a:spcPts val="0"/>
              </a:spcBef>
              <a:spcAft>
                <a:spcPts val="0"/>
              </a:spcAft>
              <a:buSzPts val="1500"/>
              <a:buNone/>
              <a:defRPr/>
            </a:lvl3pPr>
            <a:lvl4pPr lvl="3" rtl="0" algn="ctr">
              <a:spcBef>
                <a:spcPts val="0"/>
              </a:spcBef>
              <a:spcAft>
                <a:spcPts val="0"/>
              </a:spcAft>
              <a:buSzPts val="1500"/>
              <a:buNone/>
              <a:defRPr/>
            </a:lvl4pPr>
            <a:lvl5pPr lvl="4" rtl="0" algn="ctr">
              <a:spcBef>
                <a:spcPts val="0"/>
              </a:spcBef>
              <a:spcAft>
                <a:spcPts val="0"/>
              </a:spcAft>
              <a:buSzPts val="1500"/>
              <a:buNone/>
              <a:defRPr/>
            </a:lvl5pPr>
            <a:lvl6pPr lvl="5" rtl="0" algn="ctr">
              <a:spcBef>
                <a:spcPts val="0"/>
              </a:spcBef>
              <a:spcAft>
                <a:spcPts val="0"/>
              </a:spcAft>
              <a:buSzPts val="1500"/>
              <a:buNone/>
              <a:defRPr/>
            </a:lvl6pPr>
            <a:lvl7pPr lvl="6" rtl="0" algn="ctr">
              <a:spcBef>
                <a:spcPts val="0"/>
              </a:spcBef>
              <a:spcAft>
                <a:spcPts val="0"/>
              </a:spcAft>
              <a:buSzPts val="1500"/>
              <a:buNone/>
              <a:defRPr/>
            </a:lvl7pPr>
            <a:lvl8pPr lvl="7" rtl="0" algn="ctr">
              <a:spcBef>
                <a:spcPts val="0"/>
              </a:spcBef>
              <a:spcAft>
                <a:spcPts val="0"/>
              </a:spcAft>
              <a:buSzPts val="1500"/>
              <a:buNone/>
              <a:defRPr/>
            </a:lvl8pPr>
            <a:lvl9pPr lvl="8" rtl="0" algn="ctr">
              <a:spcBef>
                <a:spcPts val="0"/>
              </a:spcBef>
              <a:spcAft>
                <a:spcPts val="0"/>
              </a:spcAft>
              <a:buSzPts val="1500"/>
              <a:buNone/>
              <a:defRPr/>
            </a:lvl9pPr>
          </a:lstStyle>
          <a:p/>
        </p:txBody>
      </p:sp>
      <p:sp>
        <p:nvSpPr>
          <p:cNvPr id="382" name="Google Shape;382;p31"/>
          <p:cNvSpPr txBox="1"/>
          <p:nvPr>
            <p:ph idx="7" type="subTitle"/>
          </p:nvPr>
        </p:nvSpPr>
        <p:spPr>
          <a:xfrm>
            <a:off x="4781850" y="3166751"/>
            <a:ext cx="2563800" cy="485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400"/>
              <a:buFont typeface="Bungee"/>
              <a:buNone/>
              <a:defRPr sz="2400">
                <a:latin typeface="Bungee"/>
                <a:ea typeface="Bungee"/>
                <a:cs typeface="Bungee"/>
                <a:sym typeface="Bungee"/>
              </a:defRPr>
            </a:lvl1pPr>
            <a:lvl2pPr lvl="1" rtl="0" algn="ctr">
              <a:spcBef>
                <a:spcPts val="0"/>
              </a:spcBef>
              <a:spcAft>
                <a:spcPts val="0"/>
              </a:spcAft>
              <a:buSzPts val="2400"/>
              <a:buFont typeface="Bungee"/>
              <a:buNone/>
              <a:defRPr sz="2400">
                <a:latin typeface="Bungee"/>
                <a:ea typeface="Bungee"/>
                <a:cs typeface="Bungee"/>
                <a:sym typeface="Bungee"/>
              </a:defRPr>
            </a:lvl2pPr>
            <a:lvl3pPr lvl="2" rtl="0" algn="ctr">
              <a:spcBef>
                <a:spcPts val="0"/>
              </a:spcBef>
              <a:spcAft>
                <a:spcPts val="0"/>
              </a:spcAft>
              <a:buSzPts val="2400"/>
              <a:buFont typeface="Bungee"/>
              <a:buNone/>
              <a:defRPr sz="2400">
                <a:latin typeface="Bungee"/>
                <a:ea typeface="Bungee"/>
                <a:cs typeface="Bungee"/>
                <a:sym typeface="Bungee"/>
              </a:defRPr>
            </a:lvl3pPr>
            <a:lvl4pPr lvl="3" rtl="0" algn="ctr">
              <a:spcBef>
                <a:spcPts val="0"/>
              </a:spcBef>
              <a:spcAft>
                <a:spcPts val="0"/>
              </a:spcAft>
              <a:buSzPts val="2400"/>
              <a:buFont typeface="Bungee"/>
              <a:buNone/>
              <a:defRPr sz="2400">
                <a:latin typeface="Bungee"/>
                <a:ea typeface="Bungee"/>
                <a:cs typeface="Bungee"/>
                <a:sym typeface="Bungee"/>
              </a:defRPr>
            </a:lvl4pPr>
            <a:lvl5pPr lvl="4" rtl="0" algn="ctr">
              <a:spcBef>
                <a:spcPts val="0"/>
              </a:spcBef>
              <a:spcAft>
                <a:spcPts val="0"/>
              </a:spcAft>
              <a:buSzPts val="2400"/>
              <a:buFont typeface="Bungee"/>
              <a:buNone/>
              <a:defRPr sz="2400">
                <a:latin typeface="Bungee"/>
                <a:ea typeface="Bungee"/>
                <a:cs typeface="Bungee"/>
                <a:sym typeface="Bungee"/>
              </a:defRPr>
            </a:lvl5pPr>
            <a:lvl6pPr lvl="5" rtl="0" algn="ctr">
              <a:spcBef>
                <a:spcPts val="0"/>
              </a:spcBef>
              <a:spcAft>
                <a:spcPts val="0"/>
              </a:spcAft>
              <a:buSzPts val="2400"/>
              <a:buFont typeface="Bungee"/>
              <a:buNone/>
              <a:defRPr sz="2400">
                <a:latin typeface="Bungee"/>
                <a:ea typeface="Bungee"/>
                <a:cs typeface="Bungee"/>
                <a:sym typeface="Bungee"/>
              </a:defRPr>
            </a:lvl6pPr>
            <a:lvl7pPr lvl="6" rtl="0" algn="ctr">
              <a:spcBef>
                <a:spcPts val="0"/>
              </a:spcBef>
              <a:spcAft>
                <a:spcPts val="0"/>
              </a:spcAft>
              <a:buSzPts val="2400"/>
              <a:buFont typeface="Bungee"/>
              <a:buNone/>
              <a:defRPr sz="2400">
                <a:latin typeface="Bungee"/>
                <a:ea typeface="Bungee"/>
                <a:cs typeface="Bungee"/>
                <a:sym typeface="Bungee"/>
              </a:defRPr>
            </a:lvl7pPr>
            <a:lvl8pPr lvl="7" rtl="0" algn="ctr">
              <a:spcBef>
                <a:spcPts val="0"/>
              </a:spcBef>
              <a:spcAft>
                <a:spcPts val="0"/>
              </a:spcAft>
              <a:buSzPts val="2400"/>
              <a:buFont typeface="Bungee"/>
              <a:buNone/>
              <a:defRPr sz="2400">
                <a:latin typeface="Bungee"/>
                <a:ea typeface="Bungee"/>
                <a:cs typeface="Bungee"/>
                <a:sym typeface="Bungee"/>
              </a:defRPr>
            </a:lvl8pPr>
            <a:lvl9pPr lvl="8" rtl="0" algn="ctr">
              <a:spcBef>
                <a:spcPts val="0"/>
              </a:spcBef>
              <a:spcAft>
                <a:spcPts val="0"/>
              </a:spcAft>
              <a:buSzPts val="2400"/>
              <a:buFont typeface="Bungee"/>
              <a:buNone/>
              <a:defRPr sz="2400">
                <a:latin typeface="Bungee"/>
                <a:ea typeface="Bungee"/>
                <a:cs typeface="Bungee"/>
                <a:sym typeface="Bungee"/>
              </a:defRPr>
            </a:lvl9pPr>
          </a:lstStyle>
          <a:p/>
        </p:txBody>
      </p:sp>
      <p:sp>
        <p:nvSpPr>
          <p:cNvPr id="383" name="Google Shape;383;p31"/>
          <p:cNvSpPr txBox="1"/>
          <p:nvPr>
            <p:ph idx="8" type="subTitle"/>
          </p:nvPr>
        </p:nvSpPr>
        <p:spPr>
          <a:xfrm>
            <a:off x="4781850" y="3511475"/>
            <a:ext cx="2563800" cy="6246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500"/>
            </a:lvl1pPr>
            <a:lvl2pPr lvl="1" rtl="0" algn="ctr">
              <a:spcBef>
                <a:spcPts val="0"/>
              </a:spcBef>
              <a:spcAft>
                <a:spcPts val="0"/>
              </a:spcAft>
              <a:buSzPts val="1500"/>
              <a:buNone/>
              <a:defRPr/>
            </a:lvl2pPr>
            <a:lvl3pPr lvl="2" rtl="0" algn="ctr">
              <a:spcBef>
                <a:spcPts val="0"/>
              </a:spcBef>
              <a:spcAft>
                <a:spcPts val="0"/>
              </a:spcAft>
              <a:buSzPts val="1500"/>
              <a:buNone/>
              <a:defRPr/>
            </a:lvl3pPr>
            <a:lvl4pPr lvl="3" rtl="0" algn="ctr">
              <a:spcBef>
                <a:spcPts val="0"/>
              </a:spcBef>
              <a:spcAft>
                <a:spcPts val="0"/>
              </a:spcAft>
              <a:buSzPts val="1500"/>
              <a:buNone/>
              <a:defRPr/>
            </a:lvl4pPr>
            <a:lvl5pPr lvl="4" rtl="0" algn="ctr">
              <a:spcBef>
                <a:spcPts val="0"/>
              </a:spcBef>
              <a:spcAft>
                <a:spcPts val="0"/>
              </a:spcAft>
              <a:buSzPts val="1500"/>
              <a:buNone/>
              <a:defRPr/>
            </a:lvl5pPr>
            <a:lvl6pPr lvl="5" rtl="0" algn="ctr">
              <a:spcBef>
                <a:spcPts val="0"/>
              </a:spcBef>
              <a:spcAft>
                <a:spcPts val="0"/>
              </a:spcAft>
              <a:buSzPts val="1500"/>
              <a:buNone/>
              <a:defRPr/>
            </a:lvl6pPr>
            <a:lvl7pPr lvl="6" rtl="0" algn="ctr">
              <a:spcBef>
                <a:spcPts val="0"/>
              </a:spcBef>
              <a:spcAft>
                <a:spcPts val="0"/>
              </a:spcAft>
              <a:buSzPts val="1500"/>
              <a:buNone/>
              <a:defRPr/>
            </a:lvl7pPr>
            <a:lvl8pPr lvl="7" rtl="0" algn="ctr">
              <a:spcBef>
                <a:spcPts val="0"/>
              </a:spcBef>
              <a:spcAft>
                <a:spcPts val="0"/>
              </a:spcAft>
              <a:buSzPts val="1500"/>
              <a:buNone/>
              <a:defRPr/>
            </a:lvl8pPr>
            <a:lvl9pPr lvl="8" rtl="0" algn="ctr">
              <a:spcBef>
                <a:spcPts val="0"/>
              </a:spcBef>
              <a:spcAft>
                <a:spcPts val="0"/>
              </a:spcAft>
              <a:buSzPts val="1500"/>
              <a:buNone/>
              <a:defRPr/>
            </a:lvl9pPr>
          </a:lstStyle>
          <a:p/>
        </p:txBody>
      </p:sp>
      <p:sp>
        <p:nvSpPr>
          <p:cNvPr id="384" name="Google Shape;384;p31"/>
          <p:cNvSpPr/>
          <p:nvPr/>
        </p:nvSpPr>
        <p:spPr>
          <a:xfrm flipH="1">
            <a:off x="-442751" y="4757900"/>
            <a:ext cx="10156816" cy="1756167"/>
          </a:xfrm>
          <a:custGeom>
            <a:rect b="b" l="l" r="r" t="t"/>
            <a:pathLst>
              <a:path extrusionOk="0" h="50338" w="136972">
                <a:moveTo>
                  <a:pt x="81311" y="1"/>
                </a:moveTo>
                <a:cubicBezTo>
                  <a:pt x="77827" y="1"/>
                  <a:pt x="74158" y="138"/>
                  <a:pt x="70298" y="437"/>
                </a:cubicBezTo>
                <a:cubicBezTo>
                  <a:pt x="22108" y="4174"/>
                  <a:pt x="0" y="20004"/>
                  <a:pt x="0" y="20004"/>
                </a:cubicBezTo>
                <a:lnTo>
                  <a:pt x="2366" y="50338"/>
                </a:lnTo>
                <a:lnTo>
                  <a:pt x="136972" y="50338"/>
                </a:lnTo>
                <a:lnTo>
                  <a:pt x="136972" y="18118"/>
                </a:lnTo>
                <a:cubicBezTo>
                  <a:pt x="136972" y="18118"/>
                  <a:pt x="121330" y="1"/>
                  <a:pt x="813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11">
    <p:spTree>
      <p:nvGrpSpPr>
        <p:cNvPr id="386" name="Shape 386"/>
        <p:cNvGrpSpPr/>
        <p:nvPr/>
      </p:nvGrpSpPr>
      <p:grpSpPr>
        <a:xfrm>
          <a:off x="0" y="0"/>
          <a:ext cx="0" cy="0"/>
          <a:chOff x="0" y="0"/>
          <a:chExt cx="0" cy="0"/>
        </a:xfrm>
      </p:grpSpPr>
      <p:sp>
        <p:nvSpPr>
          <p:cNvPr id="387" name="Google Shape;387;p32"/>
          <p:cNvSpPr txBox="1"/>
          <p:nvPr>
            <p:ph type="title"/>
          </p:nvPr>
        </p:nvSpPr>
        <p:spPr>
          <a:xfrm>
            <a:off x="713250"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88" name="Google Shape;388;p32"/>
          <p:cNvSpPr txBox="1"/>
          <p:nvPr>
            <p:ph idx="1" type="subTitle"/>
          </p:nvPr>
        </p:nvSpPr>
        <p:spPr>
          <a:xfrm>
            <a:off x="754475" y="1617700"/>
            <a:ext cx="2481300" cy="485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400"/>
              <a:buFont typeface="Bungee"/>
              <a:buNone/>
              <a:defRPr sz="2400">
                <a:latin typeface="Bungee"/>
                <a:ea typeface="Bungee"/>
                <a:cs typeface="Bungee"/>
                <a:sym typeface="Bungee"/>
              </a:defRPr>
            </a:lvl1pPr>
            <a:lvl2pPr lvl="1" rtl="0" algn="ctr">
              <a:spcBef>
                <a:spcPts val="0"/>
              </a:spcBef>
              <a:spcAft>
                <a:spcPts val="0"/>
              </a:spcAft>
              <a:buSzPts val="2400"/>
              <a:buFont typeface="Bungee"/>
              <a:buNone/>
              <a:defRPr sz="2400">
                <a:latin typeface="Bungee"/>
                <a:ea typeface="Bungee"/>
                <a:cs typeface="Bungee"/>
                <a:sym typeface="Bungee"/>
              </a:defRPr>
            </a:lvl2pPr>
            <a:lvl3pPr lvl="2" rtl="0" algn="ctr">
              <a:spcBef>
                <a:spcPts val="0"/>
              </a:spcBef>
              <a:spcAft>
                <a:spcPts val="0"/>
              </a:spcAft>
              <a:buSzPts val="2400"/>
              <a:buFont typeface="Bungee"/>
              <a:buNone/>
              <a:defRPr sz="2400">
                <a:latin typeface="Bungee"/>
                <a:ea typeface="Bungee"/>
                <a:cs typeface="Bungee"/>
                <a:sym typeface="Bungee"/>
              </a:defRPr>
            </a:lvl3pPr>
            <a:lvl4pPr lvl="3" rtl="0" algn="ctr">
              <a:spcBef>
                <a:spcPts val="0"/>
              </a:spcBef>
              <a:spcAft>
                <a:spcPts val="0"/>
              </a:spcAft>
              <a:buSzPts val="2400"/>
              <a:buFont typeface="Bungee"/>
              <a:buNone/>
              <a:defRPr sz="2400">
                <a:latin typeface="Bungee"/>
                <a:ea typeface="Bungee"/>
                <a:cs typeface="Bungee"/>
                <a:sym typeface="Bungee"/>
              </a:defRPr>
            </a:lvl4pPr>
            <a:lvl5pPr lvl="4" rtl="0" algn="ctr">
              <a:spcBef>
                <a:spcPts val="0"/>
              </a:spcBef>
              <a:spcAft>
                <a:spcPts val="0"/>
              </a:spcAft>
              <a:buSzPts val="2400"/>
              <a:buFont typeface="Bungee"/>
              <a:buNone/>
              <a:defRPr sz="2400">
                <a:latin typeface="Bungee"/>
                <a:ea typeface="Bungee"/>
                <a:cs typeface="Bungee"/>
                <a:sym typeface="Bungee"/>
              </a:defRPr>
            </a:lvl5pPr>
            <a:lvl6pPr lvl="5" rtl="0" algn="ctr">
              <a:spcBef>
                <a:spcPts val="0"/>
              </a:spcBef>
              <a:spcAft>
                <a:spcPts val="0"/>
              </a:spcAft>
              <a:buSzPts val="2400"/>
              <a:buFont typeface="Bungee"/>
              <a:buNone/>
              <a:defRPr sz="2400">
                <a:latin typeface="Bungee"/>
                <a:ea typeface="Bungee"/>
                <a:cs typeface="Bungee"/>
                <a:sym typeface="Bungee"/>
              </a:defRPr>
            </a:lvl6pPr>
            <a:lvl7pPr lvl="6" rtl="0" algn="ctr">
              <a:spcBef>
                <a:spcPts val="0"/>
              </a:spcBef>
              <a:spcAft>
                <a:spcPts val="0"/>
              </a:spcAft>
              <a:buSzPts val="2400"/>
              <a:buFont typeface="Bungee"/>
              <a:buNone/>
              <a:defRPr sz="2400">
                <a:latin typeface="Bungee"/>
                <a:ea typeface="Bungee"/>
                <a:cs typeface="Bungee"/>
                <a:sym typeface="Bungee"/>
              </a:defRPr>
            </a:lvl7pPr>
            <a:lvl8pPr lvl="7" rtl="0" algn="ctr">
              <a:spcBef>
                <a:spcPts val="0"/>
              </a:spcBef>
              <a:spcAft>
                <a:spcPts val="0"/>
              </a:spcAft>
              <a:buSzPts val="2400"/>
              <a:buFont typeface="Bungee"/>
              <a:buNone/>
              <a:defRPr sz="2400">
                <a:latin typeface="Bungee"/>
                <a:ea typeface="Bungee"/>
                <a:cs typeface="Bungee"/>
                <a:sym typeface="Bungee"/>
              </a:defRPr>
            </a:lvl8pPr>
            <a:lvl9pPr lvl="8" rtl="0" algn="ctr">
              <a:spcBef>
                <a:spcPts val="0"/>
              </a:spcBef>
              <a:spcAft>
                <a:spcPts val="0"/>
              </a:spcAft>
              <a:buSzPts val="2400"/>
              <a:buFont typeface="Bungee"/>
              <a:buNone/>
              <a:defRPr sz="2400">
                <a:latin typeface="Bungee"/>
                <a:ea typeface="Bungee"/>
                <a:cs typeface="Bungee"/>
                <a:sym typeface="Bungee"/>
              </a:defRPr>
            </a:lvl9pPr>
          </a:lstStyle>
          <a:p/>
        </p:txBody>
      </p:sp>
      <p:sp>
        <p:nvSpPr>
          <p:cNvPr id="389" name="Google Shape;389;p32"/>
          <p:cNvSpPr txBox="1"/>
          <p:nvPr>
            <p:ph idx="2" type="subTitle"/>
          </p:nvPr>
        </p:nvSpPr>
        <p:spPr>
          <a:xfrm>
            <a:off x="754475" y="1962425"/>
            <a:ext cx="2481300" cy="6246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500"/>
            </a:lvl1pPr>
            <a:lvl2pPr lvl="1" rtl="0" algn="ctr">
              <a:spcBef>
                <a:spcPts val="0"/>
              </a:spcBef>
              <a:spcAft>
                <a:spcPts val="0"/>
              </a:spcAft>
              <a:buSzPts val="1500"/>
              <a:buNone/>
              <a:defRPr/>
            </a:lvl2pPr>
            <a:lvl3pPr lvl="2" rtl="0" algn="ctr">
              <a:spcBef>
                <a:spcPts val="0"/>
              </a:spcBef>
              <a:spcAft>
                <a:spcPts val="0"/>
              </a:spcAft>
              <a:buSzPts val="1500"/>
              <a:buNone/>
              <a:defRPr/>
            </a:lvl3pPr>
            <a:lvl4pPr lvl="3" rtl="0" algn="ctr">
              <a:spcBef>
                <a:spcPts val="0"/>
              </a:spcBef>
              <a:spcAft>
                <a:spcPts val="0"/>
              </a:spcAft>
              <a:buSzPts val="1500"/>
              <a:buNone/>
              <a:defRPr/>
            </a:lvl4pPr>
            <a:lvl5pPr lvl="4" rtl="0" algn="ctr">
              <a:spcBef>
                <a:spcPts val="0"/>
              </a:spcBef>
              <a:spcAft>
                <a:spcPts val="0"/>
              </a:spcAft>
              <a:buSzPts val="1500"/>
              <a:buNone/>
              <a:defRPr/>
            </a:lvl5pPr>
            <a:lvl6pPr lvl="5" rtl="0" algn="ctr">
              <a:spcBef>
                <a:spcPts val="0"/>
              </a:spcBef>
              <a:spcAft>
                <a:spcPts val="0"/>
              </a:spcAft>
              <a:buSzPts val="1500"/>
              <a:buNone/>
              <a:defRPr/>
            </a:lvl6pPr>
            <a:lvl7pPr lvl="6" rtl="0" algn="ctr">
              <a:spcBef>
                <a:spcPts val="0"/>
              </a:spcBef>
              <a:spcAft>
                <a:spcPts val="0"/>
              </a:spcAft>
              <a:buSzPts val="1500"/>
              <a:buNone/>
              <a:defRPr/>
            </a:lvl7pPr>
            <a:lvl8pPr lvl="7" rtl="0" algn="ctr">
              <a:spcBef>
                <a:spcPts val="0"/>
              </a:spcBef>
              <a:spcAft>
                <a:spcPts val="0"/>
              </a:spcAft>
              <a:buSzPts val="1500"/>
              <a:buNone/>
              <a:defRPr/>
            </a:lvl8pPr>
            <a:lvl9pPr lvl="8" rtl="0" algn="ctr">
              <a:spcBef>
                <a:spcPts val="0"/>
              </a:spcBef>
              <a:spcAft>
                <a:spcPts val="0"/>
              </a:spcAft>
              <a:buSzPts val="1500"/>
              <a:buNone/>
              <a:defRPr/>
            </a:lvl9pPr>
          </a:lstStyle>
          <a:p/>
        </p:txBody>
      </p:sp>
      <p:sp>
        <p:nvSpPr>
          <p:cNvPr id="390" name="Google Shape;390;p32"/>
          <p:cNvSpPr txBox="1"/>
          <p:nvPr>
            <p:ph idx="3" type="subTitle"/>
          </p:nvPr>
        </p:nvSpPr>
        <p:spPr>
          <a:xfrm>
            <a:off x="3331350" y="1617700"/>
            <a:ext cx="2481300" cy="485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400"/>
              <a:buFont typeface="Bungee"/>
              <a:buNone/>
              <a:defRPr sz="2400">
                <a:latin typeface="Bungee"/>
                <a:ea typeface="Bungee"/>
                <a:cs typeface="Bungee"/>
                <a:sym typeface="Bungee"/>
              </a:defRPr>
            </a:lvl1pPr>
            <a:lvl2pPr lvl="1" rtl="0" algn="ctr">
              <a:spcBef>
                <a:spcPts val="0"/>
              </a:spcBef>
              <a:spcAft>
                <a:spcPts val="0"/>
              </a:spcAft>
              <a:buSzPts val="2400"/>
              <a:buFont typeface="Bungee"/>
              <a:buNone/>
              <a:defRPr sz="2400">
                <a:latin typeface="Bungee"/>
                <a:ea typeface="Bungee"/>
                <a:cs typeface="Bungee"/>
                <a:sym typeface="Bungee"/>
              </a:defRPr>
            </a:lvl2pPr>
            <a:lvl3pPr lvl="2" rtl="0" algn="ctr">
              <a:spcBef>
                <a:spcPts val="0"/>
              </a:spcBef>
              <a:spcAft>
                <a:spcPts val="0"/>
              </a:spcAft>
              <a:buSzPts val="2400"/>
              <a:buFont typeface="Bungee"/>
              <a:buNone/>
              <a:defRPr sz="2400">
                <a:latin typeface="Bungee"/>
                <a:ea typeface="Bungee"/>
                <a:cs typeface="Bungee"/>
                <a:sym typeface="Bungee"/>
              </a:defRPr>
            </a:lvl3pPr>
            <a:lvl4pPr lvl="3" rtl="0" algn="ctr">
              <a:spcBef>
                <a:spcPts val="0"/>
              </a:spcBef>
              <a:spcAft>
                <a:spcPts val="0"/>
              </a:spcAft>
              <a:buSzPts val="2400"/>
              <a:buFont typeface="Bungee"/>
              <a:buNone/>
              <a:defRPr sz="2400">
                <a:latin typeface="Bungee"/>
                <a:ea typeface="Bungee"/>
                <a:cs typeface="Bungee"/>
                <a:sym typeface="Bungee"/>
              </a:defRPr>
            </a:lvl4pPr>
            <a:lvl5pPr lvl="4" rtl="0" algn="ctr">
              <a:spcBef>
                <a:spcPts val="0"/>
              </a:spcBef>
              <a:spcAft>
                <a:spcPts val="0"/>
              </a:spcAft>
              <a:buSzPts val="2400"/>
              <a:buFont typeface="Bungee"/>
              <a:buNone/>
              <a:defRPr sz="2400">
                <a:latin typeface="Bungee"/>
                <a:ea typeface="Bungee"/>
                <a:cs typeface="Bungee"/>
                <a:sym typeface="Bungee"/>
              </a:defRPr>
            </a:lvl5pPr>
            <a:lvl6pPr lvl="5" rtl="0" algn="ctr">
              <a:spcBef>
                <a:spcPts val="0"/>
              </a:spcBef>
              <a:spcAft>
                <a:spcPts val="0"/>
              </a:spcAft>
              <a:buSzPts val="2400"/>
              <a:buFont typeface="Bungee"/>
              <a:buNone/>
              <a:defRPr sz="2400">
                <a:latin typeface="Bungee"/>
                <a:ea typeface="Bungee"/>
                <a:cs typeface="Bungee"/>
                <a:sym typeface="Bungee"/>
              </a:defRPr>
            </a:lvl6pPr>
            <a:lvl7pPr lvl="6" rtl="0" algn="ctr">
              <a:spcBef>
                <a:spcPts val="0"/>
              </a:spcBef>
              <a:spcAft>
                <a:spcPts val="0"/>
              </a:spcAft>
              <a:buSzPts val="2400"/>
              <a:buFont typeface="Bungee"/>
              <a:buNone/>
              <a:defRPr sz="2400">
                <a:latin typeface="Bungee"/>
                <a:ea typeface="Bungee"/>
                <a:cs typeface="Bungee"/>
                <a:sym typeface="Bungee"/>
              </a:defRPr>
            </a:lvl7pPr>
            <a:lvl8pPr lvl="7" rtl="0" algn="ctr">
              <a:spcBef>
                <a:spcPts val="0"/>
              </a:spcBef>
              <a:spcAft>
                <a:spcPts val="0"/>
              </a:spcAft>
              <a:buSzPts val="2400"/>
              <a:buFont typeface="Bungee"/>
              <a:buNone/>
              <a:defRPr sz="2400">
                <a:latin typeface="Bungee"/>
                <a:ea typeface="Bungee"/>
                <a:cs typeface="Bungee"/>
                <a:sym typeface="Bungee"/>
              </a:defRPr>
            </a:lvl8pPr>
            <a:lvl9pPr lvl="8" rtl="0" algn="ctr">
              <a:spcBef>
                <a:spcPts val="0"/>
              </a:spcBef>
              <a:spcAft>
                <a:spcPts val="0"/>
              </a:spcAft>
              <a:buSzPts val="2400"/>
              <a:buFont typeface="Bungee"/>
              <a:buNone/>
              <a:defRPr sz="2400">
                <a:latin typeface="Bungee"/>
                <a:ea typeface="Bungee"/>
                <a:cs typeface="Bungee"/>
                <a:sym typeface="Bungee"/>
              </a:defRPr>
            </a:lvl9pPr>
          </a:lstStyle>
          <a:p/>
        </p:txBody>
      </p:sp>
      <p:sp>
        <p:nvSpPr>
          <p:cNvPr id="391" name="Google Shape;391;p32"/>
          <p:cNvSpPr txBox="1"/>
          <p:nvPr>
            <p:ph idx="4" type="subTitle"/>
          </p:nvPr>
        </p:nvSpPr>
        <p:spPr>
          <a:xfrm>
            <a:off x="3331350" y="1962425"/>
            <a:ext cx="2481300" cy="6246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500"/>
            </a:lvl1pPr>
            <a:lvl2pPr lvl="1" rtl="0" algn="ctr">
              <a:spcBef>
                <a:spcPts val="0"/>
              </a:spcBef>
              <a:spcAft>
                <a:spcPts val="0"/>
              </a:spcAft>
              <a:buSzPts val="1500"/>
              <a:buNone/>
              <a:defRPr/>
            </a:lvl2pPr>
            <a:lvl3pPr lvl="2" rtl="0" algn="ctr">
              <a:spcBef>
                <a:spcPts val="0"/>
              </a:spcBef>
              <a:spcAft>
                <a:spcPts val="0"/>
              </a:spcAft>
              <a:buSzPts val="1500"/>
              <a:buNone/>
              <a:defRPr/>
            </a:lvl3pPr>
            <a:lvl4pPr lvl="3" rtl="0" algn="ctr">
              <a:spcBef>
                <a:spcPts val="0"/>
              </a:spcBef>
              <a:spcAft>
                <a:spcPts val="0"/>
              </a:spcAft>
              <a:buSzPts val="1500"/>
              <a:buNone/>
              <a:defRPr/>
            </a:lvl4pPr>
            <a:lvl5pPr lvl="4" rtl="0" algn="ctr">
              <a:spcBef>
                <a:spcPts val="0"/>
              </a:spcBef>
              <a:spcAft>
                <a:spcPts val="0"/>
              </a:spcAft>
              <a:buSzPts val="1500"/>
              <a:buNone/>
              <a:defRPr/>
            </a:lvl5pPr>
            <a:lvl6pPr lvl="5" rtl="0" algn="ctr">
              <a:spcBef>
                <a:spcPts val="0"/>
              </a:spcBef>
              <a:spcAft>
                <a:spcPts val="0"/>
              </a:spcAft>
              <a:buSzPts val="1500"/>
              <a:buNone/>
              <a:defRPr/>
            </a:lvl6pPr>
            <a:lvl7pPr lvl="6" rtl="0" algn="ctr">
              <a:spcBef>
                <a:spcPts val="0"/>
              </a:spcBef>
              <a:spcAft>
                <a:spcPts val="0"/>
              </a:spcAft>
              <a:buSzPts val="1500"/>
              <a:buNone/>
              <a:defRPr/>
            </a:lvl7pPr>
            <a:lvl8pPr lvl="7" rtl="0" algn="ctr">
              <a:spcBef>
                <a:spcPts val="0"/>
              </a:spcBef>
              <a:spcAft>
                <a:spcPts val="0"/>
              </a:spcAft>
              <a:buSzPts val="1500"/>
              <a:buNone/>
              <a:defRPr/>
            </a:lvl8pPr>
            <a:lvl9pPr lvl="8" rtl="0" algn="ctr">
              <a:spcBef>
                <a:spcPts val="0"/>
              </a:spcBef>
              <a:spcAft>
                <a:spcPts val="0"/>
              </a:spcAft>
              <a:buSzPts val="1500"/>
              <a:buNone/>
              <a:defRPr/>
            </a:lvl9pPr>
          </a:lstStyle>
          <a:p/>
        </p:txBody>
      </p:sp>
      <p:sp>
        <p:nvSpPr>
          <p:cNvPr id="392" name="Google Shape;392;p32"/>
          <p:cNvSpPr txBox="1"/>
          <p:nvPr>
            <p:ph idx="5" type="subTitle"/>
          </p:nvPr>
        </p:nvSpPr>
        <p:spPr>
          <a:xfrm>
            <a:off x="5908225" y="1617700"/>
            <a:ext cx="2481300" cy="485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400"/>
              <a:buFont typeface="Bungee"/>
              <a:buNone/>
              <a:defRPr sz="2400">
                <a:latin typeface="Bungee"/>
                <a:ea typeface="Bungee"/>
                <a:cs typeface="Bungee"/>
                <a:sym typeface="Bungee"/>
              </a:defRPr>
            </a:lvl1pPr>
            <a:lvl2pPr lvl="1" rtl="0" algn="ctr">
              <a:spcBef>
                <a:spcPts val="0"/>
              </a:spcBef>
              <a:spcAft>
                <a:spcPts val="0"/>
              </a:spcAft>
              <a:buSzPts val="2400"/>
              <a:buFont typeface="Bungee"/>
              <a:buNone/>
              <a:defRPr sz="2400">
                <a:latin typeface="Bungee"/>
                <a:ea typeface="Bungee"/>
                <a:cs typeface="Bungee"/>
                <a:sym typeface="Bungee"/>
              </a:defRPr>
            </a:lvl2pPr>
            <a:lvl3pPr lvl="2" rtl="0" algn="ctr">
              <a:spcBef>
                <a:spcPts val="0"/>
              </a:spcBef>
              <a:spcAft>
                <a:spcPts val="0"/>
              </a:spcAft>
              <a:buSzPts val="2400"/>
              <a:buFont typeface="Bungee"/>
              <a:buNone/>
              <a:defRPr sz="2400">
                <a:latin typeface="Bungee"/>
                <a:ea typeface="Bungee"/>
                <a:cs typeface="Bungee"/>
                <a:sym typeface="Bungee"/>
              </a:defRPr>
            </a:lvl3pPr>
            <a:lvl4pPr lvl="3" rtl="0" algn="ctr">
              <a:spcBef>
                <a:spcPts val="0"/>
              </a:spcBef>
              <a:spcAft>
                <a:spcPts val="0"/>
              </a:spcAft>
              <a:buSzPts val="2400"/>
              <a:buFont typeface="Bungee"/>
              <a:buNone/>
              <a:defRPr sz="2400">
                <a:latin typeface="Bungee"/>
                <a:ea typeface="Bungee"/>
                <a:cs typeface="Bungee"/>
                <a:sym typeface="Bungee"/>
              </a:defRPr>
            </a:lvl4pPr>
            <a:lvl5pPr lvl="4" rtl="0" algn="ctr">
              <a:spcBef>
                <a:spcPts val="0"/>
              </a:spcBef>
              <a:spcAft>
                <a:spcPts val="0"/>
              </a:spcAft>
              <a:buSzPts val="2400"/>
              <a:buFont typeface="Bungee"/>
              <a:buNone/>
              <a:defRPr sz="2400">
                <a:latin typeface="Bungee"/>
                <a:ea typeface="Bungee"/>
                <a:cs typeface="Bungee"/>
                <a:sym typeface="Bungee"/>
              </a:defRPr>
            </a:lvl5pPr>
            <a:lvl6pPr lvl="5" rtl="0" algn="ctr">
              <a:spcBef>
                <a:spcPts val="0"/>
              </a:spcBef>
              <a:spcAft>
                <a:spcPts val="0"/>
              </a:spcAft>
              <a:buSzPts val="2400"/>
              <a:buFont typeface="Bungee"/>
              <a:buNone/>
              <a:defRPr sz="2400">
                <a:latin typeface="Bungee"/>
                <a:ea typeface="Bungee"/>
                <a:cs typeface="Bungee"/>
                <a:sym typeface="Bungee"/>
              </a:defRPr>
            </a:lvl6pPr>
            <a:lvl7pPr lvl="6" rtl="0" algn="ctr">
              <a:spcBef>
                <a:spcPts val="0"/>
              </a:spcBef>
              <a:spcAft>
                <a:spcPts val="0"/>
              </a:spcAft>
              <a:buSzPts val="2400"/>
              <a:buFont typeface="Bungee"/>
              <a:buNone/>
              <a:defRPr sz="2400">
                <a:latin typeface="Bungee"/>
                <a:ea typeface="Bungee"/>
                <a:cs typeface="Bungee"/>
                <a:sym typeface="Bungee"/>
              </a:defRPr>
            </a:lvl7pPr>
            <a:lvl8pPr lvl="7" rtl="0" algn="ctr">
              <a:spcBef>
                <a:spcPts val="0"/>
              </a:spcBef>
              <a:spcAft>
                <a:spcPts val="0"/>
              </a:spcAft>
              <a:buSzPts val="2400"/>
              <a:buFont typeface="Bungee"/>
              <a:buNone/>
              <a:defRPr sz="2400">
                <a:latin typeface="Bungee"/>
                <a:ea typeface="Bungee"/>
                <a:cs typeface="Bungee"/>
                <a:sym typeface="Bungee"/>
              </a:defRPr>
            </a:lvl8pPr>
            <a:lvl9pPr lvl="8" rtl="0" algn="ctr">
              <a:spcBef>
                <a:spcPts val="0"/>
              </a:spcBef>
              <a:spcAft>
                <a:spcPts val="0"/>
              </a:spcAft>
              <a:buSzPts val="2400"/>
              <a:buFont typeface="Bungee"/>
              <a:buNone/>
              <a:defRPr sz="2400">
                <a:latin typeface="Bungee"/>
                <a:ea typeface="Bungee"/>
                <a:cs typeface="Bungee"/>
                <a:sym typeface="Bungee"/>
              </a:defRPr>
            </a:lvl9pPr>
          </a:lstStyle>
          <a:p/>
        </p:txBody>
      </p:sp>
      <p:sp>
        <p:nvSpPr>
          <p:cNvPr id="393" name="Google Shape;393;p32"/>
          <p:cNvSpPr txBox="1"/>
          <p:nvPr>
            <p:ph idx="6" type="subTitle"/>
          </p:nvPr>
        </p:nvSpPr>
        <p:spPr>
          <a:xfrm>
            <a:off x="5908225" y="1962425"/>
            <a:ext cx="2481300" cy="6246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500"/>
            </a:lvl1pPr>
            <a:lvl2pPr lvl="1" rtl="0" algn="ctr">
              <a:spcBef>
                <a:spcPts val="0"/>
              </a:spcBef>
              <a:spcAft>
                <a:spcPts val="0"/>
              </a:spcAft>
              <a:buSzPts val="1500"/>
              <a:buNone/>
              <a:defRPr/>
            </a:lvl2pPr>
            <a:lvl3pPr lvl="2" rtl="0" algn="ctr">
              <a:spcBef>
                <a:spcPts val="0"/>
              </a:spcBef>
              <a:spcAft>
                <a:spcPts val="0"/>
              </a:spcAft>
              <a:buSzPts val="1500"/>
              <a:buNone/>
              <a:defRPr/>
            </a:lvl3pPr>
            <a:lvl4pPr lvl="3" rtl="0" algn="ctr">
              <a:spcBef>
                <a:spcPts val="0"/>
              </a:spcBef>
              <a:spcAft>
                <a:spcPts val="0"/>
              </a:spcAft>
              <a:buSzPts val="1500"/>
              <a:buNone/>
              <a:defRPr/>
            </a:lvl4pPr>
            <a:lvl5pPr lvl="4" rtl="0" algn="ctr">
              <a:spcBef>
                <a:spcPts val="0"/>
              </a:spcBef>
              <a:spcAft>
                <a:spcPts val="0"/>
              </a:spcAft>
              <a:buSzPts val="1500"/>
              <a:buNone/>
              <a:defRPr/>
            </a:lvl5pPr>
            <a:lvl6pPr lvl="5" rtl="0" algn="ctr">
              <a:spcBef>
                <a:spcPts val="0"/>
              </a:spcBef>
              <a:spcAft>
                <a:spcPts val="0"/>
              </a:spcAft>
              <a:buSzPts val="1500"/>
              <a:buNone/>
              <a:defRPr/>
            </a:lvl6pPr>
            <a:lvl7pPr lvl="6" rtl="0" algn="ctr">
              <a:spcBef>
                <a:spcPts val="0"/>
              </a:spcBef>
              <a:spcAft>
                <a:spcPts val="0"/>
              </a:spcAft>
              <a:buSzPts val="1500"/>
              <a:buNone/>
              <a:defRPr/>
            </a:lvl7pPr>
            <a:lvl8pPr lvl="7" rtl="0" algn="ctr">
              <a:spcBef>
                <a:spcPts val="0"/>
              </a:spcBef>
              <a:spcAft>
                <a:spcPts val="0"/>
              </a:spcAft>
              <a:buSzPts val="1500"/>
              <a:buNone/>
              <a:defRPr/>
            </a:lvl8pPr>
            <a:lvl9pPr lvl="8" rtl="0" algn="ctr">
              <a:spcBef>
                <a:spcPts val="0"/>
              </a:spcBef>
              <a:spcAft>
                <a:spcPts val="0"/>
              </a:spcAft>
              <a:buSzPts val="1500"/>
              <a:buNone/>
              <a:defRPr/>
            </a:lvl9pPr>
          </a:lstStyle>
          <a:p/>
        </p:txBody>
      </p:sp>
      <p:sp>
        <p:nvSpPr>
          <p:cNvPr id="394" name="Google Shape;394;p32"/>
          <p:cNvSpPr txBox="1"/>
          <p:nvPr>
            <p:ph idx="7" type="subTitle"/>
          </p:nvPr>
        </p:nvSpPr>
        <p:spPr>
          <a:xfrm>
            <a:off x="2042913" y="2925575"/>
            <a:ext cx="2481300" cy="485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400"/>
              <a:buFont typeface="Bungee"/>
              <a:buNone/>
              <a:defRPr sz="2400">
                <a:latin typeface="Bungee"/>
                <a:ea typeface="Bungee"/>
                <a:cs typeface="Bungee"/>
                <a:sym typeface="Bungee"/>
              </a:defRPr>
            </a:lvl1pPr>
            <a:lvl2pPr lvl="1" rtl="0" algn="ctr">
              <a:spcBef>
                <a:spcPts val="0"/>
              </a:spcBef>
              <a:spcAft>
                <a:spcPts val="0"/>
              </a:spcAft>
              <a:buSzPts val="2400"/>
              <a:buFont typeface="Bungee"/>
              <a:buNone/>
              <a:defRPr sz="2400">
                <a:latin typeface="Bungee"/>
                <a:ea typeface="Bungee"/>
                <a:cs typeface="Bungee"/>
                <a:sym typeface="Bungee"/>
              </a:defRPr>
            </a:lvl2pPr>
            <a:lvl3pPr lvl="2" rtl="0" algn="ctr">
              <a:spcBef>
                <a:spcPts val="0"/>
              </a:spcBef>
              <a:spcAft>
                <a:spcPts val="0"/>
              </a:spcAft>
              <a:buSzPts val="2400"/>
              <a:buFont typeface="Bungee"/>
              <a:buNone/>
              <a:defRPr sz="2400">
                <a:latin typeface="Bungee"/>
                <a:ea typeface="Bungee"/>
                <a:cs typeface="Bungee"/>
                <a:sym typeface="Bungee"/>
              </a:defRPr>
            </a:lvl3pPr>
            <a:lvl4pPr lvl="3" rtl="0" algn="ctr">
              <a:spcBef>
                <a:spcPts val="0"/>
              </a:spcBef>
              <a:spcAft>
                <a:spcPts val="0"/>
              </a:spcAft>
              <a:buSzPts val="2400"/>
              <a:buFont typeface="Bungee"/>
              <a:buNone/>
              <a:defRPr sz="2400">
                <a:latin typeface="Bungee"/>
                <a:ea typeface="Bungee"/>
                <a:cs typeface="Bungee"/>
                <a:sym typeface="Bungee"/>
              </a:defRPr>
            </a:lvl4pPr>
            <a:lvl5pPr lvl="4" rtl="0" algn="ctr">
              <a:spcBef>
                <a:spcPts val="0"/>
              </a:spcBef>
              <a:spcAft>
                <a:spcPts val="0"/>
              </a:spcAft>
              <a:buSzPts val="2400"/>
              <a:buFont typeface="Bungee"/>
              <a:buNone/>
              <a:defRPr sz="2400">
                <a:latin typeface="Bungee"/>
                <a:ea typeface="Bungee"/>
                <a:cs typeface="Bungee"/>
                <a:sym typeface="Bungee"/>
              </a:defRPr>
            </a:lvl5pPr>
            <a:lvl6pPr lvl="5" rtl="0" algn="ctr">
              <a:spcBef>
                <a:spcPts val="0"/>
              </a:spcBef>
              <a:spcAft>
                <a:spcPts val="0"/>
              </a:spcAft>
              <a:buSzPts val="2400"/>
              <a:buFont typeface="Bungee"/>
              <a:buNone/>
              <a:defRPr sz="2400">
                <a:latin typeface="Bungee"/>
                <a:ea typeface="Bungee"/>
                <a:cs typeface="Bungee"/>
                <a:sym typeface="Bungee"/>
              </a:defRPr>
            </a:lvl6pPr>
            <a:lvl7pPr lvl="6" rtl="0" algn="ctr">
              <a:spcBef>
                <a:spcPts val="0"/>
              </a:spcBef>
              <a:spcAft>
                <a:spcPts val="0"/>
              </a:spcAft>
              <a:buSzPts val="2400"/>
              <a:buFont typeface="Bungee"/>
              <a:buNone/>
              <a:defRPr sz="2400">
                <a:latin typeface="Bungee"/>
                <a:ea typeface="Bungee"/>
                <a:cs typeface="Bungee"/>
                <a:sym typeface="Bungee"/>
              </a:defRPr>
            </a:lvl7pPr>
            <a:lvl8pPr lvl="7" rtl="0" algn="ctr">
              <a:spcBef>
                <a:spcPts val="0"/>
              </a:spcBef>
              <a:spcAft>
                <a:spcPts val="0"/>
              </a:spcAft>
              <a:buSzPts val="2400"/>
              <a:buFont typeface="Bungee"/>
              <a:buNone/>
              <a:defRPr sz="2400">
                <a:latin typeface="Bungee"/>
                <a:ea typeface="Bungee"/>
                <a:cs typeface="Bungee"/>
                <a:sym typeface="Bungee"/>
              </a:defRPr>
            </a:lvl8pPr>
            <a:lvl9pPr lvl="8" rtl="0" algn="ctr">
              <a:spcBef>
                <a:spcPts val="0"/>
              </a:spcBef>
              <a:spcAft>
                <a:spcPts val="0"/>
              </a:spcAft>
              <a:buSzPts val="2400"/>
              <a:buFont typeface="Bungee"/>
              <a:buNone/>
              <a:defRPr sz="2400">
                <a:latin typeface="Bungee"/>
                <a:ea typeface="Bungee"/>
                <a:cs typeface="Bungee"/>
                <a:sym typeface="Bungee"/>
              </a:defRPr>
            </a:lvl9pPr>
          </a:lstStyle>
          <a:p/>
        </p:txBody>
      </p:sp>
      <p:sp>
        <p:nvSpPr>
          <p:cNvPr id="395" name="Google Shape;395;p32"/>
          <p:cNvSpPr txBox="1"/>
          <p:nvPr>
            <p:ph idx="8" type="subTitle"/>
          </p:nvPr>
        </p:nvSpPr>
        <p:spPr>
          <a:xfrm>
            <a:off x="2042913" y="3270300"/>
            <a:ext cx="2481300" cy="6246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500"/>
            </a:lvl1pPr>
            <a:lvl2pPr lvl="1" rtl="0" algn="ctr">
              <a:spcBef>
                <a:spcPts val="0"/>
              </a:spcBef>
              <a:spcAft>
                <a:spcPts val="0"/>
              </a:spcAft>
              <a:buSzPts val="1500"/>
              <a:buNone/>
              <a:defRPr/>
            </a:lvl2pPr>
            <a:lvl3pPr lvl="2" rtl="0" algn="ctr">
              <a:spcBef>
                <a:spcPts val="0"/>
              </a:spcBef>
              <a:spcAft>
                <a:spcPts val="0"/>
              </a:spcAft>
              <a:buSzPts val="1500"/>
              <a:buNone/>
              <a:defRPr/>
            </a:lvl3pPr>
            <a:lvl4pPr lvl="3" rtl="0" algn="ctr">
              <a:spcBef>
                <a:spcPts val="0"/>
              </a:spcBef>
              <a:spcAft>
                <a:spcPts val="0"/>
              </a:spcAft>
              <a:buSzPts val="1500"/>
              <a:buNone/>
              <a:defRPr/>
            </a:lvl4pPr>
            <a:lvl5pPr lvl="4" rtl="0" algn="ctr">
              <a:spcBef>
                <a:spcPts val="0"/>
              </a:spcBef>
              <a:spcAft>
                <a:spcPts val="0"/>
              </a:spcAft>
              <a:buSzPts val="1500"/>
              <a:buNone/>
              <a:defRPr/>
            </a:lvl5pPr>
            <a:lvl6pPr lvl="5" rtl="0" algn="ctr">
              <a:spcBef>
                <a:spcPts val="0"/>
              </a:spcBef>
              <a:spcAft>
                <a:spcPts val="0"/>
              </a:spcAft>
              <a:buSzPts val="1500"/>
              <a:buNone/>
              <a:defRPr/>
            </a:lvl6pPr>
            <a:lvl7pPr lvl="6" rtl="0" algn="ctr">
              <a:spcBef>
                <a:spcPts val="0"/>
              </a:spcBef>
              <a:spcAft>
                <a:spcPts val="0"/>
              </a:spcAft>
              <a:buSzPts val="1500"/>
              <a:buNone/>
              <a:defRPr/>
            </a:lvl7pPr>
            <a:lvl8pPr lvl="7" rtl="0" algn="ctr">
              <a:spcBef>
                <a:spcPts val="0"/>
              </a:spcBef>
              <a:spcAft>
                <a:spcPts val="0"/>
              </a:spcAft>
              <a:buSzPts val="1500"/>
              <a:buNone/>
              <a:defRPr/>
            </a:lvl8pPr>
            <a:lvl9pPr lvl="8" rtl="0" algn="ctr">
              <a:spcBef>
                <a:spcPts val="0"/>
              </a:spcBef>
              <a:spcAft>
                <a:spcPts val="0"/>
              </a:spcAft>
              <a:buSzPts val="1500"/>
              <a:buNone/>
              <a:defRPr/>
            </a:lvl9pPr>
          </a:lstStyle>
          <a:p/>
        </p:txBody>
      </p:sp>
      <p:sp>
        <p:nvSpPr>
          <p:cNvPr id="396" name="Google Shape;396;p32"/>
          <p:cNvSpPr txBox="1"/>
          <p:nvPr>
            <p:ph idx="9" type="subTitle"/>
          </p:nvPr>
        </p:nvSpPr>
        <p:spPr>
          <a:xfrm>
            <a:off x="4619788" y="2925575"/>
            <a:ext cx="2481300" cy="485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400"/>
              <a:buFont typeface="Bungee"/>
              <a:buNone/>
              <a:defRPr sz="2400">
                <a:latin typeface="Bungee"/>
                <a:ea typeface="Bungee"/>
                <a:cs typeface="Bungee"/>
                <a:sym typeface="Bungee"/>
              </a:defRPr>
            </a:lvl1pPr>
            <a:lvl2pPr lvl="1" rtl="0" algn="ctr">
              <a:spcBef>
                <a:spcPts val="0"/>
              </a:spcBef>
              <a:spcAft>
                <a:spcPts val="0"/>
              </a:spcAft>
              <a:buSzPts val="2400"/>
              <a:buFont typeface="Bungee"/>
              <a:buNone/>
              <a:defRPr sz="2400">
                <a:latin typeface="Bungee"/>
                <a:ea typeface="Bungee"/>
                <a:cs typeface="Bungee"/>
                <a:sym typeface="Bungee"/>
              </a:defRPr>
            </a:lvl2pPr>
            <a:lvl3pPr lvl="2" rtl="0" algn="ctr">
              <a:spcBef>
                <a:spcPts val="0"/>
              </a:spcBef>
              <a:spcAft>
                <a:spcPts val="0"/>
              </a:spcAft>
              <a:buSzPts val="2400"/>
              <a:buFont typeface="Bungee"/>
              <a:buNone/>
              <a:defRPr sz="2400">
                <a:latin typeface="Bungee"/>
                <a:ea typeface="Bungee"/>
                <a:cs typeface="Bungee"/>
                <a:sym typeface="Bungee"/>
              </a:defRPr>
            </a:lvl3pPr>
            <a:lvl4pPr lvl="3" rtl="0" algn="ctr">
              <a:spcBef>
                <a:spcPts val="0"/>
              </a:spcBef>
              <a:spcAft>
                <a:spcPts val="0"/>
              </a:spcAft>
              <a:buSzPts val="2400"/>
              <a:buFont typeface="Bungee"/>
              <a:buNone/>
              <a:defRPr sz="2400">
                <a:latin typeface="Bungee"/>
                <a:ea typeface="Bungee"/>
                <a:cs typeface="Bungee"/>
                <a:sym typeface="Bungee"/>
              </a:defRPr>
            </a:lvl4pPr>
            <a:lvl5pPr lvl="4" rtl="0" algn="ctr">
              <a:spcBef>
                <a:spcPts val="0"/>
              </a:spcBef>
              <a:spcAft>
                <a:spcPts val="0"/>
              </a:spcAft>
              <a:buSzPts val="2400"/>
              <a:buFont typeface="Bungee"/>
              <a:buNone/>
              <a:defRPr sz="2400">
                <a:latin typeface="Bungee"/>
                <a:ea typeface="Bungee"/>
                <a:cs typeface="Bungee"/>
                <a:sym typeface="Bungee"/>
              </a:defRPr>
            </a:lvl5pPr>
            <a:lvl6pPr lvl="5" rtl="0" algn="ctr">
              <a:spcBef>
                <a:spcPts val="0"/>
              </a:spcBef>
              <a:spcAft>
                <a:spcPts val="0"/>
              </a:spcAft>
              <a:buSzPts val="2400"/>
              <a:buFont typeface="Bungee"/>
              <a:buNone/>
              <a:defRPr sz="2400">
                <a:latin typeface="Bungee"/>
                <a:ea typeface="Bungee"/>
                <a:cs typeface="Bungee"/>
                <a:sym typeface="Bungee"/>
              </a:defRPr>
            </a:lvl6pPr>
            <a:lvl7pPr lvl="6" rtl="0" algn="ctr">
              <a:spcBef>
                <a:spcPts val="0"/>
              </a:spcBef>
              <a:spcAft>
                <a:spcPts val="0"/>
              </a:spcAft>
              <a:buSzPts val="2400"/>
              <a:buFont typeface="Bungee"/>
              <a:buNone/>
              <a:defRPr sz="2400">
                <a:latin typeface="Bungee"/>
                <a:ea typeface="Bungee"/>
                <a:cs typeface="Bungee"/>
                <a:sym typeface="Bungee"/>
              </a:defRPr>
            </a:lvl7pPr>
            <a:lvl8pPr lvl="7" rtl="0" algn="ctr">
              <a:spcBef>
                <a:spcPts val="0"/>
              </a:spcBef>
              <a:spcAft>
                <a:spcPts val="0"/>
              </a:spcAft>
              <a:buSzPts val="2400"/>
              <a:buFont typeface="Bungee"/>
              <a:buNone/>
              <a:defRPr sz="2400">
                <a:latin typeface="Bungee"/>
                <a:ea typeface="Bungee"/>
                <a:cs typeface="Bungee"/>
                <a:sym typeface="Bungee"/>
              </a:defRPr>
            </a:lvl8pPr>
            <a:lvl9pPr lvl="8" rtl="0" algn="ctr">
              <a:spcBef>
                <a:spcPts val="0"/>
              </a:spcBef>
              <a:spcAft>
                <a:spcPts val="0"/>
              </a:spcAft>
              <a:buSzPts val="2400"/>
              <a:buFont typeface="Bungee"/>
              <a:buNone/>
              <a:defRPr sz="2400">
                <a:latin typeface="Bungee"/>
                <a:ea typeface="Bungee"/>
                <a:cs typeface="Bungee"/>
                <a:sym typeface="Bungee"/>
              </a:defRPr>
            </a:lvl9pPr>
          </a:lstStyle>
          <a:p/>
        </p:txBody>
      </p:sp>
      <p:sp>
        <p:nvSpPr>
          <p:cNvPr id="397" name="Google Shape;397;p32"/>
          <p:cNvSpPr txBox="1"/>
          <p:nvPr>
            <p:ph idx="13" type="subTitle"/>
          </p:nvPr>
        </p:nvSpPr>
        <p:spPr>
          <a:xfrm>
            <a:off x="4619788" y="3270300"/>
            <a:ext cx="2481300" cy="6246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500"/>
            </a:lvl1pPr>
            <a:lvl2pPr lvl="1" rtl="0" algn="ctr">
              <a:spcBef>
                <a:spcPts val="0"/>
              </a:spcBef>
              <a:spcAft>
                <a:spcPts val="0"/>
              </a:spcAft>
              <a:buSzPts val="1500"/>
              <a:buNone/>
              <a:defRPr/>
            </a:lvl2pPr>
            <a:lvl3pPr lvl="2" rtl="0" algn="ctr">
              <a:spcBef>
                <a:spcPts val="0"/>
              </a:spcBef>
              <a:spcAft>
                <a:spcPts val="0"/>
              </a:spcAft>
              <a:buSzPts val="1500"/>
              <a:buNone/>
              <a:defRPr/>
            </a:lvl3pPr>
            <a:lvl4pPr lvl="3" rtl="0" algn="ctr">
              <a:spcBef>
                <a:spcPts val="0"/>
              </a:spcBef>
              <a:spcAft>
                <a:spcPts val="0"/>
              </a:spcAft>
              <a:buSzPts val="1500"/>
              <a:buNone/>
              <a:defRPr/>
            </a:lvl4pPr>
            <a:lvl5pPr lvl="4" rtl="0" algn="ctr">
              <a:spcBef>
                <a:spcPts val="0"/>
              </a:spcBef>
              <a:spcAft>
                <a:spcPts val="0"/>
              </a:spcAft>
              <a:buSzPts val="1500"/>
              <a:buNone/>
              <a:defRPr/>
            </a:lvl5pPr>
            <a:lvl6pPr lvl="5" rtl="0" algn="ctr">
              <a:spcBef>
                <a:spcPts val="0"/>
              </a:spcBef>
              <a:spcAft>
                <a:spcPts val="0"/>
              </a:spcAft>
              <a:buSzPts val="1500"/>
              <a:buNone/>
              <a:defRPr/>
            </a:lvl6pPr>
            <a:lvl7pPr lvl="6" rtl="0" algn="ctr">
              <a:spcBef>
                <a:spcPts val="0"/>
              </a:spcBef>
              <a:spcAft>
                <a:spcPts val="0"/>
              </a:spcAft>
              <a:buSzPts val="1500"/>
              <a:buNone/>
              <a:defRPr/>
            </a:lvl7pPr>
            <a:lvl8pPr lvl="7" rtl="0" algn="ctr">
              <a:spcBef>
                <a:spcPts val="0"/>
              </a:spcBef>
              <a:spcAft>
                <a:spcPts val="0"/>
              </a:spcAft>
              <a:buSzPts val="1500"/>
              <a:buNone/>
              <a:defRPr/>
            </a:lvl8pPr>
            <a:lvl9pPr lvl="8" rtl="0" algn="ctr">
              <a:spcBef>
                <a:spcPts val="0"/>
              </a:spcBef>
              <a:spcAft>
                <a:spcPts val="0"/>
              </a:spcAft>
              <a:buSzPts val="1500"/>
              <a:buNone/>
              <a:defRPr/>
            </a:lvl9pPr>
          </a:lstStyle>
          <a:p/>
        </p:txBody>
      </p:sp>
      <p:sp>
        <p:nvSpPr>
          <p:cNvPr id="398" name="Google Shape;398;p32"/>
          <p:cNvSpPr/>
          <p:nvPr/>
        </p:nvSpPr>
        <p:spPr>
          <a:xfrm>
            <a:off x="-1502955" y="4605500"/>
            <a:ext cx="10993030" cy="1756167"/>
          </a:xfrm>
          <a:custGeom>
            <a:rect b="b" l="l" r="r" t="t"/>
            <a:pathLst>
              <a:path extrusionOk="0" h="50338" w="136972">
                <a:moveTo>
                  <a:pt x="81311" y="1"/>
                </a:moveTo>
                <a:cubicBezTo>
                  <a:pt x="77827" y="1"/>
                  <a:pt x="74158" y="138"/>
                  <a:pt x="70298" y="437"/>
                </a:cubicBezTo>
                <a:cubicBezTo>
                  <a:pt x="22108" y="4174"/>
                  <a:pt x="0" y="20004"/>
                  <a:pt x="0" y="20004"/>
                </a:cubicBezTo>
                <a:lnTo>
                  <a:pt x="2366" y="50338"/>
                </a:lnTo>
                <a:lnTo>
                  <a:pt x="136972" y="50338"/>
                </a:lnTo>
                <a:lnTo>
                  <a:pt x="136972" y="18118"/>
                </a:lnTo>
                <a:cubicBezTo>
                  <a:pt x="136972" y="18118"/>
                  <a:pt x="121330" y="1"/>
                  <a:pt x="813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400" name="Shape 400"/>
        <p:cNvGrpSpPr/>
        <p:nvPr/>
      </p:nvGrpSpPr>
      <p:grpSpPr>
        <a:xfrm>
          <a:off x="0" y="0"/>
          <a:ext cx="0" cy="0"/>
          <a:chOff x="0" y="0"/>
          <a:chExt cx="0" cy="0"/>
        </a:xfrm>
      </p:grpSpPr>
      <p:sp>
        <p:nvSpPr>
          <p:cNvPr id="401" name="Google Shape;401;p33"/>
          <p:cNvSpPr txBox="1"/>
          <p:nvPr>
            <p:ph type="title"/>
          </p:nvPr>
        </p:nvSpPr>
        <p:spPr>
          <a:xfrm>
            <a:off x="713250"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02" name="Google Shape;402;p33"/>
          <p:cNvSpPr txBox="1"/>
          <p:nvPr>
            <p:ph idx="1" type="subTitle"/>
          </p:nvPr>
        </p:nvSpPr>
        <p:spPr>
          <a:xfrm>
            <a:off x="754475" y="1617700"/>
            <a:ext cx="2481300" cy="485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400"/>
              <a:buFont typeface="Bungee"/>
              <a:buNone/>
              <a:defRPr sz="2400">
                <a:latin typeface="Bungee"/>
                <a:ea typeface="Bungee"/>
                <a:cs typeface="Bungee"/>
                <a:sym typeface="Bungee"/>
              </a:defRPr>
            </a:lvl1pPr>
            <a:lvl2pPr lvl="1" rtl="0" algn="ctr">
              <a:spcBef>
                <a:spcPts val="0"/>
              </a:spcBef>
              <a:spcAft>
                <a:spcPts val="0"/>
              </a:spcAft>
              <a:buSzPts val="2400"/>
              <a:buFont typeface="Bungee"/>
              <a:buNone/>
              <a:defRPr sz="2400">
                <a:latin typeface="Bungee"/>
                <a:ea typeface="Bungee"/>
                <a:cs typeface="Bungee"/>
                <a:sym typeface="Bungee"/>
              </a:defRPr>
            </a:lvl2pPr>
            <a:lvl3pPr lvl="2" rtl="0" algn="ctr">
              <a:spcBef>
                <a:spcPts val="0"/>
              </a:spcBef>
              <a:spcAft>
                <a:spcPts val="0"/>
              </a:spcAft>
              <a:buSzPts val="2400"/>
              <a:buFont typeface="Bungee"/>
              <a:buNone/>
              <a:defRPr sz="2400">
                <a:latin typeface="Bungee"/>
                <a:ea typeface="Bungee"/>
                <a:cs typeface="Bungee"/>
                <a:sym typeface="Bungee"/>
              </a:defRPr>
            </a:lvl3pPr>
            <a:lvl4pPr lvl="3" rtl="0" algn="ctr">
              <a:spcBef>
                <a:spcPts val="0"/>
              </a:spcBef>
              <a:spcAft>
                <a:spcPts val="0"/>
              </a:spcAft>
              <a:buSzPts val="2400"/>
              <a:buFont typeface="Bungee"/>
              <a:buNone/>
              <a:defRPr sz="2400">
                <a:latin typeface="Bungee"/>
                <a:ea typeface="Bungee"/>
                <a:cs typeface="Bungee"/>
                <a:sym typeface="Bungee"/>
              </a:defRPr>
            </a:lvl4pPr>
            <a:lvl5pPr lvl="4" rtl="0" algn="ctr">
              <a:spcBef>
                <a:spcPts val="0"/>
              </a:spcBef>
              <a:spcAft>
                <a:spcPts val="0"/>
              </a:spcAft>
              <a:buSzPts val="2400"/>
              <a:buFont typeface="Bungee"/>
              <a:buNone/>
              <a:defRPr sz="2400">
                <a:latin typeface="Bungee"/>
                <a:ea typeface="Bungee"/>
                <a:cs typeface="Bungee"/>
                <a:sym typeface="Bungee"/>
              </a:defRPr>
            </a:lvl5pPr>
            <a:lvl6pPr lvl="5" rtl="0" algn="ctr">
              <a:spcBef>
                <a:spcPts val="0"/>
              </a:spcBef>
              <a:spcAft>
                <a:spcPts val="0"/>
              </a:spcAft>
              <a:buSzPts val="2400"/>
              <a:buFont typeface="Bungee"/>
              <a:buNone/>
              <a:defRPr sz="2400">
                <a:latin typeface="Bungee"/>
                <a:ea typeface="Bungee"/>
                <a:cs typeface="Bungee"/>
                <a:sym typeface="Bungee"/>
              </a:defRPr>
            </a:lvl6pPr>
            <a:lvl7pPr lvl="6" rtl="0" algn="ctr">
              <a:spcBef>
                <a:spcPts val="0"/>
              </a:spcBef>
              <a:spcAft>
                <a:spcPts val="0"/>
              </a:spcAft>
              <a:buSzPts val="2400"/>
              <a:buFont typeface="Bungee"/>
              <a:buNone/>
              <a:defRPr sz="2400">
                <a:latin typeface="Bungee"/>
                <a:ea typeface="Bungee"/>
                <a:cs typeface="Bungee"/>
                <a:sym typeface="Bungee"/>
              </a:defRPr>
            </a:lvl7pPr>
            <a:lvl8pPr lvl="7" rtl="0" algn="ctr">
              <a:spcBef>
                <a:spcPts val="0"/>
              </a:spcBef>
              <a:spcAft>
                <a:spcPts val="0"/>
              </a:spcAft>
              <a:buSzPts val="2400"/>
              <a:buFont typeface="Bungee"/>
              <a:buNone/>
              <a:defRPr sz="2400">
                <a:latin typeface="Bungee"/>
                <a:ea typeface="Bungee"/>
                <a:cs typeface="Bungee"/>
                <a:sym typeface="Bungee"/>
              </a:defRPr>
            </a:lvl8pPr>
            <a:lvl9pPr lvl="8" rtl="0" algn="ctr">
              <a:spcBef>
                <a:spcPts val="0"/>
              </a:spcBef>
              <a:spcAft>
                <a:spcPts val="0"/>
              </a:spcAft>
              <a:buSzPts val="2400"/>
              <a:buFont typeface="Bungee"/>
              <a:buNone/>
              <a:defRPr sz="2400">
                <a:latin typeface="Bungee"/>
                <a:ea typeface="Bungee"/>
                <a:cs typeface="Bungee"/>
                <a:sym typeface="Bungee"/>
              </a:defRPr>
            </a:lvl9pPr>
          </a:lstStyle>
          <a:p/>
        </p:txBody>
      </p:sp>
      <p:sp>
        <p:nvSpPr>
          <p:cNvPr id="403" name="Google Shape;403;p33"/>
          <p:cNvSpPr txBox="1"/>
          <p:nvPr>
            <p:ph idx="2" type="subTitle"/>
          </p:nvPr>
        </p:nvSpPr>
        <p:spPr>
          <a:xfrm>
            <a:off x="754475" y="1962425"/>
            <a:ext cx="2481300" cy="6246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500"/>
            </a:lvl1pPr>
            <a:lvl2pPr lvl="1" rtl="0" algn="ctr">
              <a:spcBef>
                <a:spcPts val="0"/>
              </a:spcBef>
              <a:spcAft>
                <a:spcPts val="0"/>
              </a:spcAft>
              <a:buSzPts val="1500"/>
              <a:buNone/>
              <a:defRPr/>
            </a:lvl2pPr>
            <a:lvl3pPr lvl="2" rtl="0" algn="ctr">
              <a:spcBef>
                <a:spcPts val="0"/>
              </a:spcBef>
              <a:spcAft>
                <a:spcPts val="0"/>
              </a:spcAft>
              <a:buSzPts val="1500"/>
              <a:buNone/>
              <a:defRPr/>
            </a:lvl3pPr>
            <a:lvl4pPr lvl="3" rtl="0" algn="ctr">
              <a:spcBef>
                <a:spcPts val="0"/>
              </a:spcBef>
              <a:spcAft>
                <a:spcPts val="0"/>
              </a:spcAft>
              <a:buSzPts val="1500"/>
              <a:buNone/>
              <a:defRPr/>
            </a:lvl4pPr>
            <a:lvl5pPr lvl="4" rtl="0" algn="ctr">
              <a:spcBef>
                <a:spcPts val="0"/>
              </a:spcBef>
              <a:spcAft>
                <a:spcPts val="0"/>
              </a:spcAft>
              <a:buSzPts val="1500"/>
              <a:buNone/>
              <a:defRPr/>
            </a:lvl5pPr>
            <a:lvl6pPr lvl="5" rtl="0" algn="ctr">
              <a:spcBef>
                <a:spcPts val="0"/>
              </a:spcBef>
              <a:spcAft>
                <a:spcPts val="0"/>
              </a:spcAft>
              <a:buSzPts val="1500"/>
              <a:buNone/>
              <a:defRPr/>
            </a:lvl6pPr>
            <a:lvl7pPr lvl="6" rtl="0" algn="ctr">
              <a:spcBef>
                <a:spcPts val="0"/>
              </a:spcBef>
              <a:spcAft>
                <a:spcPts val="0"/>
              </a:spcAft>
              <a:buSzPts val="1500"/>
              <a:buNone/>
              <a:defRPr/>
            </a:lvl7pPr>
            <a:lvl8pPr lvl="7" rtl="0" algn="ctr">
              <a:spcBef>
                <a:spcPts val="0"/>
              </a:spcBef>
              <a:spcAft>
                <a:spcPts val="0"/>
              </a:spcAft>
              <a:buSzPts val="1500"/>
              <a:buNone/>
              <a:defRPr/>
            </a:lvl8pPr>
            <a:lvl9pPr lvl="8" rtl="0" algn="ctr">
              <a:spcBef>
                <a:spcPts val="0"/>
              </a:spcBef>
              <a:spcAft>
                <a:spcPts val="0"/>
              </a:spcAft>
              <a:buSzPts val="1500"/>
              <a:buNone/>
              <a:defRPr/>
            </a:lvl9pPr>
          </a:lstStyle>
          <a:p/>
        </p:txBody>
      </p:sp>
      <p:sp>
        <p:nvSpPr>
          <p:cNvPr id="404" name="Google Shape;404;p33"/>
          <p:cNvSpPr txBox="1"/>
          <p:nvPr>
            <p:ph idx="3" type="subTitle"/>
          </p:nvPr>
        </p:nvSpPr>
        <p:spPr>
          <a:xfrm>
            <a:off x="3331350" y="1617700"/>
            <a:ext cx="2481300" cy="485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400"/>
              <a:buFont typeface="Bungee"/>
              <a:buNone/>
              <a:defRPr sz="2400">
                <a:latin typeface="Bungee"/>
                <a:ea typeface="Bungee"/>
                <a:cs typeface="Bungee"/>
                <a:sym typeface="Bungee"/>
              </a:defRPr>
            </a:lvl1pPr>
            <a:lvl2pPr lvl="1" rtl="0" algn="ctr">
              <a:spcBef>
                <a:spcPts val="0"/>
              </a:spcBef>
              <a:spcAft>
                <a:spcPts val="0"/>
              </a:spcAft>
              <a:buSzPts val="2400"/>
              <a:buFont typeface="Bungee"/>
              <a:buNone/>
              <a:defRPr sz="2400">
                <a:latin typeface="Bungee"/>
                <a:ea typeface="Bungee"/>
                <a:cs typeface="Bungee"/>
                <a:sym typeface="Bungee"/>
              </a:defRPr>
            </a:lvl2pPr>
            <a:lvl3pPr lvl="2" rtl="0" algn="ctr">
              <a:spcBef>
                <a:spcPts val="0"/>
              </a:spcBef>
              <a:spcAft>
                <a:spcPts val="0"/>
              </a:spcAft>
              <a:buSzPts val="2400"/>
              <a:buFont typeface="Bungee"/>
              <a:buNone/>
              <a:defRPr sz="2400">
                <a:latin typeface="Bungee"/>
                <a:ea typeface="Bungee"/>
                <a:cs typeface="Bungee"/>
                <a:sym typeface="Bungee"/>
              </a:defRPr>
            </a:lvl3pPr>
            <a:lvl4pPr lvl="3" rtl="0" algn="ctr">
              <a:spcBef>
                <a:spcPts val="0"/>
              </a:spcBef>
              <a:spcAft>
                <a:spcPts val="0"/>
              </a:spcAft>
              <a:buSzPts val="2400"/>
              <a:buFont typeface="Bungee"/>
              <a:buNone/>
              <a:defRPr sz="2400">
                <a:latin typeface="Bungee"/>
                <a:ea typeface="Bungee"/>
                <a:cs typeface="Bungee"/>
                <a:sym typeface="Bungee"/>
              </a:defRPr>
            </a:lvl4pPr>
            <a:lvl5pPr lvl="4" rtl="0" algn="ctr">
              <a:spcBef>
                <a:spcPts val="0"/>
              </a:spcBef>
              <a:spcAft>
                <a:spcPts val="0"/>
              </a:spcAft>
              <a:buSzPts val="2400"/>
              <a:buFont typeface="Bungee"/>
              <a:buNone/>
              <a:defRPr sz="2400">
                <a:latin typeface="Bungee"/>
                <a:ea typeface="Bungee"/>
                <a:cs typeface="Bungee"/>
                <a:sym typeface="Bungee"/>
              </a:defRPr>
            </a:lvl5pPr>
            <a:lvl6pPr lvl="5" rtl="0" algn="ctr">
              <a:spcBef>
                <a:spcPts val="0"/>
              </a:spcBef>
              <a:spcAft>
                <a:spcPts val="0"/>
              </a:spcAft>
              <a:buSzPts val="2400"/>
              <a:buFont typeface="Bungee"/>
              <a:buNone/>
              <a:defRPr sz="2400">
                <a:latin typeface="Bungee"/>
                <a:ea typeface="Bungee"/>
                <a:cs typeface="Bungee"/>
                <a:sym typeface="Bungee"/>
              </a:defRPr>
            </a:lvl6pPr>
            <a:lvl7pPr lvl="6" rtl="0" algn="ctr">
              <a:spcBef>
                <a:spcPts val="0"/>
              </a:spcBef>
              <a:spcAft>
                <a:spcPts val="0"/>
              </a:spcAft>
              <a:buSzPts val="2400"/>
              <a:buFont typeface="Bungee"/>
              <a:buNone/>
              <a:defRPr sz="2400">
                <a:latin typeface="Bungee"/>
                <a:ea typeface="Bungee"/>
                <a:cs typeface="Bungee"/>
                <a:sym typeface="Bungee"/>
              </a:defRPr>
            </a:lvl7pPr>
            <a:lvl8pPr lvl="7" rtl="0" algn="ctr">
              <a:spcBef>
                <a:spcPts val="0"/>
              </a:spcBef>
              <a:spcAft>
                <a:spcPts val="0"/>
              </a:spcAft>
              <a:buSzPts val="2400"/>
              <a:buFont typeface="Bungee"/>
              <a:buNone/>
              <a:defRPr sz="2400">
                <a:latin typeface="Bungee"/>
                <a:ea typeface="Bungee"/>
                <a:cs typeface="Bungee"/>
                <a:sym typeface="Bungee"/>
              </a:defRPr>
            </a:lvl8pPr>
            <a:lvl9pPr lvl="8" rtl="0" algn="ctr">
              <a:spcBef>
                <a:spcPts val="0"/>
              </a:spcBef>
              <a:spcAft>
                <a:spcPts val="0"/>
              </a:spcAft>
              <a:buSzPts val="2400"/>
              <a:buFont typeface="Bungee"/>
              <a:buNone/>
              <a:defRPr sz="2400">
                <a:latin typeface="Bungee"/>
                <a:ea typeface="Bungee"/>
                <a:cs typeface="Bungee"/>
                <a:sym typeface="Bungee"/>
              </a:defRPr>
            </a:lvl9pPr>
          </a:lstStyle>
          <a:p/>
        </p:txBody>
      </p:sp>
      <p:sp>
        <p:nvSpPr>
          <p:cNvPr id="405" name="Google Shape;405;p33"/>
          <p:cNvSpPr txBox="1"/>
          <p:nvPr>
            <p:ph idx="4" type="subTitle"/>
          </p:nvPr>
        </p:nvSpPr>
        <p:spPr>
          <a:xfrm>
            <a:off x="3331350" y="1962425"/>
            <a:ext cx="2481300" cy="6246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500"/>
            </a:lvl1pPr>
            <a:lvl2pPr lvl="1" rtl="0" algn="ctr">
              <a:spcBef>
                <a:spcPts val="0"/>
              </a:spcBef>
              <a:spcAft>
                <a:spcPts val="0"/>
              </a:spcAft>
              <a:buSzPts val="1500"/>
              <a:buNone/>
              <a:defRPr/>
            </a:lvl2pPr>
            <a:lvl3pPr lvl="2" rtl="0" algn="ctr">
              <a:spcBef>
                <a:spcPts val="0"/>
              </a:spcBef>
              <a:spcAft>
                <a:spcPts val="0"/>
              </a:spcAft>
              <a:buSzPts val="1500"/>
              <a:buNone/>
              <a:defRPr/>
            </a:lvl3pPr>
            <a:lvl4pPr lvl="3" rtl="0" algn="ctr">
              <a:spcBef>
                <a:spcPts val="0"/>
              </a:spcBef>
              <a:spcAft>
                <a:spcPts val="0"/>
              </a:spcAft>
              <a:buSzPts val="1500"/>
              <a:buNone/>
              <a:defRPr/>
            </a:lvl4pPr>
            <a:lvl5pPr lvl="4" rtl="0" algn="ctr">
              <a:spcBef>
                <a:spcPts val="0"/>
              </a:spcBef>
              <a:spcAft>
                <a:spcPts val="0"/>
              </a:spcAft>
              <a:buSzPts val="1500"/>
              <a:buNone/>
              <a:defRPr/>
            </a:lvl5pPr>
            <a:lvl6pPr lvl="5" rtl="0" algn="ctr">
              <a:spcBef>
                <a:spcPts val="0"/>
              </a:spcBef>
              <a:spcAft>
                <a:spcPts val="0"/>
              </a:spcAft>
              <a:buSzPts val="1500"/>
              <a:buNone/>
              <a:defRPr/>
            </a:lvl6pPr>
            <a:lvl7pPr lvl="6" rtl="0" algn="ctr">
              <a:spcBef>
                <a:spcPts val="0"/>
              </a:spcBef>
              <a:spcAft>
                <a:spcPts val="0"/>
              </a:spcAft>
              <a:buSzPts val="1500"/>
              <a:buNone/>
              <a:defRPr/>
            </a:lvl7pPr>
            <a:lvl8pPr lvl="7" rtl="0" algn="ctr">
              <a:spcBef>
                <a:spcPts val="0"/>
              </a:spcBef>
              <a:spcAft>
                <a:spcPts val="0"/>
              </a:spcAft>
              <a:buSzPts val="1500"/>
              <a:buNone/>
              <a:defRPr/>
            </a:lvl8pPr>
            <a:lvl9pPr lvl="8" rtl="0" algn="ctr">
              <a:spcBef>
                <a:spcPts val="0"/>
              </a:spcBef>
              <a:spcAft>
                <a:spcPts val="0"/>
              </a:spcAft>
              <a:buSzPts val="1500"/>
              <a:buNone/>
              <a:defRPr/>
            </a:lvl9pPr>
          </a:lstStyle>
          <a:p/>
        </p:txBody>
      </p:sp>
      <p:sp>
        <p:nvSpPr>
          <p:cNvPr id="406" name="Google Shape;406;p33"/>
          <p:cNvSpPr txBox="1"/>
          <p:nvPr>
            <p:ph idx="5" type="subTitle"/>
          </p:nvPr>
        </p:nvSpPr>
        <p:spPr>
          <a:xfrm>
            <a:off x="5908225" y="1617700"/>
            <a:ext cx="2481300" cy="485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400"/>
              <a:buFont typeface="Bungee"/>
              <a:buNone/>
              <a:defRPr sz="2400">
                <a:latin typeface="Bungee"/>
                <a:ea typeface="Bungee"/>
                <a:cs typeface="Bungee"/>
                <a:sym typeface="Bungee"/>
              </a:defRPr>
            </a:lvl1pPr>
            <a:lvl2pPr lvl="1" rtl="0" algn="ctr">
              <a:spcBef>
                <a:spcPts val="0"/>
              </a:spcBef>
              <a:spcAft>
                <a:spcPts val="0"/>
              </a:spcAft>
              <a:buSzPts val="2400"/>
              <a:buFont typeface="Bungee"/>
              <a:buNone/>
              <a:defRPr sz="2400">
                <a:latin typeface="Bungee"/>
                <a:ea typeface="Bungee"/>
                <a:cs typeface="Bungee"/>
                <a:sym typeface="Bungee"/>
              </a:defRPr>
            </a:lvl2pPr>
            <a:lvl3pPr lvl="2" rtl="0" algn="ctr">
              <a:spcBef>
                <a:spcPts val="0"/>
              </a:spcBef>
              <a:spcAft>
                <a:spcPts val="0"/>
              </a:spcAft>
              <a:buSzPts val="2400"/>
              <a:buFont typeface="Bungee"/>
              <a:buNone/>
              <a:defRPr sz="2400">
                <a:latin typeface="Bungee"/>
                <a:ea typeface="Bungee"/>
                <a:cs typeface="Bungee"/>
                <a:sym typeface="Bungee"/>
              </a:defRPr>
            </a:lvl3pPr>
            <a:lvl4pPr lvl="3" rtl="0" algn="ctr">
              <a:spcBef>
                <a:spcPts val="0"/>
              </a:spcBef>
              <a:spcAft>
                <a:spcPts val="0"/>
              </a:spcAft>
              <a:buSzPts val="2400"/>
              <a:buFont typeface="Bungee"/>
              <a:buNone/>
              <a:defRPr sz="2400">
                <a:latin typeface="Bungee"/>
                <a:ea typeface="Bungee"/>
                <a:cs typeface="Bungee"/>
                <a:sym typeface="Bungee"/>
              </a:defRPr>
            </a:lvl4pPr>
            <a:lvl5pPr lvl="4" rtl="0" algn="ctr">
              <a:spcBef>
                <a:spcPts val="0"/>
              </a:spcBef>
              <a:spcAft>
                <a:spcPts val="0"/>
              </a:spcAft>
              <a:buSzPts val="2400"/>
              <a:buFont typeface="Bungee"/>
              <a:buNone/>
              <a:defRPr sz="2400">
                <a:latin typeface="Bungee"/>
                <a:ea typeface="Bungee"/>
                <a:cs typeface="Bungee"/>
                <a:sym typeface="Bungee"/>
              </a:defRPr>
            </a:lvl5pPr>
            <a:lvl6pPr lvl="5" rtl="0" algn="ctr">
              <a:spcBef>
                <a:spcPts val="0"/>
              </a:spcBef>
              <a:spcAft>
                <a:spcPts val="0"/>
              </a:spcAft>
              <a:buSzPts val="2400"/>
              <a:buFont typeface="Bungee"/>
              <a:buNone/>
              <a:defRPr sz="2400">
                <a:latin typeface="Bungee"/>
                <a:ea typeface="Bungee"/>
                <a:cs typeface="Bungee"/>
                <a:sym typeface="Bungee"/>
              </a:defRPr>
            </a:lvl6pPr>
            <a:lvl7pPr lvl="6" rtl="0" algn="ctr">
              <a:spcBef>
                <a:spcPts val="0"/>
              </a:spcBef>
              <a:spcAft>
                <a:spcPts val="0"/>
              </a:spcAft>
              <a:buSzPts val="2400"/>
              <a:buFont typeface="Bungee"/>
              <a:buNone/>
              <a:defRPr sz="2400">
                <a:latin typeface="Bungee"/>
                <a:ea typeface="Bungee"/>
                <a:cs typeface="Bungee"/>
                <a:sym typeface="Bungee"/>
              </a:defRPr>
            </a:lvl7pPr>
            <a:lvl8pPr lvl="7" rtl="0" algn="ctr">
              <a:spcBef>
                <a:spcPts val="0"/>
              </a:spcBef>
              <a:spcAft>
                <a:spcPts val="0"/>
              </a:spcAft>
              <a:buSzPts val="2400"/>
              <a:buFont typeface="Bungee"/>
              <a:buNone/>
              <a:defRPr sz="2400">
                <a:latin typeface="Bungee"/>
                <a:ea typeface="Bungee"/>
                <a:cs typeface="Bungee"/>
                <a:sym typeface="Bungee"/>
              </a:defRPr>
            </a:lvl8pPr>
            <a:lvl9pPr lvl="8" rtl="0" algn="ctr">
              <a:spcBef>
                <a:spcPts val="0"/>
              </a:spcBef>
              <a:spcAft>
                <a:spcPts val="0"/>
              </a:spcAft>
              <a:buSzPts val="2400"/>
              <a:buFont typeface="Bungee"/>
              <a:buNone/>
              <a:defRPr sz="2400">
                <a:latin typeface="Bungee"/>
                <a:ea typeface="Bungee"/>
                <a:cs typeface="Bungee"/>
                <a:sym typeface="Bungee"/>
              </a:defRPr>
            </a:lvl9pPr>
          </a:lstStyle>
          <a:p/>
        </p:txBody>
      </p:sp>
      <p:sp>
        <p:nvSpPr>
          <p:cNvPr id="407" name="Google Shape;407;p33"/>
          <p:cNvSpPr txBox="1"/>
          <p:nvPr>
            <p:ph idx="6" type="subTitle"/>
          </p:nvPr>
        </p:nvSpPr>
        <p:spPr>
          <a:xfrm>
            <a:off x="5908225" y="1962425"/>
            <a:ext cx="2481300" cy="6246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500"/>
            </a:lvl1pPr>
            <a:lvl2pPr lvl="1" rtl="0" algn="ctr">
              <a:spcBef>
                <a:spcPts val="0"/>
              </a:spcBef>
              <a:spcAft>
                <a:spcPts val="0"/>
              </a:spcAft>
              <a:buSzPts val="1500"/>
              <a:buNone/>
              <a:defRPr/>
            </a:lvl2pPr>
            <a:lvl3pPr lvl="2" rtl="0" algn="ctr">
              <a:spcBef>
                <a:spcPts val="0"/>
              </a:spcBef>
              <a:spcAft>
                <a:spcPts val="0"/>
              </a:spcAft>
              <a:buSzPts val="1500"/>
              <a:buNone/>
              <a:defRPr/>
            </a:lvl3pPr>
            <a:lvl4pPr lvl="3" rtl="0" algn="ctr">
              <a:spcBef>
                <a:spcPts val="0"/>
              </a:spcBef>
              <a:spcAft>
                <a:spcPts val="0"/>
              </a:spcAft>
              <a:buSzPts val="1500"/>
              <a:buNone/>
              <a:defRPr/>
            </a:lvl4pPr>
            <a:lvl5pPr lvl="4" rtl="0" algn="ctr">
              <a:spcBef>
                <a:spcPts val="0"/>
              </a:spcBef>
              <a:spcAft>
                <a:spcPts val="0"/>
              </a:spcAft>
              <a:buSzPts val="1500"/>
              <a:buNone/>
              <a:defRPr/>
            </a:lvl5pPr>
            <a:lvl6pPr lvl="5" rtl="0" algn="ctr">
              <a:spcBef>
                <a:spcPts val="0"/>
              </a:spcBef>
              <a:spcAft>
                <a:spcPts val="0"/>
              </a:spcAft>
              <a:buSzPts val="1500"/>
              <a:buNone/>
              <a:defRPr/>
            </a:lvl6pPr>
            <a:lvl7pPr lvl="6" rtl="0" algn="ctr">
              <a:spcBef>
                <a:spcPts val="0"/>
              </a:spcBef>
              <a:spcAft>
                <a:spcPts val="0"/>
              </a:spcAft>
              <a:buSzPts val="1500"/>
              <a:buNone/>
              <a:defRPr/>
            </a:lvl7pPr>
            <a:lvl8pPr lvl="7" rtl="0" algn="ctr">
              <a:spcBef>
                <a:spcPts val="0"/>
              </a:spcBef>
              <a:spcAft>
                <a:spcPts val="0"/>
              </a:spcAft>
              <a:buSzPts val="1500"/>
              <a:buNone/>
              <a:defRPr/>
            </a:lvl8pPr>
            <a:lvl9pPr lvl="8" rtl="0" algn="ctr">
              <a:spcBef>
                <a:spcPts val="0"/>
              </a:spcBef>
              <a:spcAft>
                <a:spcPts val="0"/>
              </a:spcAft>
              <a:buSzPts val="1500"/>
              <a:buNone/>
              <a:defRPr/>
            </a:lvl9pPr>
          </a:lstStyle>
          <a:p/>
        </p:txBody>
      </p:sp>
      <p:sp>
        <p:nvSpPr>
          <p:cNvPr id="408" name="Google Shape;408;p33"/>
          <p:cNvSpPr txBox="1"/>
          <p:nvPr>
            <p:ph idx="7" type="subTitle"/>
          </p:nvPr>
        </p:nvSpPr>
        <p:spPr>
          <a:xfrm>
            <a:off x="754475" y="3154175"/>
            <a:ext cx="2481300" cy="485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400"/>
              <a:buFont typeface="Bungee"/>
              <a:buNone/>
              <a:defRPr sz="2400">
                <a:latin typeface="Bungee"/>
                <a:ea typeface="Bungee"/>
                <a:cs typeface="Bungee"/>
                <a:sym typeface="Bungee"/>
              </a:defRPr>
            </a:lvl1pPr>
            <a:lvl2pPr lvl="1" rtl="0" algn="ctr">
              <a:spcBef>
                <a:spcPts val="0"/>
              </a:spcBef>
              <a:spcAft>
                <a:spcPts val="0"/>
              </a:spcAft>
              <a:buSzPts val="2400"/>
              <a:buFont typeface="Bungee"/>
              <a:buNone/>
              <a:defRPr sz="2400">
                <a:latin typeface="Bungee"/>
                <a:ea typeface="Bungee"/>
                <a:cs typeface="Bungee"/>
                <a:sym typeface="Bungee"/>
              </a:defRPr>
            </a:lvl2pPr>
            <a:lvl3pPr lvl="2" rtl="0" algn="ctr">
              <a:spcBef>
                <a:spcPts val="0"/>
              </a:spcBef>
              <a:spcAft>
                <a:spcPts val="0"/>
              </a:spcAft>
              <a:buSzPts val="2400"/>
              <a:buFont typeface="Bungee"/>
              <a:buNone/>
              <a:defRPr sz="2400">
                <a:latin typeface="Bungee"/>
                <a:ea typeface="Bungee"/>
                <a:cs typeface="Bungee"/>
                <a:sym typeface="Bungee"/>
              </a:defRPr>
            </a:lvl3pPr>
            <a:lvl4pPr lvl="3" rtl="0" algn="ctr">
              <a:spcBef>
                <a:spcPts val="0"/>
              </a:spcBef>
              <a:spcAft>
                <a:spcPts val="0"/>
              </a:spcAft>
              <a:buSzPts val="2400"/>
              <a:buFont typeface="Bungee"/>
              <a:buNone/>
              <a:defRPr sz="2400">
                <a:latin typeface="Bungee"/>
                <a:ea typeface="Bungee"/>
                <a:cs typeface="Bungee"/>
                <a:sym typeface="Bungee"/>
              </a:defRPr>
            </a:lvl4pPr>
            <a:lvl5pPr lvl="4" rtl="0" algn="ctr">
              <a:spcBef>
                <a:spcPts val="0"/>
              </a:spcBef>
              <a:spcAft>
                <a:spcPts val="0"/>
              </a:spcAft>
              <a:buSzPts val="2400"/>
              <a:buFont typeface="Bungee"/>
              <a:buNone/>
              <a:defRPr sz="2400">
                <a:latin typeface="Bungee"/>
                <a:ea typeface="Bungee"/>
                <a:cs typeface="Bungee"/>
                <a:sym typeface="Bungee"/>
              </a:defRPr>
            </a:lvl5pPr>
            <a:lvl6pPr lvl="5" rtl="0" algn="ctr">
              <a:spcBef>
                <a:spcPts val="0"/>
              </a:spcBef>
              <a:spcAft>
                <a:spcPts val="0"/>
              </a:spcAft>
              <a:buSzPts val="2400"/>
              <a:buFont typeface="Bungee"/>
              <a:buNone/>
              <a:defRPr sz="2400">
                <a:latin typeface="Bungee"/>
                <a:ea typeface="Bungee"/>
                <a:cs typeface="Bungee"/>
                <a:sym typeface="Bungee"/>
              </a:defRPr>
            </a:lvl6pPr>
            <a:lvl7pPr lvl="6" rtl="0" algn="ctr">
              <a:spcBef>
                <a:spcPts val="0"/>
              </a:spcBef>
              <a:spcAft>
                <a:spcPts val="0"/>
              </a:spcAft>
              <a:buSzPts val="2400"/>
              <a:buFont typeface="Bungee"/>
              <a:buNone/>
              <a:defRPr sz="2400">
                <a:latin typeface="Bungee"/>
                <a:ea typeface="Bungee"/>
                <a:cs typeface="Bungee"/>
                <a:sym typeface="Bungee"/>
              </a:defRPr>
            </a:lvl7pPr>
            <a:lvl8pPr lvl="7" rtl="0" algn="ctr">
              <a:spcBef>
                <a:spcPts val="0"/>
              </a:spcBef>
              <a:spcAft>
                <a:spcPts val="0"/>
              </a:spcAft>
              <a:buSzPts val="2400"/>
              <a:buFont typeface="Bungee"/>
              <a:buNone/>
              <a:defRPr sz="2400">
                <a:latin typeface="Bungee"/>
                <a:ea typeface="Bungee"/>
                <a:cs typeface="Bungee"/>
                <a:sym typeface="Bungee"/>
              </a:defRPr>
            </a:lvl8pPr>
            <a:lvl9pPr lvl="8" rtl="0" algn="ctr">
              <a:spcBef>
                <a:spcPts val="0"/>
              </a:spcBef>
              <a:spcAft>
                <a:spcPts val="0"/>
              </a:spcAft>
              <a:buSzPts val="2400"/>
              <a:buFont typeface="Bungee"/>
              <a:buNone/>
              <a:defRPr sz="2400">
                <a:latin typeface="Bungee"/>
                <a:ea typeface="Bungee"/>
                <a:cs typeface="Bungee"/>
                <a:sym typeface="Bungee"/>
              </a:defRPr>
            </a:lvl9pPr>
          </a:lstStyle>
          <a:p/>
        </p:txBody>
      </p:sp>
      <p:sp>
        <p:nvSpPr>
          <p:cNvPr id="409" name="Google Shape;409;p33"/>
          <p:cNvSpPr txBox="1"/>
          <p:nvPr>
            <p:ph idx="8" type="subTitle"/>
          </p:nvPr>
        </p:nvSpPr>
        <p:spPr>
          <a:xfrm>
            <a:off x="754475" y="3498900"/>
            <a:ext cx="2481300" cy="6246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500"/>
            </a:lvl1pPr>
            <a:lvl2pPr lvl="1" rtl="0" algn="ctr">
              <a:spcBef>
                <a:spcPts val="0"/>
              </a:spcBef>
              <a:spcAft>
                <a:spcPts val="0"/>
              </a:spcAft>
              <a:buSzPts val="1500"/>
              <a:buNone/>
              <a:defRPr/>
            </a:lvl2pPr>
            <a:lvl3pPr lvl="2" rtl="0" algn="ctr">
              <a:spcBef>
                <a:spcPts val="0"/>
              </a:spcBef>
              <a:spcAft>
                <a:spcPts val="0"/>
              </a:spcAft>
              <a:buSzPts val="1500"/>
              <a:buNone/>
              <a:defRPr/>
            </a:lvl3pPr>
            <a:lvl4pPr lvl="3" rtl="0" algn="ctr">
              <a:spcBef>
                <a:spcPts val="0"/>
              </a:spcBef>
              <a:spcAft>
                <a:spcPts val="0"/>
              </a:spcAft>
              <a:buSzPts val="1500"/>
              <a:buNone/>
              <a:defRPr/>
            </a:lvl4pPr>
            <a:lvl5pPr lvl="4" rtl="0" algn="ctr">
              <a:spcBef>
                <a:spcPts val="0"/>
              </a:spcBef>
              <a:spcAft>
                <a:spcPts val="0"/>
              </a:spcAft>
              <a:buSzPts val="1500"/>
              <a:buNone/>
              <a:defRPr/>
            </a:lvl5pPr>
            <a:lvl6pPr lvl="5" rtl="0" algn="ctr">
              <a:spcBef>
                <a:spcPts val="0"/>
              </a:spcBef>
              <a:spcAft>
                <a:spcPts val="0"/>
              </a:spcAft>
              <a:buSzPts val="1500"/>
              <a:buNone/>
              <a:defRPr/>
            </a:lvl6pPr>
            <a:lvl7pPr lvl="6" rtl="0" algn="ctr">
              <a:spcBef>
                <a:spcPts val="0"/>
              </a:spcBef>
              <a:spcAft>
                <a:spcPts val="0"/>
              </a:spcAft>
              <a:buSzPts val="1500"/>
              <a:buNone/>
              <a:defRPr/>
            </a:lvl7pPr>
            <a:lvl8pPr lvl="7" rtl="0" algn="ctr">
              <a:spcBef>
                <a:spcPts val="0"/>
              </a:spcBef>
              <a:spcAft>
                <a:spcPts val="0"/>
              </a:spcAft>
              <a:buSzPts val="1500"/>
              <a:buNone/>
              <a:defRPr/>
            </a:lvl8pPr>
            <a:lvl9pPr lvl="8" rtl="0" algn="ctr">
              <a:spcBef>
                <a:spcPts val="0"/>
              </a:spcBef>
              <a:spcAft>
                <a:spcPts val="0"/>
              </a:spcAft>
              <a:buSzPts val="1500"/>
              <a:buNone/>
              <a:defRPr/>
            </a:lvl9pPr>
          </a:lstStyle>
          <a:p/>
        </p:txBody>
      </p:sp>
      <p:sp>
        <p:nvSpPr>
          <p:cNvPr id="410" name="Google Shape;410;p33"/>
          <p:cNvSpPr txBox="1"/>
          <p:nvPr>
            <p:ph idx="9" type="subTitle"/>
          </p:nvPr>
        </p:nvSpPr>
        <p:spPr>
          <a:xfrm>
            <a:off x="3331350" y="3154175"/>
            <a:ext cx="2481300" cy="485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400"/>
              <a:buFont typeface="Bungee"/>
              <a:buNone/>
              <a:defRPr sz="2400">
                <a:latin typeface="Bungee"/>
                <a:ea typeface="Bungee"/>
                <a:cs typeface="Bungee"/>
                <a:sym typeface="Bungee"/>
              </a:defRPr>
            </a:lvl1pPr>
            <a:lvl2pPr lvl="1" rtl="0" algn="ctr">
              <a:spcBef>
                <a:spcPts val="0"/>
              </a:spcBef>
              <a:spcAft>
                <a:spcPts val="0"/>
              </a:spcAft>
              <a:buSzPts val="2400"/>
              <a:buFont typeface="Bungee"/>
              <a:buNone/>
              <a:defRPr sz="2400">
                <a:latin typeface="Bungee"/>
                <a:ea typeface="Bungee"/>
                <a:cs typeface="Bungee"/>
                <a:sym typeface="Bungee"/>
              </a:defRPr>
            </a:lvl2pPr>
            <a:lvl3pPr lvl="2" rtl="0" algn="ctr">
              <a:spcBef>
                <a:spcPts val="0"/>
              </a:spcBef>
              <a:spcAft>
                <a:spcPts val="0"/>
              </a:spcAft>
              <a:buSzPts val="2400"/>
              <a:buFont typeface="Bungee"/>
              <a:buNone/>
              <a:defRPr sz="2400">
                <a:latin typeface="Bungee"/>
                <a:ea typeface="Bungee"/>
                <a:cs typeface="Bungee"/>
                <a:sym typeface="Bungee"/>
              </a:defRPr>
            </a:lvl3pPr>
            <a:lvl4pPr lvl="3" rtl="0" algn="ctr">
              <a:spcBef>
                <a:spcPts val="0"/>
              </a:spcBef>
              <a:spcAft>
                <a:spcPts val="0"/>
              </a:spcAft>
              <a:buSzPts val="2400"/>
              <a:buFont typeface="Bungee"/>
              <a:buNone/>
              <a:defRPr sz="2400">
                <a:latin typeface="Bungee"/>
                <a:ea typeface="Bungee"/>
                <a:cs typeface="Bungee"/>
                <a:sym typeface="Bungee"/>
              </a:defRPr>
            </a:lvl4pPr>
            <a:lvl5pPr lvl="4" rtl="0" algn="ctr">
              <a:spcBef>
                <a:spcPts val="0"/>
              </a:spcBef>
              <a:spcAft>
                <a:spcPts val="0"/>
              </a:spcAft>
              <a:buSzPts val="2400"/>
              <a:buFont typeface="Bungee"/>
              <a:buNone/>
              <a:defRPr sz="2400">
                <a:latin typeface="Bungee"/>
                <a:ea typeface="Bungee"/>
                <a:cs typeface="Bungee"/>
                <a:sym typeface="Bungee"/>
              </a:defRPr>
            </a:lvl5pPr>
            <a:lvl6pPr lvl="5" rtl="0" algn="ctr">
              <a:spcBef>
                <a:spcPts val="0"/>
              </a:spcBef>
              <a:spcAft>
                <a:spcPts val="0"/>
              </a:spcAft>
              <a:buSzPts val="2400"/>
              <a:buFont typeface="Bungee"/>
              <a:buNone/>
              <a:defRPr sz="2400">
                <a:latin typeface="Bungee"/>
                <a:ea typeface="Bungee"/>
                <a:cs typeface="Bungee"/>
                <a:sym typeface="Bungee"/>
              </a:defRPr>
            </a:lvl6pPr>
            <a:lvl7pPr lvl="6" rtl="0" algn="ctr">
              <a:spcBef>
                <a:spcPts val="0"/>
              </a:spcBef>
              <a:spcAft>
                <a:spcPts val="0"/>
              </a:spcAft>
              <a:buSzPts val="2400"/>
              <a:buFont typeface="Bungee"/>
              <a:buNone/>
              <a:defRPr sz="2400">
                <a:latin typeface="Bungee"/>
                <a:ea typeface="Bungee"/>
                <a:cs typeface="Bungee"/>
                <a:sym typeface="Bungee"/>
              </a:defRPr>
            </a:lvl7pPr>
            <a:lvl8pPr lvl="7" rtl="0" algn="ctr">
              <a:spcBef>
                <a:spcPts val="0"/>
              </a:spcBef>
              <a:spcAft>
                <a:spcPts val="0"/>
              </a:spcAft>
              <a:buSzPts val="2400"/>
              <a:buFont typeface="Bungee"/>
              <a:buNone/>
              <a:defRPr sz="2400">
                <a:latin typeface="Bungee"/>
                <a:ea typeface="Bungee"/>
                <a:cs typeface="Bungee"/>
                <a:sym typeface="Bungee"/>
              </a:defRPr>
            </a:lvl8pPr>
            <a:lvl9pPr lvl="8" rtl="0" algn="ctr">
              <a:spcBef>
                <a:spcPts val="0"/>
              </a:spcBef>
              <a:spcAft>
                <a:spcPts val="0"/>
              </a:spcAft>
              <a:buSzPts val="2400"/>
              <a:buFont typeface="Bungee"/>
              <a:buNone/>
              <a:defRPr sz="2400">
                <a:latin typeface="Bungee"/>
                <a:ea typeface="Bungee"/>
                <a:cs typeface="Bungee"/>
                <a:sym typeface="Bungee"/>
              </a:defRPr>
            </a:lvl9pPr>
          </a:lstStyle>
          <a:p/>
        </p:txBody>
      </p:sp>
      <p:sp>
        <p:nvSpPr>
          <p:cNvPr id="411" name="Google Shape;411;p33"/>
          <p:cNvSpPr txBox="1"/>
          <p:nvPr>
            <p:ph idx="13" type="subTitle"/>
          </p:nvPr>
        </p:nvSpPr>
        <p:spPr>
          <a:xfrm>
            <a:off x="3331350" y="3498900"/>
            <a:ext cx="2481300" cy="6246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500"/>
            </a:lvl1pPr>
            <a:lvl2pPr lvl="1" rtl="0" algn="ctr">
              <a:spcBef>
                <a:spcPts val="0"/>
              </a:spcBef>
              <a:spcAft>
                <a:spcPts val="0"/>
              </a:spcAft>
              <a:buSzPts val="1500"/>
              <a:buNone/>
              <a:defRPr/>
            </a:lvl2pPr>
            <a:lvl3pPr lvl="2" rtl="0" algn="ctr">
              <a:spcBef>
                <a:spcPts val="0"/>
              </a:spcBef>
              <a:spcAft>
                <a:spcPts val="0"/>
              </a:spcAft>
              <a:buSzPts val="1500"/>
              <a:buNone/>
              <a:defRPr/>
            </a:lvl3pPr>
            <a:lvl4pPr lvl="3" rtl="0" algn="ctr">
              <a:spcBef>
                <a:spcPts val="0"/>
              </a:spcBef>
              <a:spcAft>
                <a:spcPts val="0"/>
              </a:spcAft>
              <a:buSzPts val="1500"/>
              <a:buNone/>
              <a:defRPr/>
            </a:lvl4pPr>
            <a:lvl5pPr lvl="4" rtl="0" algn="ctr">
              <a:spcBef>
                <a:spcPts val="0"/>
              </a:spcBef>
              <a:spcAft>
                <a:spcPts val="0"/>
              </a:spcAft>
              <a:buSzPts val="1500"/>
              <a:buNone/>
              <a:defRPr/>
            </a:lvl5pPr>
            <a:lvl6pPr lvl="5" rtl="0" algn="ctr">
              <a:spcBef>
                <a:spcPts val="0"/>
              </a:spcBef>
              <a:spcAft>
                <a:spcPts val="0"/>
              </a:spcAft>
              <a:buSzPts val="1500"/>
              <a:buNone/>
              <a:defRPr/>
            </a:lvl6pPr>
            <a:lvl7pPr lvl="6" rtl="0" algn="ctr">
              <a:spcBef>
                <a:spcPts val="0"/>
              </a:spcBef>
              <a:spcAft>
                <a:spcPts val="0"/>
              </a:spcAft>
              <a:buSzPts val="1500"/>
              <a:buNone/>
              <a:defRPr/>
            </a:lvl7pPr>
            <a:lvl8pPr lvl="7" rtl="0" algn="ctr">
              <a:spcBef>
                <a:spcPts val="0"/>
              </a:spcBef>
              <a:spcAft>
                <a:spcPts val="0"/>
              </a:spcAft>
              <a:buSzPts val="1500"/>
              <a:buNone/>
              <a:defRPr/>
            </a:lvl8pPr>
            <a:lvl9pPr lvl="8" rtl="0" algn="ctr">
              <a:spcBef>
                <a:spcPts val="0"/>
              </a:spcBef>
              <a:spcAft>
                <a:spcPts val="0"/>
              </a:spcAft>
              <a:buSzPts val="1500"/>
              <a:buNone/>
              <a:defRPr/>
            </a:lvl9pPr>
          </a:lstStyle>
          <a:p/>
        </p:txBody>
      </p:sp>
      <p:sp>
        <p:nvSpPr>
          <p:cNvPr id="412" name="Google Shape;412;p33"/>
          <p:cNvSpPr txBox="1"/>
          <p:nvPr>
            <p:ph idx="14" type="subTitle"/>
          </p:nvPr>
        </p:nvSpPr>
        <p:spPr>
          <a:xfrm>
            <a:off x="5908225" y="3154175"/>
            <a:ext cx="2481300" cy="485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400"/>
              <a:buFont typeface="Bungee"/>
              <a:buNone/>
              <a:defRPr sz="2400">
                <a:latin typeface="Bungee"/>
                <a:ea typeface="Bungee"/>
                <a:cs typeface="Bungee"/>
                <a:sym typeface="Bungee"/>
              </a:defRPr>
            </a:lvl1pPr>
            <a:lvl2pPr lvl="1" rtl="0" algn="ctr">
              <a:spcBef>
                <a:spcPts val="0"/>
              </a:spcBef>
              <a:spcAft>
                <a:spcPts val="0"/>
              </a:spcAft>
              <a:buSzPts val="2400"/>
              <a:buFont typeface="Bungee"/>
              <a:buNone/>
              <a:defRPr sz="2400">
                <a:latin typeface="Bungee"/>
                <a:ea typeface="Bungee"/>
                <a:cs typeface="Bungee"/>
                <a:sym typeface="Bungee"/>
              </a:defRPr>
            </a:lvl2pPr>
            <a:lvl3pPr lvl="2" rtl="0" algn="ctr">
              <a:spcBef>
                <a:spcPts val="0"/>
              </a:spcBef>
              <a:spcAft>
                <a:spcPts val="0"/>
              </a:spcAft>
              <a:buSzPts val="2400"/>
              <a:buFont typeface="Bungee"/>
              <a:buNone/>
              <a:defRPr sz="2400">
                <a:latin typeface="Bungee"/>
                <a:ea typeface="Bungee"/>
                <a:cs typeface="Bungee"/>
                <a:sym typeface="Bungee"/>
              </a:defRPr>
            </a:lvl3pPr>
            <a:lvl4pPr lvl="3" rtl="0" algn="ctr">
              <a:spcBef>
                <a:spcPts val="0"/>
              </a:spcBef>
              <a:spcAft>
                <a:spcPts val="0"/>
              </a:spcAft>
              <a:buSzPts val="2400"/>
              <a:buFont typeface="Bungee"/>
              <a:buNone/>
              <a:defRPr sz="2400">
                <a:latin typeface="Bungee"/>
                <a:ea typeface="Bungee"/>
                <a:cs typeface="Bungee"/>
                <a:sym typeface="Bungee"/>
              </a:defRPr>
            </a:lvl4pPr>
            <a:lvl5pPr lvl="4" rtl="0" algn="ctr">
              <a:spcBef>
                <a:spcPts val="0"/>
              </a:spcBef>
              <a:spcAft>
                <a:spcPts val="0"/>
              </a:spcAft>
              <a:buSzPts val="2400"/>
              <a:buFont typeface="Bungee"/>
              <a:buNone/>
              <a:defRPr sz="2400">
                <a:latin typeface="Bungee"/>
                <a:ea typeface="Bungee"/>
                <a:cs typeface="Bungee"/>
                <a:sym typeface="Bungee"/>
              </a:defRPr>
            </a:lvl5pPr>
            <a:lvl6pPr lvl="5" rtl="0" algn="ctr">
              <a:spcBef>
                <a:spcPts val="0"/>
              </a:spcBef>
              <a:spcAft>
                <a:spcPts val="0"/>
              </a:spcAft>
              <a:buSzPts val="2400"/>
              <a:buFont typeface="Bungee"/>
              <a:buNone/>
              <a:defRPr sz="2400">
                <a:latin typeface="Bungee"/>
                <a:ea typeface="Bungee"/>
                <a:cs typeface="Bungee"/>
                <a:sym typeface="Bungee"/>
              </a:defRPr>
            </a:lvl6pPr>
            <a:lvl7pPr lvl="6" rtl="0" algn="ctr">
              <a:spcBef>
                <a:spcPts val="0"/>
              </a:spcBef>
              <a:spcAft>
                <a:spcPts val="0"/>
              </a:spcAft>
              <a:buSzPts val="2400"/>
              <a:buFont typeface="Bungee"/>
              <a:buNone/>
              <a:defRPr sz="2400">
                <a:latin typeface="Bungee"/>
                <a:ea typeface="Bungee"/>
                <a:cs typeface="Bungee"/>
                <a:sym typeface="Bungee"/>
              </a:defRPr>
            </a:lvl7pPr>
            <a:lvl8pPr lvl="7" rtl="0" algn="ctr">
              <a:spcBef>
                <a:spcPts val="0"/>
              </a:spcBef>
              <a:spcAft>
                <a:spcPts val="0"/>
              </a:spcAft>
              <a:buSzPts val="2400"/>
              <a:buFont typeface="Bungee"/>
              <a:buNone/>
              <a:defRPr sz="2400">
                <a:latin typeface="Bungee"/>
                <a:ea typeface="Bungee"/>
                <a:cs typeface="Bungee"/>
                <a:sym typeface="Bungee"/>
              </a:defRPr>
            </a:lvl8pPr>
            <a:lvl9pPr lvl="8" rtl="0" algn="ctr">
              <a:spcBef>
                <a:spcPts val="0"/>
              </a:spcBef>
              <a:spcAft>
                <a:spcPts val="0"/>
              </a:spcAft>
              <a:buSzPts val="2400"/>
              <a:buFont typeface="Bungee"/>
              <a:buNone/>
              <a:defRPr sz="2400">
                <a:latin typeface="Bungee"/>
                <a:ea typeface="Bungee"/>
                <a:cs typeface="Bungee"/>
                <a:sym typeface="Bungee"/>
              </a:defRPr>
            </a:lvl9pPr>
          </a:lstStyle>
          <a:p/>
        </p:txBody>
      </p:sp>
      <p:sp>
        <p:nvSpPr>
          <p:cNvPr id="413" name="Google Shape;413;p33"/>
          <p:cNvSpPr txBox="1"/>
          <p:nvPr>
            <p:ph idx="15" type="subTitle"/>
          </p:nvPr>
        </p:nvSpPr>
        <p:spPr>
          <a:xfrm>
            <a:off x="5908225" y="3498900"/>
            <a:ext cx="2481300" cy="6246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500"/>
            </a:lvl1pPr>
            <a:lvl2pPr lvl="1" rtl="0" algn="ctr">
              <a:spcBef>
                <a:spcPts val="0"/>
              </a:spcBef>
              <a:spcAft>
                <a:spcPts val="0"/>
              </a:spcAft>
              <a:buSzPts val="1500"/>
              <a:buNone/>
              <a:defRPr/>
            </a:lvl2pPr>
            <a:lvl3pPr lvl="2" rtl="0" algn="ctr">
              <a:spcBef>
                <a:spcPts val="0"/>
              </a:spcBef>
              <a:spcAft>
                <a:spcPts val="0"/>
              </a:spcAft>
              <a:buSzPts val="1500"/>
              <a:buNone/>
              <a:defRPr/>
            </a:lvl3pPr>
            <a:lvl4pPr lvl="3" rtl="0" algn="ctr">
              <a:spcBef>
                <a:spcPts val="0"/>
              </a:spcBef>
              <a:spcAft>
                <a:spcPts val="0"/>
              </a:spcAft>
              <a:buSzPts val="1500"/>
              <a:buNone/>
              <a:defRPr/>
            </a:lvl4pPr>
            <a:lvl5pPr lvl="4" rtl="0" algn="ctr">
              <a:spcBef>
                <a:spcPts val="0"/>
              </a:spcBef>
              <a:spcAft>
                <a:spcPts val="0"/>
              </a:spcAft>
              <a:buSzPts val="1500"/>
              <a:buNone/>
              <a:defRPr/>
            </a:lvl5pPr>
            <a:lvl6pPr lvl="5" rtl="0" algn="ctr">
              <a:spcBef>
                <a:spcPts val="0"/>
              </a:spcBef>
              <a:spcAft>
                <a:spcPts val="0"/>
              </a:spcAft>
              <a:buSzPts val="1500"/>
              <a:buNone/>
              <a:defRPr/>
            </a:lvl6pPr>
            <a:lvl7pPr lvl="6" rtl="0" algn="ctr">
              <a:spcBef>
                <a:spcPts val="0"/>
              </a:spcBef>
              <a:spcAft>
                <a:spcPts val="0"/>
              </a:spcAft>
              <a:buSzPts val="1500"/>
              <a:buNone/>
              <a:defRPr/>
            </a:lvl7pPr>
            <a:lvl8pPr lvl="7" rtl="0" algn="ctr">
              <a:spcBef>
                <a:spcPts val="0"/>
              </a:spcBef>
              <a:spcAft>
                <a:spcPts val="0"/>
              </a:spcAft>
              <a:buSzPts val="1500"/>
              <a:buNone/>
              <a:defRPr/>
            </a:lvl8pPr>
            <a:lvl9pPr lvl="8" rtl="0" algn="ctr">
              <a:spcBef>
                <a:spcPts val="0"/>
              </a:spcBef>
              <a:spcAft>
                <a:spcPts val="0"/>
              </a:spcAft>
              <a:buSzPts val="1500"/>
              <a:buNone/>
              <a:defRPr/>
            </a:lvl9pPr>
          </a:lstStyle>
          <a:p/>
        </p:txBody>
      </p:sp>
      <p:sp>
        <p:nvSpPr>
          <p:cNvPr id="414" name="Google Shape;414;p33"/>
          <p:cNvSpPr/>
          <p:nvPr/>
        </p:nvSpPr>
        <p:spPr>
          <a:xfrm>
            <a:off x="-708126" y="4681700"/>
            <a:ext cx="10156816" cy="1756167"/>
          </a:xfrm>
          <a:custGeom>
            <a:rect b="b" l="l" r="r" t="t"/>
            <a:pathLst>
              <a:path extrusionOk="0" h="50338" w="136972">
                <a:moveTo>
                  <a:pt x="81311" y="1"/>
                </a:moveTo>
                <a:cubicBezTo>
                  <a:pt x="77827" y="1"/>
                  <a:pt x="74158" y="138"/>
                  <a:pt x="70298" y="437"/>
                </a:cubicBezTo>
                <a:cubicBezTo>
                  <a:pt x="22108" y="4174"/>
                  <a:pt x="0" y="20004"/>
                  <a:pt x="0" y="20004"/>
                </a:cubicBezTo>
                <a:lnTo>
                  <a:pt x="2366" y="50338"/>
                </a:lnTo>
                <a:lnTo>
                  <a:pt x="136972" y="50338"/>
                </a:lnTo>
                <a:lnTo>
                  <a:pt x="136972" y="18118"/>
                </a:lnTo>
                <a:cubicBezTo>
                  <a:pt x="136972" y="18118"/>
                  <a:pt x="121330" y="1"/>
                  <a:pt x="813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3"/>
          <p:cNvSpPr/>
          <p:nvPr/>
        </p:nvSpPr>
        <p:spPr>
          <a:xfrm>
            <a:off x="8311825" y="586563"/>
            <a:ext cx="1177050" cy="289625"/>
          </a:xfrm>
          <a:custGeom>
            <a:rect b="b" l="l" r="r" t="t"/>
            <a:pathLst>
              <a:path extrusionOk="0" h="11585" w="47082">
                <a:moveTo>
                  <a:pt x="27013" y="0"/>
                </a:moveTo>
                <a:cubicBezTo>
                  <a:pt x="26819" y="0"/>
                  <a:pt x="26620" y="5"/>
                  <a:pt x="26414" y="15"/>
                </a:cubicBezTo>
                <a:cubicBezTo>
                  <a:pt x="18381" y="399"/>
                  <a:pt x="18381" y="5560"/>
                  <a:pt x="18381" y="5560"/>
                </a:cubicBezTo>
                <a:cubicBezTo>
                  <a:pt x="18381" y="5560"/>
                  <a:pt x="16559" y="2849"/>
                  <a:pt x="13434" y="2849"/>
                </a:cubicBezTo>
                <a:cubicBezTo>
                  <a:pt x="12907" y="2849"/>
                  <a:pt x="12343" y="2926"/>
                  <a:pt x="11745" y="3106"/>
                </a:cubicBezTo>
                <a:cubicBezTo>
                  <a:pt x="7597" y="4346"/>
                  <a:pt x="9125" y="8878"/>
                  <a:pt x="9125" y="8878"/>
                </a:cubicBezTo>
                <a:cubicBezTo>
                  <a:pt x="8825" y="8856"/>
                  <a:pt x="8528" y="8846"/>
                  <a:pt x="8237" y="8846"/>
                </a:cubicBezTo>
                <a:cubicBezTo>
                  <a:pt x="3611" y="8846"/>
                  <a:pt x="230" y="11407"/>
                  <a:pt x="12" y="11576"/>
                </a:cubicBezTo>
                <a:lnTo>
                  <a:pt x="47081" y="11576"/>
                </a:lnTo>
                <a:cubicBezTo>
                  <a:pt x="44812" y="9155"/>
                  <a:pt x="39838" y="8996"/>
                  <a:pt x="38576" y="8996"/>
                </a:cubicBezTo>
                <a:cubicBezTo>
                  <a:pt x="38386" y="8996"/>
                  <a:pt x="38280" y="9000"/>
                  <a:pt x="38280" y="9000"/>
                </a:cubicBezTo>
                <a:cubicBezTo>
                  <a:pt x="37820" y="7091"/>
                  <a:pt x="36378" y="6666"/>
                  <a:pt x="35186" y="6666"/>
                </a:cubicBezTo>
                <a:cubicBezTo>
                  <a:pt x="34230" y="6666"/>
                  <a:pt x="33434" y="6939"/>
                  <a:pt x="33434" y="6939"/>
                </a:cubicBezTo>
                <a:cubicBezTo>
                  <a:pt x="33434" y="6939"/>
                  <a:pt x="34396" y="0"/>
                  <a:pt x="27013" y="0"/>
                </a:cubicBezTo>
                <a:close/>
                <a:moveTo>
                  <a:pt x="1" y="11576"/>
                </a:moveTo>
                <a:lnTo>
                  <a:pt x="1" y="11584"/>
                </a:lnTo>
                <a:cubicBezTo>
                  <a:pt x="1" y="11584"/>
                  <a:pt x="5" y="11581"/>
                  <a:pt x="12" y="1157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6" name="Google Shape;416;p33"/>
          <p:cNvGrpSpPr/>
          <p:nvPr/>
        </p:nvGrpSpPr>
        <p:grpSpPr>
          <a:xfrm rot="-4370449">
            <a:off x="-14834" y="3962974"/>
            <a:ext cx="1074175" cy="1456490"/>
            <a:chOff x="971825" y="1988000"/>
            <a:chExt cx="1074275" cy="1456625"/>
          </a:xfrm>
        </p:grpSpPr>
        <p:sp>
          <p:nvSpPr>
            <p:cNvPr id="417" name="Google Shape;417;p33"/>
            <p:cNvSpPr/>
            <p:nvPr/>
          </p:nvSpPr>
          <p:spPr>
            <a:xfrm>
              <a:off x="1610000" y="2485250"/>
              <a:ext cx="400675" cy="103025"/>
            </a:xfrm>
            <a:custGeom>
              <a:rect b="b" l="l" r="r" t="t"/>
              <a:pathLst>
                <a:path extrusionOk="0" h="4121" w="16027">
                  <a:moveTo>
                    <a:pt x="16027" y="1"/>
                  </a:moveTo>
                  <a:lnTo>
                    <a:pt x="1442" y="1882"/>
                  </a:lnTo>
                  <a:lnTo>
                    <a:pt x="1" y="4120"/>
                  </a:lnTo>
                  <a:lnTo>
                    <a:pt x="15265" y="2263"/>
                  </a:lnTo>
                  <a:cubicBezTo>
                    <a:pt x="15550" y="1489"/>
                    <a:pt x="15801" y="727"/>
                    <a:pt x="160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8" name="Google Shape;418;p33"/>
            <p:cNvGrpSpPr/>
            <p:nvPr/>
          </p:nvGrpSpPr>
          <p:grpSpPr>
            <a:xfrm>
              <a:off x="971825" y="1988000"/>
              <a:ext cx="1074275" cy="1456625"/>
              <a:chOff x="971825" y="1988000"/>
              <a:chExt cx="1074275" cy="1456625"/>
            </a:xfrm>
          </p:grpSpPr>
          <p:sp>
            <p:nvSpPr>
              <p:cNvPr id="419" name="Google Shape;419;p33"/>
              <p:cNvSpPr/>
              <p:nvPr/>
            </p:nvSpPr>
            <p:spPr>
              <a:xfrm>
                <a:off x="1071550" y="3179675"/>
                <a:ext cx="431925" cy="264950"/>
              </a:xfrm>
              <a:custGeom>
                <a:rect b="b" l="l" r="r" t="t"/>
                <a:pathLst>
                  <a:path extrusionOk="0" h="10598" w="17277">
                    <a:moveTo>
                      <a:pt x="6454" y="1"/>
                    </a:moveTo>
                    <a:lnTo>
                      <a:pt x="1" y="10145"/>
                    </a:lnTo>
                    <a:cubicBezTo>
                      <a:pt x="519" y="10436"/>
                      <a:pt x="1136" y="10598"/>
                      <a:pt x="1868" y="10598"/>
                    </a:cubicBezTo>
                    <a:cubicBezTo>
                      <a:pt x="2783" y="10598"/>
                      <a:pt x="3876" y="10345"/>
                      <a:pt x="5180" y="9776"/>
                    </a:cubicBezTo>
                    <a:cubicBezTo>
                      <a:pt x="5180" y="9776"/>
                      <a:pt x="10788" y="6192"/>
                      <a:pt x="17276" y="620"/>
                    </a:cubicBezTo>
                    <a:lnTo>
                      <a:pt x="64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3"/>
              <p:cNvSpPr/>
              <p:nvPr/>
            </p:nvSpPr>
            <p:spPr>
              <a:xfrm>
                <a:off x="1513275" y="2014950"/>
                <a:ext cx="262250" cy="505450"/>
              </a:xfrm>
              <a:custGeom>
                <a:rect b="b" l="l" r="r" t="t"/>
                <a:pathLst>
                  <a:path extrusionOk="0" h="20218" w="10490">
                    <a:moveTo>
                      <a:pt x="8823" y="1"/>
                    </a:moveTo>
                    <a:cubicBezTo>
                      <a:pt x="5977" y="1192"/>
                      <a:pt x="2906" y="3287"/>
                      <a:pt x="0" y="5752"/>
                    </a:cubicBezTo>
                    <a:lnTo>
                      <a:pt x="5251" y="20218"/>
                    </a:lnTo>
                    <a:lnTo>
                      <a:pt x="10490" y="11979"/>
                    </a:lnTo>
                    <a:lnTo>
                      <a:pt x="882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3"/>
              <p:cNvSpPr/>
              <p:nvPr/>
            </p:nvSpPr>
            <p:spPr>
              <a:xfrm>
                <a:off x="1486775" y="2550150"/>
                <a:ext cx="501875" cy="231300"/>
              </a:xfrm>
              <a:custGeom>
                <a:rect b="b" l="l" r="r" t="t"/>
                <a:pathLst>
                  <a:path extrusionOk="0" h="9252" w="20075">
                    <a:moveTo>
                      <a:pt x="20075" y="0"/>
                    </a:moveTo>
                    <a:lnTo>
                      <a:pt x="4716" y="1870"/>
                    </a:lnTo>
                    <a:lnTo>
                      <a:pt x="1" y="9251"/>
                    </a:lnTo>
                    <a:lnTo>
                      <a:pt x="16419" y="7858"/>
                    </a:lnTo>
                    <a:cubicBezTo>
                      <a:pt x="16610" y="7513"/>
                      <a:pt x="16800" y="7156"/>
                      <a:pt x="17003" y="6811"/>
                    </a:cubicBezTo>
                    <a:cubicBezTo>
                      <a:pt x="18265" y="4418"/>
                      <a:pt x="19277" y="2155"/>
                      <a:pt x="200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3"/>
              <p:cNvSpPr/>
              <p:nvPr/>
            </p:nvSpPr>
            <p:spPr>
              <a:xfrm>
                <a:off x="1433500" y="2754325"/>
                <a:ext cx="459300" cy="110775"/>
              </a:xfrm>
              <a:custGeom>
                <a:rect b="b" l="l" r="r" t="t"/>
                <a:pathLst>
                  <a:path extrusionOk="0" h="4431" w="18372">
                    <a:moveTo>
                      <a:pt x="18372" y="1"/>
                    </a:moveTo>
                    <a:lnTo>
                      <a:pt x="1929" y="1394"/>
                    </a:lnTo>
                    <a:lnTo>
                      <a:pt x="1" y="4430"/>
                    </a:lnTo>
                    <a:lnTo>
                      <a:pt x="16336" y="3180"/>
                    </a:lnTo>
                    <a:cubicBezTo>
                      <a:pt x="17062" y="2144"/>
                      <a:pt x="17741" y="1073"/>
                      <a:pt x="183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3"/>
              <p:cNvSpPr/>
              <p:nvPr/>
            </p:nvSpPr>
            <p:spPr>
              <a:xfrm>
                <a:off x="1788300" y="1988000"/>
                <a:ext cx="167325" cy="259450"/>
              </a:xfrm>
              <a:custGeom>
                <a:rect b="b" l="l" r="r" t="t"/>
                <a:pathLst>
                  <a:path extrusionOk="0" h="10378" w="6693">
                    <a:moveTo>
                      <a:pt x="2376" y="1"/>
                    </a:moveTo>
                    <a:cubicBezTo>
                      <a:pt x="1627" y="1"/>
                      <a:pt x="830" y="117"/>
                      <a:pt x="1" y="341"/>
                    </a:cubicBezTo>
                    <a:lnTo>
                      <a:pt x="1203" y="10378"/>
                    </a:lnTo>
                    <a:lnTo>
                      <a:pt x="6692" y="1746"/>
                    </a:lnTo>
                    <a:cubicBezTo>
                      <a:pt x="6156" y="1281"/>
                      <a:pt x="5561" y="888"/>
                      <a:pt x="4918" y="555"/>
                    </a:cubicBezTo>
                    <a:cubicBezTo>
                      <a:pt x="4160" y="180"/>
                      <a:pt x="3304" y="1"/>
                      <a:pt x="23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3"/>
              <p:cNvSpPr/>
              <p:nvPr/>
            </p:nvSpPr>
            <p:spPr>
              <a:xfrm>
                <a:off x="1310575" y="2841550"/>
                <a:ext cx="525675" cy="216725"/>
              </a:xfrm>
              <a:custGeom>
                <a:rect b="b" l="l" r="r" t="t"/>
                <a:pathLst>
                  <a:path extrusionOk="0" h="8669" w="21027">
                    <a:moveTo>
                      <a:pt x="21027" y="1"/>
                    </a:moveTo>
                    <a:lnTo>
                      <a:pt x="4727" y="1263"/>
                    </a:lnTo>
                    <a:lnTo>
                      <a:pt x="0" y="8668"/>
                    </a:lnTo>
                    <a:lnTo>
                      <a:pt x="0" y="8668"/>
                    </a:lnTo>
                    <a:lnTo>
                      <a:pt x="13788" y="8490"/>
                    </a:lnTo>
                    <a:cubicBezTo>
                      <a:pt x="16383" y="5870"/>
                      <a:pt x="18895" y="3013"/>
                      <a:pt x="210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3"/>
              <p:cNvSpPr/>
              <p:nvPr/>
            </p:nvSpPr>
            <p:spPr>
              <a:xfrm>
                <a:off x="971825" y="2928775"/>
                <a:ext cx="254825" cy="500975"/>
              </a:xfrm>
              <a:custGeom>
                <a:rect b="b" l="l" r="r" t="t"/>
                <a:pathLst>
                  <a:path extrusionOk="0" h="20039" w="10193">
                    <a:moveTo>
                      <a:pt x="3763" y="0"/>
                    </a:moveTo>
                    <a:cubicBezTo>
                      <a:pt x="3013" y="2619"/>
                      <a:pt x="2537" y="4632"/>
                      <a:pt x="2370" y="5489"/>
                    </a:cubicBezTo>
                    <a:cubicBezTo>
                      <a:pt x="1954" y="7620"/>
                      <a:pt x="1" y="17478"/>
                      <a:pt x="3739" y="20038"/>
                    </a:cubicBezTo>
                    <a:lnTo>
                      <a:pt x="10193" y="9894"/>
                    </a:lnTo>
                    <a:lnTo>
                      <a:pt x="376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3"/>
              <p:cNvSpPr/>
              <p:nvPr/>
            </p:nvSpPr>
            <p:spPr>
              <a:xfrm>
                <a:off x="1650800" y="2284050"/>
                <a:ext cx="395300" cy="239925"/>
              </a:xfrm>
              <a:custGeom>
                <a:rect b="b" l="l" r="r" t="t"/>
                <a:pathLst>
                  <a:path extrusionOk="0" h="9597" w="15812">
                    <a:moveTo>
                      <a:pt x="15812" y="0"/>
                    </a:moveTo>
                    <a:lnTo>
                      <a:pt x="5239" y="1393"/>
                    </a:lnTo>
                    <a:lnTo>
                      <a:pt x="0" y="9597"/>
                    </a:lnTo>
                    <a:lnTo>
                      <a:pt x="0" y="9597"/>
                    </a:lnTo>
                    <a:lnTo>
                      <a:pt x="14490" y="7739"/>
                    </a:lnTo>
                    <a:cubicBezTo>
                      <a:pt x="15335" y="4882"/>
                      <a:pt x="15752" y="2286"/>
                      <a:pt x="15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3"/>
              <p:cNvSpPr/>
              <p:nvPr/>
            </p:nvSpPr>
            <p:spPr>
              <a:xfrm>
                <a:off x="1786825" y="2228675"/>
                <a:ext cx="258675" cy="82175"/>
              </a:xfrm>
              <a:custGeom>
                <a:rect b="b" l="l" r="r" t="t"/>
                <a:pathLst>
                  <a:path extrusionOk="0" h="3287" w="10347">
                    <a:moveTo>
                      <a:pt x="10275" y="1"/>
                    </a:moveTo>
                    <a:lnTo>
                      <a:pt x="1227" y="1334"/>
                    </a:lnTo>
                    <a:lnTo>
                      <a:pt x="0" y="3287"/>
                    </a:lnTo>
                    <a:lnTo>
                      <a:pt x="0" y="3287"/>
                    </a:lnTo>
                    <a:lnTo>
                      <a:pt x="10347" y="1918"/>
                    </a:lnTo>
                    <a:cubicBezTo>
                      <a:pt x="10347" y="1251"/>
                      <a:pt x="10335" y="608"/>
                      <a:pt x="102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3"/>
              <p:cNvSpPr/>
              <p:nvPr/>
            </p:nvSpPr>
            <p:spPr>
              <a:xfrm>
                <a:off x="1823125" y="2036975"/>
                <a:ext cx="220300" cy="216425"/>
              </a:xfrm>
              <a:custGeom>
                <a:rect b="b" l="l" r="r" t="t"/>
                <a:pathLst>
                  <a:path extrusionOk="0" h="8657" w="8812">
                    <a:moveTo>
                      <a:pt x="5525" y="1"/>
                    </a:moveTo>
                    <a:lnTo>
                      <a:pt x="1" y="8657"/>
                    </a:lnTo>
                    <a:lnTo>
                      <a:pt x="8811" y="7371"/>
                    </a:lnTo>
                    <a:cubicBezTo>
                      <a:pt x="8490" y="4144"/>
                      <a:pt x="7311" y="1668"/>
                      <a:pt x="55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3"/>
              <p:cNvSpPr/>
              <p:nvPr/>
            </p:nvSpPr>
            <p:spPr>
              <a:xfrm>
                <a:off x="1126925" y="2486750"/>
                <a:ext cx="295300" cy="567950"/>
              </a:xfrm>
              <a:custGeom>
                <a:rect b="b" l="l" r="r" t="t"/>
                <a:pathLst>
                  <a:path extrusionOk="0" h="22718" w="11812">
                    <a:moveTo>
                      <a:pt x="4393" y="0"/>
                    </a:moveTo>
                    <a:cubicBezTo>
                      <a:pt x="2715" y="3096"/>
                      <a:pt x="1238" y="6668"/>
                      <a:pt x="0" y="10097"/>
                    </a:cubicBezTo>
                    <a:lnTo>
                      <a:pt x="7072" y="22717"/>
                    </a:lnTo>
                    <a:lnTo>
                      <a:pt x="11811" y="15288"/>
                    </a:lnTo>
                    <a:lnTo>
                      <a:pt x="43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3"/>
              <p:cNvSpPr/>
              <p:nvPr/>
            </p:nvSpPr>
            <p:spPr>
              <a:xfrm>
                <a:off x="1237950" y="3061225"/>
                <a:ext cx="410175" cy="126825"/>
              </a:xfrm>
              <a:custGeom>
                <a:rect b="b" l="l" r="r" t="t"/>
                <a:pathLst>
                  <a:path extrusionOk="0" h="5073" w="16407">
                    <a:moveTo>
                      <a:pt x="16407" y="0"/>
                    </a:moveTo>
                    <a:lnTo>
                      <a:pt x="2715" y="179"/>
                    </a:lnTo>
                    <a:lnTo>
                      <a:pt x="0" y="4453"/>
                    </a:lnTo>
                    <a:lnTo>
                      <a:pt x="10954" y="5072"/>
                    </a:lnTo>
                    <a:cubicBezTo>
                      <a:pt x="12740" y="3525"/>
                      <a:pt x="14597" y="1822"/>
                      <a:pt x="164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3"/>
              <p:cNvSpPr/>
              <p:nvPr/>
            </p:nvSpPr>
            <p:spPr>
              <a:xfrm>
                <a:off x="1241225" y="2398350"/>
                <a:ext cx="234575" cy="463475"/>
              </a:xfrm>
              <a:custGeom>
                <a:rect b="b" l="l" r="r" t="t"/>
                <a:pathLst>
                  <a:path extrusionOk="0" h="18539" w="9383">
                    <a:moveTo>
                      <a:pt x="2012" y="0"/>
                    </a:moveTo>
                    <a:lnTo>
                      <a:pt x="1703" y="441"/>
                    </a:lnTo>
                    <a:cubicBezTo>
                      <a:pt x="1119" y="1310"/>
                      <a:pt x="548" y="2239"/>
                      <a:pt x="0" y="3227"/>
                    </a:cubicBezTo>
                    <a:lnTo>
                      <a:pt x="7430" y="18538"/>
                    </a:lnTo>
                    <a:lnTo>
                      <a:pt x="9382" y="15490"/>
                    </a:lnTo>
                    <a:lnTo>
                      <a:pt x="201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3"/>
              <p:cNvSpPr/>
              <p:nvPr/>
            </p:nvSpPr>
            <p:spPr>
              <a:xfrm>
                <a:off x="1068875" y="2748675"/>
                <a:ext cx="230400" cy="420625"/>
              </a:xfrm>
              <a:custGeom>
                <a:rect b="b" l="l" r="r" t="t"/>
                <a:pathLst>
                  <a:path extrusionOk="0" h="16825" w="9216">
                    <a:moveTo>
                      <a:pt x="2203" y="1"/>
                    </a:moveTo>
                    <a:cubicBezTo>
                      <a:pt x="1334" y="2453"/>
                      <a:pt x="596" y="4811"/>
                      <a:pt x="0" y="6835"/>
                    </a:cubicBezTo>
                    <a:lnTo>
                      <a:pt x="6489" y="16824"/>
                    </a:lnTo>
                    <a:lnTo>
                      <a:pt x="9216" y="12538"/>
                    </a:lnTo>
                    <a:lnTo>
                      <a:pt x="220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3"/>
              <p:cNvSpPr/>
              <p:nvPr/>
            </p:nvSpPr>
            <p:spPr>
              <a:xfrm>
                <a:off x="1740975" y="1998300"/>
                <a:ext cx="70575" cy="306600"/>
              </a:xfrm>
              <a:custGeom>
                <a:rect b="b" l="l" r="r" t="t"/>
                <a:pathLst>
                  <a:path extrusionOk="0" h="12264" w="2823">
                    <a:moveTo>
                      <a:pt x="1596" y="0"/>
                    </a:moveTo>
                    <a:cubicBezTo>
                      <a:pt x="1072" y="143"/>
                      <a:pt x="536" y="322"/>
                      <a:pt x="1" y="548"/>
                    </a:cubicBezTo>
                    <a:lnTo>
                      <a:pt x="1632" y="12264"/>
                    </a:lnTo>
                    <a:lnTo>
                      <a:pt x="2822" y="10371"/>
                    </a:lnTo>
                    <a:lnTo>
                      <a:pt x="159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3"/>
              <p:cNvSpPr/>
              <p:nvPr/>
            </p:nvSpPr>
            <p:spPr>
              <a:xfrm>
                <a:off x="1296275" y="2211125"/>
                <a:ext cx="302150" cy="567050"/>
              </a:xfrm>
              <a:custGeom>
                <a:rect b="b" l="l" r="r" t="t"/>
                <a:pathLst>
                  <a:path extrusionOk="0" h="22682" w="12086">
                    <a:moveTo>
                      <a:pt x="6359" y="0"/>
                    </a:moveTo>
                    <a:cubicBezTo>
                      <a:pt x="3906" y="2334"/>
                      <a:pt x="1680" y="4870"/>
                      <a:pt x="1" y="7203"/>
                    </a:cubicBezTo>
                    <a:lnTo>
                      <a:pt x="7359" y="22681"/>
                    </a:lnTo>
                    <a:lnTo>
                      <a:pt x="12086" y="15264"/>
                    </a:lnTo>
                    <a:lnTo>
                      <a:pt x="635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3"/>
              <p:cNvSpPr/>
              <p:nvPr/>
            </p:nvSpPr>
            <p:spPr>
              <a:xfrm>
                <a:off x="1460875" y="2163800"/>
                <a:ext cx="178625" cy="421200"/>
              </a:xfrm>
              <a:custGeom>
                <a:rect b="b" l="l" r="r" t="t"/>
                <a:pathLst>
                  <a:path extrusionOk="0" h="16848" w="7145">
                    <a:moveTo>
                      <a:pt x="1846" y="0"/>
                    </a:moveTo>
                    <a:cubicBezTo>
                      <a:pt x="1215" y="536"/>
                      <a:pt x="608" y="1084"/>
                      <a:pt x="1" y="1667"/>
                    </a:cubicBezTo>
                    <a:lnTo>
                      <a:pt x="5692" y="16847"/>
                    </a:lnTo>
                    <a:lnTo>
                      <a:pt x="7145" y="14573"/>
                    </a:lnTo>
                    <a:lnTo>
                      <a:pt x="184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3"/>
              <p:cNvSpPr/>
              <p:nvPr/>
            </p:nvSpPr>
            <p:spPr>
              <a:xfrm>
                <a:off x="1065600" y="1997100"/>
                <a:ext cx="979600" cy="1435925"/>
              </a:xfrm>
              <a:custGeom>
                <a:rect b="b" l="l" r="r" t="t"/>
                <a:pathLst>
                  <a:path extrusionOk="0" h="57437" w="39184">
                    <a:moveTo>
                      <a:pt x="28873" y="1"/>
                    </a:moveTo>
                    <a:cubicBezTo>
                      <a:pt x="28790" y="24"/>
                      <a:pt x="28683" y="48"/>
                      <a:pt x="28575" y="72"/>
                    </a:cubicBezTo>
                    <a:lnTo>
                      <a:pt x="29814" y="10442"/>
                    </a:lnTo>
                    <a:lnTo>
                      <a:pt x="28611" y="12335"/>
                    </a:lnTo>
                    <a:lnTo>
                      <a:pt x="26968" y="620"/>
                    </a:lnTo>
                    <a:cubicBezTo>
                      <a:pt x="26885" y="667"/>
                      <a:pt x="26778" y="703"/>
                      <a:pt x="26682" y="739"/>
                    </a:cubicBezTo>
                    <a:lnTo>
                      <a:pt x="28349" y="12728"/>
                    </a:lnTo>
                    <a:lnTo>
                      <a:pt x="23158" y="20932"/>
                    </a:lnTo>
                    <a:lnTo>
                      <a:pt x="17907" y="6466"/>
                    </a:lnTo>
                    <a:cubicBezTo>
                      <a:pt x="17836" y="6537"/>
                      <a:pt x="17741" y="6597"/>
                      <a:pt x="17669" y="6668"/>
                    </a:cubicBezTo>
                    <a:lnTo>
                      <a:pt x="22968" y="21241"/>
                    </a:lnTo>
                    <a:lnTo>
                      <a:pt x="21527" y="23503"/>
                    </a:lnTo>
                    <a:lnTo>
                      <a:pt x="15824" y="8323"/>
                    </a:lnTo>
                    <a:cubicBezTo>
                      <a:pt x="15752" y="8394"/>
                      <a:pt x="15657" y="8466"/>
                      <a:pt x="15586" y="8549"/>
                    </a:cubicBezTo>
                    <a:lnTo>
                      <a:pt x="21313" y="23813"/>
                    </a:lnTo>
                    <a:lnTo>
                      <a:pt x="16598" y="31219"/>
                    </a:lnTo>
                    <a:lnTo>
                      <a:pt x="9240" y="15741"/>
                    </a:lnTo>
                    <a:cubicBezTo>
                      <a:pt x="9180" y="15836"/>
                      <a:pt x="9109" y="15919"/>
                      <a:pt x="9049" y="16026"/>
                    </a:cubicBezTo>
                    <a:lnTo>
                      <a:pt x="16419" y="31516"/>
                    </a:lnTo>
                    <a:lnTo>
                      <a:pt x="14466" y="34576"/>
                    </a:lnTo>
                    <a:lnTo>
                      <a:pt x="7037" y="19253"/>
                    </a:lnTo>
                    <a:cubicBezTo>
                      <a:pt x="6977" y="19360"/>
                      <a:pt x="6918" y="19467"/>
                      <a:pt x="6858" y="19586"/>
                    </a:cubicBezTo>
                    <a:lnTo>
                      <a:pt x="14276" y="34874"/>
                    </a:lnTo>
                    <a:lnTo>
                      <a:pt x="9537" y="42291"/>
                    </a:lnTo>
                    <a:lnTo>
                      <a:pt x="2477" y="29683"/>
                    </a:lnTo>
                    <a:cubicBezTo>
                      <a:pt x="2429" y="29802"/>
                      <a:pt x="2382" y="29933"/>
                      <a:pt x="2334" y="30052"/>
                    </a:cubicBezTo>
                    <a:lnTo>
                      <a:pt x="9347" y="42577"/>
                    </a:lnTo>
                    <a:lnTo>
                      <a:pt x="6620" y="46863"/>
                    </a:lnTo>
                    <a:lnTo>
                      <a:pt x="131" y="36886"/>
                    </a:lnTo>
                    <a:cubicBezTo>
                      <a:pt x="108" y="37017"/>
                      <a:pt x="60" y="37136"/>
                      <a:pt x="36" y="37255"/>
                    </a:cubicBezTo>
                    <a:lnTo>
                      <a:pt x="6465" y="47137"/>
                    </a:lnTo>
                    <a:lnTo>
                      <a:pt x="0" y="57270"/>
                    </a:lnTo>
                    <a:cubicBezTo>
                      <a:pt x="72" y="57329"/>
                      <a:pt x="167" y="57377"/>
                      <a:pt x="250" y="57436"/>
                    </a:cubicBezTo>
                    <a:lnTo>
                      <a:pt x="6716" y="47304"/>
                    </a:lnTo>
                    <a:lnTo>
                      <a:pt x="17514" y="47923"/>
                    </a:lnTo>
                    <a:cubicBezTo>
                      <a:pt x="17622" y="47840"/>
                      <a:pt x="17741" y="47745"/>
                      <a:pt x="17848" y="47637"/>
                    </a:cubicBezTo>
                    <a:lnTo>
                      <a:pt x="6894" y="47018"/>
                    </a:lnTo>
                    <a:lnTo>
                      <a:pt x="9621" y="42744"/>
                    </a:lnTo>
                    <a:lnTo>
                      <a:pt x="23313" y="42565"/>
                    </a:lnTo>
                    <a:lnTo>
                      <a:pt x="23610" y="42268"/>
                    </a:lnTo>
                    <a:lnTo>
                      <a:pt x="9811" y="42446"/>
                    </a:lnTo>
                    <a:lnTo>
                      <a:pt x="9811" y="42446"/>
                    </a:lnTo>
                    <a:lnTo>
                      <a:pt x="14526" y="35041"/>
                    </a:lnTo>
                    <a:lnTo>
                      <a:pt x="30838" y="33790"/>
                    </a:lnTo>
                    <a:lnTo>
                      <a:pt x="31064" y="33469"/>
                    </a:lnTo>
                    <a:lnTo>
                      <a:pt x="14740" y="34719"/>
                    </a:lnTo>
                    <a:lnTo>
                      <a:pt x="16669" y="31683"/>
                    </a:lnTo>
                    <a:lnTo>
                      <a:pt x="33112" y="30290"/>
                    </a:lnTo>
                    <a:lnTo>
                      <a:pt x="33290" y="29980"/>
                    </a:lnTo>
                    <a:lnTo>
                      <a:pt x="33290" y="29980"/>
                    </a:lnTo>
                    <a:lnTo>
                      <a:pt x="16848" y="31373"/>
                    </a:lnTo>
                    <a:lnTo>
                      <a:pt x="21551" y="23992"/>
                    </a:lnTo>
                    <a:lnTo>
                      <a:pt x="36910" y="22110"/>
                    </a:lnTo>
                    <a:cubicBezTo>
                      <a:pt x="36957" y="22015"/>
                      <a:pt x="36981" y="21908"/>
                      <a:pt x="37029" y="21801"/>
                    </a:cubicBezTo>
                    <a:lnTo>
                      <a:pt x="37029" y="21801"/>
                    </a:lnTo>
                    <a:lnTo>
                      <a:pt x="21765" y="23658"/>
                    </a:lnTo>
                    <a:lnTo>
                      <a:pt x="23206" y="21420"/>
                    </a:lnTo>
                    <a:lnTo>
                      <a:pt x="37791" y="19539"/>
                    </a:lnTo>
                    <a:lnTo>
                      <a:pt x="37874" y="19229"/>
                    </a:lnTo>
                    <a:lnTo>
                      <a:pt x="37874" y="19229"/>
                    </a:lnTo>
                    <a:lnTo>
                      <a:pt x="23396" y="21086"/>
                    </a:lnTo>
                    <a:lnTo>
                      <a:pt x="23396" y="21086"/>
                    </a:lnTo>
                    <a:lnTo>
                      <a:pt x="28623" y="12883"/>
                    </a:lnTo>
                    <a:lnTo>
                      <a:pt x="39184" y="11490"/>
                    </a:lnTo>
                    <a:lnTo>
                      <a:pt x="39184" y="11192"/>
                    </a:lnTo>
                    <a:lnTo>
                      <a:pt x="28825" y="12562"/>
                    </a:lnTo>
                    <a:lnTo>
                      <a:pt x="30076" y="10609"/>
                    </a:lnTo>
                    <a:lnTo>
                      <a:pt x="39124" y="9276"/>
                    </a:lnTo>
                    <a:cubicBezTo>
                      <a:pt x="39112" y="9168"/>
                      <a:pt x="39112" y="9073"/>
                      <a:pt x="39101" y="8978"/>
                    </a:cubicBezTo>
                    <a:lnTo>
                      <a:pt x="30290" y="10288"/>
                    </a:lnTo>
                    <a:lnTo>
                      <a:pt x="35814" y="1620"/>
                    </a:lnTo>
                    <a:cubicBezTo>
                      <a:pt x="35731" y="1548"/>
                      <a:pt x="35660" y="1489"/>
                      <a:pt x="35588" y="1417"/>
                    </a:cubicBezTo>
                    <a:lnTo>
                      <a:pt x="30076" y="10049"/>
                    </a:lnTo>
                    <a:lnTo>
                      <a:pt x="28873" y="1"/>
                    </a:lnTo>
                    <a:close/>
                  </a:path>
                </a:pathLst>
              </a:custGeom>
              <a:solidFill>
                <a:schemeClr val="accent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37" name="Google Shape;437;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21">
    <p:spTree>
      <p:nvGrpSpPr>
        <p:cNvPr id="438" name="Shape 438"/>
        <p:cNvGrpSpPr/>
        <p:nvPr/>
      </p:nvGrpSpPr>
      <p:grpSpPr>
        <a:xfrm>
          <a:off x="0" y="0"/>
          <a:ext cx="0" cy="0"/>
          <a:chOff x="0" y="0"/>
          <a:chExt cx="0" cy="0"/>
        </a:xfrm>
      </p:grpSpPr>
      <p:sp>
        <p:nvSpPr>
          <p:cNvPr id="439" name="Google Shape;439;p34"/>
          <p:cNvSpPr txBox="1"/>
          <p:nvPr>
            <p:ph type="title"/>
          </p:nvPr>
        </p:nvSpPr>
        <p:spPr>
          <a:xfrm>
            <a:off x="713225" y="586513"/>
            <a:ext cx="3858600" cy="9750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58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40" name="Google Shape;440;p34"/>
          <p:cNvSpPr txBox="1"/>
          <p:nvPr>
            <p:ph idx="1" type="subTitle"/>
          </p:nvPr>
        </p:nvSpPr>
        <p:spPr>
          <a:xfrm>
            <a:off x="713225" y="1464963"/>
            <a:ext cx="2843100" cy="11550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500"/>
              <a:buNone/>
              <a:defRPr sz="1500"/>
            </a:lvl1pPr>
            <a:lvl2pPr lvl="1" rtl="0" algn="ctr">
              <a:spcBef>
                <a:spcPts val="0"/>
              </a:spcBef>
              <a:spcAft>
                <a:spcPts val="0"/>
              </a:spcAft>
              <a:buSzPts val="1500"/>
              <a:buNone/>
              <a:defRPr/>
            </a:lvl2pPr>
            <a:lvl3pPr lvl="2" rtl="0" algn="ctr">
              <a:spcBef>
                <a:spcPts val="0"/>
              </a:spcBef>
              <a:spcAft>
                <a:spcPts val="0"/>
              </a:spcAft>
              <a:buSzPts val="1500"/>
              <a:buNone/>
              <a:defRPr/>
            </a:lvl3pPr>
            <a:lvl4pPr lvl="3" rtl="0" algn="ctr">
              <a:spcBef>
                <a:spcPts val="0"/>
              </a:spcBef>
              <a:spcAft>
                <a:spcPts val="0"/>
              </a:spcAft>
              <a:buSzPts val="1500"/>
              <a:buNone/>
              <a:defRPr/>
            </a:lvl4pPr>
            <a:lvl5pPr lvl="4" rtl="0" algn="ctr">
              <a:spcBef>
                <a:spcPts val="0"/>
              </a:spcBef>
              <a:spcAft>
                <a:spcPts val="0"/>
              </a:spcAft>
              <a:buSzPts val="1500"/>
              <a:buNone/>
              <a:defRPr/>
            </a:lvl5pPr>
            <a:lvl6pPr lvl="5" rtl="0" algn="ctr">
              <a:spcBef>
                <a:spcPts val="0"/>
              </a:spcBef>
              <a:spcAft>
                <a:spcPts val="0"/>
              </a:spcAft>
              <a:buSzPts val="1500"/>
              <a:buNone/>
              <a:defRPr/>
            </a:lvl6pPr>
            <a:lvl7pPr lvl="6" rtl="0" algn="ctr">
              <a:spcBef>
                <a:spcPts val="0"/>
              </a:spcBef>
              <a:spcAft>
                <a:spcPts val="0"/>
              </a:spcAft>
              <a:buSzPts val="1500"/>
              <a:buNone/>
              <a:defRPr/>
            </a:lvl7pPr>
            <a:lvl8pPr lvl="7" rtl="0" algn="ctr">
              <a:spcBef>
                <a:spcPts val="0"/>
              </a:spcBef>
              <a:spcAft>
                <a:spcPts val="0"/>
              </a:spcAft>
              <a:buSzPts val="1500"/>
              <a:buNone/>
              <a:defRPr/>
            </a:lvl8pPr>
            <a:lvl9pPr lvl="8" rtl="0" algn="ctr">
              <a:spcBef>
                <a:spcPts val="0"/>
              </a:spcBef>
              <a:spcAft>
                <a:spcPts val="0"/>
              </a:spcAft>
              <a:buSzPts val="1500"/>
              <a:buNone/>
              <a:defRPr/>
            </a:lvl9pPr>
          </a:lstStyle>
          <a:p/>
        </p:txBody>
      </p:sp>
      <p:sp>
        <p:nvSpPr>
          <p:cNvPr id="441" name="Google Shape;441;p34"/>
          <p:cNvSpPr txBox="1"/>
          <p:nvPr/>
        </p:nvSpPr>
        <p:spPr>
          <a:xfrm>
            <a:off x="713225" y="3337313"/>
            <a:ext cx="4091400" cy="7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Arimo"/>
                <a:ea typeface="Arimo"/>
                <a:cs typeface="Arimo"/>
                <a:sym typeface="Arimo"/>
              </a:rPr>
              <a:t>CREDITS:</a:t>
            </a:r>
            <a:r>
              <a:rPr lang="en" sz="1200">
                <a:solidFill>
                  <a:schemeClr val="dk1"/>
                </a:solidFill>
                <a:latin typeface="Arimo"/>
                <a:ea typeface="Arimo"/>
                <a:cs typeface="Arimo"/>
                <a:sym typeface="Arimo"/>
              </a:rPr>
              <a:t> This presentation template was created by </a:t>
            </a:r>
            <a:r>
              <a:rPr b="1" lang="en" sz="1200" u="sng">
                <a:solidFill>
                  <a:schemeClr val="dk1"/>
                </a:solidFill>
                <a:latin typeface="Arimo"/>
                <a:ea typeface="Arimo"/>
                <a:cs typeface="Arimo"/>
                <a:sym typeface="Arimo"/>
                <a:hlinkClick r:id="rId2">
                  <a:extLst>
                    <a:ext uri="{A12FA001-AC4F-418D-AE19-62706E023703}">
                      <ahyp:hlinkClr val="tx"/>
                    </a:ext>
                  </a:extLst>
                </a:hlinkClick>
              </a:rPr>
              <a:t>Slidesgo</a:t>
            </a:r>
            <a:r>
              <a:rPr lang="en" sz="1200">
                <a:solidFill>
                  <a:schemeClr val="dk1"/>
                </a:solidFill>
                <a:latin typeface="Arimo"/>
                <a:ea typeface="Arimo"/>
                <a:cs typeface="Arimo"/>
                <a:sym typeface="Arimo"/>
              </a:rPr>
              <a:t>, including icons by </a:t>
            </a:r>
            <a:r>
              <a:rPr b="1" lang="en" sz="1200" u="sng">
                <a:solidFill>
                  <a:schemeClr val="dk1"/>
                </a:solidFill>
                <a:latin typeface="Arimo"/>
                <a:ea typeface="Arimo"/>
                <a:cs typeface="Arimo"/>
                <a:sym typeface="Arimo"/>
                <a:hlinkClick r:id="rId3">
                  <a:extLst>
                    <a:ext uri="{A12FA001-AC4F-418D-AE19-62706E023703}">
                      <ahyp:hlinkClr val="tx"/>
                    </a:ext>
                  </a:extLst>
                </a:hlinkClick>
              </a:rPr>
              <a:t>Flaticon</a:t>
            </a:r>
            <a:r>
              <a:rPr lang="en" sz="1200">
                <a:solidFill>
                  <a:schemeClr val="dk1"/>
                </a:solidFill>
                <a:latin typeface="Arimo"/>
                <a:ea typeface="Arimo"/>
                <a:cs typeface="Arimo"/>
                <a:sym typeface="Arimo"/>
              </a:rPr>
              <a:t>, infographics &amp; images by </a:t>
            </a:r>
            <a:r>
              <a:rPr b="1" lang="en" sz="1200" u="sng">
                <a:solidFill>
                  <a:schemeClr val="dk1"/>
                </a:solidFill>
                <a:latin typeface="Arimo"/>
                <a:ea typeface="Arimo"/>
                <a:cs typeface="Arimo"/>
                <a:sym typeface="Arimo"/>
                <a:hlinkClick r:id="rId4">
                  <a:extLst>
                    <a:ext uri="{A12FA001-AC4F-418D-AE19-62706E023703}">
                      <ahyp:hlinkClr val="tx"/>
                    </a:ext>
                  </a:extLst>
                </a:hlinkClick>
              </a:rPr>
              <a:t>Freepik</a:t>
            </a:r>
            <a:r>
              <a:rPr lang="en" sz="1200" u="sng">
                <a:solidFill>
                  <a:schemeClr val="dk1"/>
                </a:solidFill>
                <a:latin typeface="Arimo"/>
                <a:ea typeface="Arimo"/>
                <a:cs typeface="Arimo"/>
                <a:sym typeface="Arimo"/>
              </a:rPr>
              <a:t> </a:t>
            </a:r>
            <a:endParaRPr sz="1200" u="sng">
              <a:solidFill>
                <a:schemeClr val="dk1"/>
              </a:solidFill>
              <a:latin typeface="Arimo"/>
              <a:ea typeface="Arimo"/>
              <a:cs typeface="Arimo"/>
              <a:sym typeface="Arimo"/>
            </a:endParaRPr>
          </a:p>
        </p:txBody>
      </p:sp>
      <p:sp>
        <p:nvSpPr>
          <p:cNvPr id="442" name="Google Shape;442;p34"/>
          <p:cNvSpPr/>
          <p:nvPr/>
        </p:nvSpPr>
        <p:spPr>
          <a:xfrm>
            <a:off x="-542687" y="-21700"/>
            <a:ext cx="2204975" cy="428100"/>
          </a:xfrm>
          <a:custGeom>
            <a:rect b="b" l="l" r="r" t="t"/>
            <a:pathLst>
              <a:path extrusionOk="0" h="17124" w="88199">
                <a:moveTo>
                  <a:pt x="40677" y="0"/>
                </a:moveTo>
                <a:cubicBezTo>
                  <a:pt x="40206" y="0"/>
                  <a:pt x="39728" y="28"/>
                  <a:pt x="39240" y="88"/>
                </a:cubicBezTo>
                <a:cubicBezTo>
                  <a:pt x="29802" y="1232"/>
                  <a:pt x="31871" y="8296"/>
                  <a:pt x="31871" y="8296"/>
                </a:cubicBezTo>
                <a:cubicBezTo>
                  <a:pt x="31871" y="8296"/>
                  <a:pt x="28894" y="3392"/>
                  <a:pt x="23114" y="3392"/>
                </a:cubicBezTo>
                <a:cubicBezTo>
                  <a:pt x="21901" y="3392"/>
                  <a:pt x="20564" y="3608"/>
                  <a:pt x="19106" y="4131"/>
                </a:cubicBezTo>
                <a:cubicBezTo>
                  <a:pt x="10697" y="7143"/>
                  <a:pt x="14425" y="13683"/>
                  <a:pt x="14425" y="13683"/>
                </a:cubicBezTo>
                <a:cubicBezTo>
                  <a:pt x="14083" y="13651"/>
                  <a:pt x="13729" y="13637"/>
                  <a:pt x="13365" y="13637"/>
                </a:cubicBezTo>
                <a:cubicBezTo>
                  <a:pt x="7782" y="13637"/>
                  <a:pt x="1" y="17123"/>
                  <a:pt x="1" y="17123"/>
                </a:cubicBezTo>
                <a:lnTo>
                  <a:pt x="88198" y="17123"/>
                </a:lnTo>
                <a:cubicBezTo>
                  <a:pt x="86320" y="13241"/>
                  <a:pt x="81795" y="12569"/>
                  <a:pt x="78900" y="12569"/>
                </a:cubicBezTo>
                <a:cubicBezTo>
                  <a:pt x="77380" y="12569"/>
                  <a:pt x="76309" y="12754"/>
                  <a:pt x="76306" y="12757"/>
                </a:cubicBezTo>
                <a:cubicBezTo>
                  <a:pt x="74896" y="10843"/>
                  <a:pt x="73068" y="10305"/>
                  <a:pt x="71458" y="10305"/>
                </a:cubicBezTo>
                <a:cubicBezTo>
                  <a:pt x="69389" y="10305"/>
                  <a:pt x="67679" y="11194"/>
                  <a:pt x="67679" y="11194"/>
                </a:cubicBezTo>
                <a:cubicBezTo>
                  <a:pt x="67679" y="11194"/>
                  <a:pt x="66544" y="5694"/>
                  <a:pt x="61969" y="5589"/>
                </a:cubicBezTo>
                <a:cubicBezTo>
                  <a:pt x="61911" y="5587"/>
                  <a:pt x="61853" y="5587"/>
                  <a:pt x="61795" y="5587"/>
                </a:cubicBezTo>
                <a:cubicBezTo>
                  <a:pt x="57350" y="5587"/>
                  <a:pt x="55018" y="9535"/>
                  <a:pt x="55018" y="9535"/>
                </a:cubicBezTo>
                <a:cubicBezTo>
                  <a:pt x="55018" y="9535"/>
                  <a:pt x="49324" y="0"/>
                  <a:pt x="406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22">
    <p:spTree>
      <p:nvGrpSpPr>
        <p:cNvPr id="444" name="Shape 444"/>
        <p:cNvGrpSpPr/>
        <p:nvPr/>
      </p:nvGrpSpPr>
      <p:grpSpPr>
        <a:xfrm>
          <a:off x="0" y="0"/>
          <a:ext cx="0" cy="0"/>
          <a:chOff x="0" y="0"/>
          <a:chExt cx="0" cy="0"/>
        </a:xfrm>
      </p:grpSpPr>
      <p:sp>
        <p:nvSpPr>
          <p:cNvPr id="445" name="Google Shape;445;p35"/>
          <p:cNvSpPr/>
          <p:nvPr/>
        </p:nvSpPr>
        <p:spPr>
          <a:xfrm flipH="1">
            <a:off x="-57371" y="3026724"/>
            <a:ext cx="7717346" cy="2745510"/>
          </a:xfrm>
          <a:custGeom>
            <a:rect b="b" l="l" r="r" t="t"/>
            <a:pathLst>
              <a:path extrusionOk="0" h="85992" w="207358">
                <a:moveTo>
                  <a:pt x="195133" y="1"/>
                </a:moveTo>
                <a:cubicBezTo>
                  <a:pt x="194565" y="1"/>
                  <a:pt x="193971" y="38"/>
                  <a:pt x="193352" y="116"/>
                </a:cubicBezTo>
                <a:cubicBezTo>
                  <a:pt x="181940" y="1557"/>
                  <a:pt x="182446" y="12393"/>
                  <a:pt x="182446" y="12393"/>
                </a:cubicBezTo>
                <a:cubicBezTo>
                  <a:pt x="182230" y="12381"/>
                  <a:pt x="182018" y="12376"/>
                  <a:pt x="181811" y="12376"/>
                </a:cubicBezTo>
                <a:cubicBezTo>
                  <a:pt x="174097" y="12376"/>
                  <a:pt x="173104" y="20094"/>
                  <a:pt x="173104" y="20094"/>
                </a:cubicBezTo>
                <a:cubicBezTo>
                  <a:pt x="173104" y="20094"/>
                  <a:pt x="168923" y="14850"/>
                  <a:pt x="160205" y="14850"/>
                </a:cubicBezTo>
                <a:cubicBezTo>
                  <a:pt x="158063" y="14850"/>
                  <a:pt x="155647" y="15166"/>
                  <a:pt x="152951" y="15955"/>
                </a:cubicBezTo>
                <a:cubicBezTo>
                  <a:pt x="139286" y="19963"/>
                  <a:pt x="144089" y="32964"/>
                  <a:pt x="144089" y="32964"/>
                </a:cubicBezTo>
                <a:cubicBezTo>
                  <a:pt x="132528" y="34108"/>
                  <a:pt x="135671" y="45372"/>
                  <a:pt x="135671" y="45372"/>
                </a:cubicBezTo>
                <a:cubicBezTo>
                  <a:pt x="122932" y="45555"/>
                  <a:pt x="124137" y="54828"/>
                  <a:pt x="124137" y="54828"/>
                </a:cubicBezTo>
                <a:cubicBezTo>
                  <a:pt x="124137" y="54828"/>
                  <a:pt x="119733" y="49235"/>
                  <a:pt x="111771" y="49235"/>
                </a:cubicBezTo>
                <a:cubicBezTo>
                  <a:pt x="109846" y="49235"/>
                  <a:pt x="107712" y="49562"/>
                  <a:pt x="105382" y="50375"/>
                </a:cubicBezTo>
                <a:cubicBezTo>
                  <a:pt x="93428" y="54558"/>
                  <a:pt x="91193" y="62966"/>
                  <a:pt x="91193" y="62966"/>
                </a:cubicBezTo>
                <a:cubicBezTo>
                  <a:pt x="87875" y="62008"/>
                  <a:pt x="84965" y="61620"/>
                  <a:pt x="82429" y="61620"/>
                </a:cubicBezTo>
                <a:cubicBezTo>
                  <a:pt x="71557" y="61620"/>
                  <a:pt x="67539" y="68755"/>
                  <a:pt x="67539" y="68755"/>
                </a:cubicBezTo>
                <a:cubicBezTo>
                  <a:pt x="63838" y="66440"/>
                  <a:pt x="60500" y="65630"/>
                  <a:pt x="57642" y="65630"/>
                </a:cubicBezTo>
                <a:cubicBezTo>
                  <a:pt x="50981" y="65630"/>
                  <a:pt x="46924" y="70030"/>
                  <a:pt x="46924" y="70030"/>
                </a:cubicBezTo>
                <a:cubicBezTo>
                  <a:pt x="45101" y="66098"/>
                  <a:pt x="42326" y="65016"/>
                  <a:pt x="39824" y="65016"/>
                </a:cubicBezTo>
                <a:cubicBezTo>
                  <a:pt x="36765" y="65016"/>
                  <a:pt x="34115" y="66633"/>
                  <a:pt x="34115" y="66633"/>
                </a:cubicBezTo>
                <a:cubicBezTo>
                  <a:pt x="34115" y="66633"/>
                  <a:pt x="33042" y="52135"/>
                  <a:pt x="21165" y="52135"/>
                </a:cubicBezTo>
                <a:cubicBezTo>
                  <a:pt x="20683" y="52135"/>
                  <a:pt x="20183" y="52159"/>
                  <a:pt x="19664" y="52209"/>
                </a:cubicBezTo>
                <a:cubicBezTo>
                  <a:pt x="6366" y="53484"/>
                  <a:pt x="1" y="62084"/>
                  <a:pt x="1" y="62084"/>
                </a:cubicBezTo>
                <a:lnTo>
                  <a:pt x="1" y="85991"/>
                </a:lnTo>
                <a:lnTo>
                  <a:pt x="207357" y="85991"/>
                </a:lnTo>
                <a:lnTo>
                  <a:pt x="207357" y="11231"/>
                </a:lnTo>
                <a:cubicBezTo>
                  <a:pt x="207357" y="11231"/>
                  <a:pt x="205038" y="1"/>
                  <a:pt x="195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5"/>
          <p:cNvSpPr/>
          <p:nvPr/>
        </p:nvSpPr>
        <p:spPr>
          <a:xfrm flipH="1">
            <a:off x="-177477" y="4278475"/>
            <a:ext cx="5216551" cy="1848589"/>
          </a:xfrm>
          <a:custGeom>
            <a:rect b="b" l="l" r="r" t="t"/>
            <a:pathLst>
              <a:path extrusionOk="0" h="55318" w="132982">
                <a:moveTo>
                  <a:pt x="129692" y="0"/>
                </a:moveTo>
                <a:cubicBezTo>
                  <a:pt x="17927" y="0"/>
                  <a:pt x="0" y="36615"/>
                  <a:pt x="0" y="36615"/>
                </a:cubicBezTo>
                <a:lnTo>
                  <a:pt x="219" y="55318"/>
                </a:lnTo>
                <a:lnTo>
                  <a:pt x="132982" y="53833"/>
                </a:lnTo>
                <a:lnTo>
                  <a:pt x="131401" y="3"/>
                </a:lnTo>
                <a:cubicBezTo>
                  <a:pt x="130829" y="1"/>
                  <a:pt x="130260" y="0"/>
                  <a:pt x="1296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5"/>
          <p:cNvSpPr/>
          <p:nvPr/>
        </p:nvSpPr>
        <p:spPr>
          <a:xfrm>
            <a:off x="7453600" y="546638"/>
            <a:ext cx="2204975" cy="428100"/>
          </a:xfrm>
          <a:custGeom>
            <a:rect b="b" l="l" r="r" t="t"/>
            <a:pathLst>
              <a:path extrusionOk="0" h="17124" w="88199">
                <a:moveTo>
                  <a:pt x="40677" y="0"/>
                </a:moveTo>
                <a:cubicBezTo>
                  <a:pt x="40206" y="0"/>
                  <a:pt x="39728" y="28"/>
                  <a:pt x="39240" y="88"/>
                </a:cubicBezTo>
                <a:cubicBezTo>
                  <a:pt x="29802" y="1232"/>
                  <a:pt x="31871" y="8296"/>
                  <a:pt x="31871" y="8296"/>
                </a:cubicBezTo>
                <a:cubicBezTo>
                  <a:pt x="31871" y="8296"/>
                  <a:pt x="28894" y="3392"/>
                  <a:pt x="23114" y="3392"/>
                </a:cubicBezTo>
                <a:cubicBezTo>
                  <a:pt x="21901" y="3392"/>
                  <a:pt x="20564" y="3608"/>
                  <a:pt x="19106" y="4131"/>
                </a:cubicBezTo>
                <a:cubicBezTo>
                  <a:pt x="10697" y="7143"/>
                  <a:pt x="14425" y="13683"/>
                  <a:pt x="14425" y="13683"/>
                </a:cubicBezTo>
                <a:cubicBezTo>
                  <a:pt x="14083" y="13651"/>
                  <a:pt x="13729" y="13637"/>
                  <a:pt x="13365" y="13637"/>
                </a:cubicBezTo>
                <a:cubicBezTo>
                  <a:pt x="7782" y="13637"/>
                  <a:pt x="1" y="17123"/>
                  <a:pt x="1" y="17123"/>
                </a:cubicBezTo>
                <a:lnTo>
                  <a:pt x="88198" y="17123"/>
                </a:lnTo>
                <a:cubicBezTo>
                  <a:pt x="86320" y="13241"/>
                  <a:pt x="81795" y="12569"/>
                  <a:pt x="78900" y="12569"/>
                </a:cubicBezTo>
                <a:cubicBezTo>
                  <a:pt x="77380" y="12569"/>
                  <a:pt x="76309" y="12754"/>
                  <a:pt x="76306" y="12757"/>
                </a:cubicBezTo>
                <a:cubicBezTo>
                  <a:pt x="74896" y="10843"/>
                  <a:pt x="73068" y="10305"/>
                  <a:pt x="71458" y="10305"/>
                </a:cubicBezTo>
                <a:cubicBezTo>
                  <a:pt x="69389" y="10305"/>
                  <a:pt x="67679" y="11194"/>
                  <a:pt x="67679" y="11194"/>
                </a:cubicBezTo>
                <a:cubicBezTo>
                  <a:pt x="67679" y="11194"/>
                  <a:pt x="66544" y="5694"/>
                  <a:pt x="61969" y="5589"/>
                </a:cubicBezTo>
                <a:cubicBezTo>
                  <a:pt x="61911" y="5587"/>
                  <a:pt x="61853" y="5587"/>
                  <a:pt x="61795" y="5587"/>
                </a:cubicBezTo>
                <a:cubicBezTo>
                  <a:pt x="57350" y="5587"/>
                  <a:pt x="55018" y="9535"/>
                  <a:pt x="55018" y="9535"/>
                </a:cubicBezTo>
                <a:cubicBezTo>
                  <a:pt x="55018" y="9535"/>
                  <a:pt x="49324" y="0"/>
                  <a:pt x="406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5"/>
          <p:cNvSpPr/>
          <p:nvPr/>
        </p:nvSpPr>
        <p:spPr>
          <a:xfrm flipH="1">
            <a:off x="1194063" y="1422477"/>
            <a:ext cx="1292336" cy="250909"/>
          </a:xfrm>
          <a:custGeom>
            <a:rect b="b" l="l" r="r" t="t"/>
            <a:pathLst>
              <a:path extrusionOk="0" h="17124" w="88199">
                <a:moveTo>
                  <a:pt x="40677" y="0"/>
                </a:moveTo>
                <a:cubicBezTo>
                  <a:pt x="40206" y="0"/>
                  <a:pt x="39728" y="28"/>
                  <a:pt x="39240" y="88"/>
                </a:cubicBezTo>
                <a:cubicBezTo>
                  <a:pt x="29802" y="1232"/>
                  <a:pt x="31871" y="8296"/>
                  <a:pt x="31871" y="8296"/>
                </a:cubicBezTo>
                <a:cubicBezTo>
                  <a:pt x="31871" y="8296"/>
                  <a:pt x="28894" y="3392"/>
                  <a:pt x="23114" y="3392"/>
                </a:cubicBezTo>
                <a:cubicBezTo>
                  <a:pt x="21901" y="3392"/>
                  <a:pt x="20564" y="3608"/>
                  <a:pt x="19106" y="4131"/>
                </a:cubicBezTo>
                <a:cubicBezTo>
                  <a:pt x="10697" y="7143"/>
                  <a:pt x="14425" y="13683"/>
                  <a:pt x="14425" y="13683"/>
                </a:cubicBezTo>
                <a:cubicBezTo>
                  <a:pt x="14083" y="13651"/>
                  <a:pt x="13729" y="13637"/>
                  <a:pt x="13365" y="13637"/>
                </a:cubicBezTo>
                <a:cubicBezTo>
                  <a:pt x="7782" y="13637"/>
                  <a:pt x="1" y="17123"/>
                  <a:pt x="1" y="17123"/>
                </a:cubicBezTo>
                <a:lnTo>
                  <a:pt x="88198" y="17123"/>
                </a:lnTo>
                <a:cubicBezTo>
                  <a:pt x="86320" y="13241"/>
                  <a:pt x="81795" y="12569"/>
                  <a:pt x="78900" y="12569"/>
                </a:cubicBezTo>
                <a:cubicBezTo>
                  <a:pt x="77380" y="12569"/>
                  <a:pt x="76309" y="12754"/>
                  <a:pt x="76306" y="12757"/>
                </a:cubicBezTo>
                <a:cubicBezTo>
                  <a:pt x="74896" y="10843"/>
                  <a:pt x="73068" y="10305"/>
                  <a:pt x="71458" y="10305"/>
                </a:cubicBezTo>
                <a:cubicBezTo>
                  <a:pt x="69389" y="10305"/>
                  <a:pt x="67679" y="11194"/>
                  <a:pt x="67679" y="11194"/>
                </a:cubicBezTo>
                <a:cubicBezTo>
                  <a:pt x="67679" y="11194"/>
                  <a:pt x="66544" y="5694"/>
                  <a:pt x="61969" y="5589"/>
                </a:cubicBezTo>
                <a:cubicBezTo>
                  <a:pt x="61911" y="5587"/>
                  <a:pt x="61853" y="5587"/>
                  <a:pt x="61795" y="5587"/>
                </a:cubicBezTo>
                <a:cubicBezTo>
                  <a:pt x="57350" y="5587"/>
                  <a:pt x="55018" y="9535"/>
                  <a:pt x="55018" y="9535"/>
                </a:cubicBezTo>
                <a:cubicBezTo>
                  <a:pt x="55018" y="9535"/>
                  <a:pt x="49324" y="0"/>
                  <a:pt x="406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9" name="Google Shape;449;p35"/>
          <p:cNvGrpSpPr/>
          <p:nvPr/>
        </p:nvGrpSpPr>
        <p:grpSpPr>
          <a:xfrm flipH="1" rot="169220">
            <a:off x="3080145" y="3767827"/>
            <a:ext cx="1074180" cy="1456496"/>
            <a:chOff x="971825" y="1988000"/>
            <a:chExt cx="1074275" cy="1456625"/>
          </a:xfrm>
        </p:grpSpPr>
        <p:sp>
          <p:nvSpPr>
            <p:cNvPr id="450" name="Google Shape;450;p35"/>
            <p:cNvSpPr/>
            <p:nvPr/>
          </p:nvSpPr>
          <p:spPr>
            <a:xfrm>
              <a:off x="1610000" y="2485250"/>
              <a:ext cx="400675" cy="103025"/>
            </a:xfrm>
            <a:custGeom>
              <a:rect b="b" l="l" r="r" t="t"/>
              <a:pathLst>
                <a:path extrusionOk="0" h="4121" w="16027">
                  <a:moveTo>
                    <a:pt x="16027" y="1"/>
                  </a:moveTo>
                  <a:lnTo>
                    <a:pt x="1442" y="1882"/>
                  </a:lnTo>
                  <a:lnTo>
                    <a:pt x="1" y="4120"/>
                  </a:lnTo>
                  <a:lnTo>
                    <a:pt x="15265" y="2263"/>
                  </a:lnTo>
                  <a:cubicBezTo>
                    <a:pt x="15550" y="1489"/>
                    <a:pt x="15801" y="727"/>
                    <a:pt x="160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1" name="Google Shape;451;p35"/>
            <p:cNvGrpSpPr/>
            <p:nvPr/>
          </p:nvGrpSpPr>
          <p:grpSpPr>
            <a:xfrm>
              <a:off x="971825" y="1988000"/>
              <a:ext cx="1074275" cy="1456625"/>
              <a:chOff x="971825" y="1988000"/>
              <a:chExt cx="1074275" cy="1456625"/>
            </a:xfrm>
          </p:grpSpPr>
          <p:sp>
            <p:nvSpPr>
              <p:cNvPr id="452" name="Google Shape;452;p35"/>
              <p:cNvSpPr/>
              <p:nvPr/>
            </p:nvSpPr>
            <p:spPr>
              <a:xfrm>
                <a:off x="1071550" y="3179675"/>
                <a:ext cx="431925" cy="264950"/>
              </a:xfrm>
              <a:custGeom>
                <a:rect b="b" l="l" r="r" t="t"/>
                <a:pathLst>
                  <a:path extrusionOk="0" h="10598" w="17277">
                    <a:moveTo>
                      <a:pt x="6454" y="1"/>
                    </a:moveTo>
                    <a:lnTo>
                      <a:pt x="1" y="10145"/>
                    </a:lnTo>
                    <a:cubicBezTo>
                      <a:pt x="519" y="10436"/>
                      <a:pt x="1136" y="10598"/>
                      <a:pt x="1868" y="10598"/>
                    </a:cubicBezTo>
                    <a:cubicBezTo>
                      <a:pt x="2783" y="10598"/>
                      <a:pt x="3876" y="10345"/>
                      <a:pt x="5180" y="9776"/>
                    </a:cubicBezTo>
                    <a:cubicBezTo>
                      <a:pt x="5180" y="9776"/>
                      <a:pt x="10788" y="6192"/>
                      <a:pt x="17276" y="620"/>
                    </a:cubicBezTo>
                    <a:lnTo>
                      <a:pt x="64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5"/>
              <p:cNvSpPr/>
              <p:nvPr/>
            </p:nvSpPr>
            <p:spPr>
              <a:xfrm>
                <a:off x="1513275" y="2014950"/>
                <a:ext cx="262250" cy="505450"/>
              </a:xfrm>
              <a:custGeom>
                <a:rect b="b" l="l" r="r" t="t"/>
                <a:pathLst>
                  <a:path extrusionOk="0" h="20218" w="10490">
                    <a:moveTo>
                      <a:pt x="8823" y="1"/>
                    </a:moveTo>
                    <a:cubicBezTo>
                      <a:pt x="5977" y="1192"/>
                      <a:pt x="2906" y="3287"/>
                      <a:pt x="0" y="5752"/>
                    </a:cubicBezTo>
                    <a:lnTo>
                      <a:pt x="5251" y="20218"/>
                    </a:lnTo>
                    <a:lnTo>
                      <a:pt x="10490" y="11979"/>
                    </a:lnTo>
                    <a:lnTo>
                      <a:pt x="882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5"/>
              <p:cNvSpPr/>
              <p:nvPr/>
            </p:nvSpPr>
            <p:spPr>
              <a:xfrm>
                <a:off x="1486775" y="2550150"/>
                <a:ext cx="501875" cy="231300"/>
              </a:xfrm>
              <a:custGeom>
                <a:rect b="b" l="l" r="r" t="t"/>
                <a:pathLst>
                  <a:path extrusionOk="0" h="9252" w="20075">
                    <a:moveTo>
                      <a:pt x="20075" y="0"/>
                    </a:moveTo>
                    <a:lnTo>
                      <a:pt x="4716" y="1870"/>
                    </a:lnTo>
                    <a:lnTo>
                      <a:pt x="1" y="9251"/>
                    </a:lnTo>
                    <a:lnTo>
                      <a:pt x="16419" y="7858"/>
                    </a:lnTo>
                    <a:cubicBezTo>
                      <a:pt x="16610" y="7513"/>
                      <a:pt x="16800" y="7156"/>
                      <a:pt x="17003" y="6811"/>
                    </a:cubicBezTo>
                    <a:cubicBezTo>
                      <a:pt x="18265" y="4418"/>
                      <a:pt x="19277" y="2155"/>
                      <a:pt x="200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5"/>
              <p:cNvSpPr/>
              <p:nvPr/>
            </p:nvSpPr>
            <p:spPr>
              <a:xfrm>
                <a:off x="1433500" y="2754325"/>
                <a:ext cx="459300" cy="110775"/>
              </a:xfrm>
              <a:custGeom>
                <a:rect b="b" l="l" r="r" t="t"/>
                <a:pathLst>
                  <a:path extrusionOk="0" h="4431" w="18372">
                    <a:moveTo>
                      <a:pt x="18372" y="1"/>
                    </a:moveTo>
                    <a:lnTo>
                      <a:pt x="1929" y="1394"/>
                    </a:lnTo>
                    <a:lnTo>
                      <a:pt x="1" y="4430"/>
                    </a:lnTo>
                    <a:lnTo>
                      <a:pt x="16336" y="3180"/>
                    </a:lnTo>
                    <a:cubicBezTo>
                      <a:pt x="17062" y="2144"/>
                      <a:pt x="17741" y="1073"/>
                      <a:pt x="183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5"/>
              <p:cNvSpPr/>
              <p:nvPr/>
            </p:nvSpPr>
            <p:spPr>
              <a:xfrm>
                <a:off x="1788300" y="1988000"/>
                <a:ext cx="167325" cy="259450"/>
              </a:xfrm>
              <a:custGeom>
                <a:rect b="b" l="l" r="r" t="t"/>
                <a:pathLst>
                  <a:path extrusionOk="0" h="10378" w="6693">
                    <a:moveTo>
                      <a:pt x="2376" y="1"/>
                    </a:moveTo>
                    <a:cubicBezTo>
                      <a:pt x="1627" y="1"/>
                      <a:pt x="830" y="117"/>
                      <a:pt x="1" y="341"/>
                    </a:cubicBezTo>
                    <a:lnTo>
                      <a:pt x="1203" y="10378"/>
                    </a:lnTo>
                    <a:lnTo>
                      <a:pt x="6692" y="1746"/>
                    </a:lnTo>
                    <a:cubicBezTo>
                      <a:pt x="6156" y="1281"/>
                      <a:pt x="5561" y="888"/>
                      <a:pt x="4918" y="555"/>
                    </a:cubicBezTo>
                    <a:cubicBezTo>
                      <a:pt x="4160" y="180"/>
                      <a:pt x="3304" y="1"/>
                      <a:pt x="23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5"/>
              <p:cNvSpPr/>
              <p:nvPr/>
            </p:nvSpPr>
            <p:spPr>
              <a:xfrm>
                <a:off x="1310575" y="2841550"/>
                <a:ext cx="525675" cy="216725"/>
              </a:xfrm>
              <a:custGeom>
                <a:rect b="b" l="l" r="r" t="t"/>
                <a:pathLst>
                  <a:path extrusionOk="0" h="8669" w="21027">
                    <a:moveTo>
                      <a:pt x="21027" y="1"/>
                    </a:moveTo>
                    <a:lnTo>
                      <a:pt x="4727" y="1263"/>
                    </a:lnTo>
                    <a:lnTo>
                      <a:pt x="0" y="8668"/>
                    </a:lnTo>
                    <a:lnTo>
                      <a:pt x="0" y="8668"/>
                    </a:lnTo>
                    <a:lnTo>
                      <a:pt x="13788" y="8490"/>
                    </a:lnTo>
                    <a:cubicBezTo>
                      <a:pt x="16383" y="5870"/>
                      <a:pt x="18895" y="3013"/>
                      <a:pt x="210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5"/>
              <p:cNvSpPr/>
              <p:nvPr/>
            </p:nvSpPr>
            <p:spPr>
              <a:xfrm>
                <a:off x="971825" y="2928775"/>
                <a:ext cx="254825" cy="500975"/>
              </a:xfrm>
              <a:custGeom>
                <a:rect b="b" l="l" r="r" t="t"/>
                <a:pathLst>
                  <a:path extrusionOk="0" h="20039" w="10193">
                    <a:moveTo>
                      <a:pt x="3763" y="0"/>
                    </a:moveTo>
                    <a:cubicBezTo>
                      <a:pt x="3013" y="2619"/>
                      <a:pt x="2537" y="4632"/>
                      <a:pt x="2370" y="5489"/>
                    </a:cubicBezTo>
                    <a:cubicBezTo>
                      <a:pt x="1954" y="7620"/>
                      <a:pt x="1" y="17478"/>
                      <a:pt x="3739" y="20038"/>
                    </a:cubicBezTo>
                    <a:lnTo>
                      <a:pt x="10193" y="9894"/>
                    </a:lnTo>
                    <a:lnTo>
                      <a:pt x="376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5"/>
              <p:cNvSpPr/>
              <p:nvPr/>
            </p:nvSpPr>
            <p:spPr>
              <a:xfrm>
                <a:off x="1650800" y="2284050"/>
                <a:ext cx="395300" cy="239925"/>
              </a:xfrm>
              <a:custGeom>
                <a:rect b="b" l="l" r="r" t="t"/>
                <a:pathLst>
                  <a:path extrusionOk="0" h="9597" w="15812">
                    <a:moveTo>
                      <a:pt x="15812" y="0"/>
                    </a:moveTo>
                    <a:lnTo>
                      <a:pt x="5239" y="1393"/>
                    </a:lnTo>
                    <a:lnTo>
                      <a:pt x="0" y="9597"/>
                    </a:lnTo>
                    <a:lnTo>
                      <a:pt x="0" y="9597"/>
                    </a:lnTo>
                    <a:lnTo>
                      <a:pt x="14490" y="7739"/>
                    </a:lnTo>
                    <a:cubicBezTo>
                      <a:pt x="15335" y="4882"/>
                      <a:pt x="15752" y="2286"/>
                      <a:pt x="15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5"/>
              <p:cNvSpPr/>
              <p:nvPr/>
            </p:nvSpPr>
            <p:spPr>
              <a:xfrm>
                <a:off x="1786825" y="2228675"/>
                <a:ext cx="258675" cy="82175"/>
              </a:xfrm>
              <a:custGeom>
                <a:rect b="b" l="l" r="r" t="t"/>
                <a:pathLst>
                  <a:path extrusionOk="0" h="3287" w="10347">
                    <a:moveTo>
                      <a:pt x="10275" y="1"/>
                    </a:moveTo>
                    <a:lnTo>
                      <a:pt x="1227" y="1334"/>
                    </a:lnTo>
                    <a:lnTo>
                      <a:pt x="0" y="3287"/>
                    </a:lnTo>
                    <a:lnTo>
                      <a:pt x="0" y="3287"/>
                    </a:lnTo>
                    <a:lnTo>
                      <a:pt x="10347" y="1918"/>
                    </a:lnTo>
                    <a:cubicBezTo>
                      <a:pt x="10347" y="1251"/>
                      <a:pt x="10335" y="608"/>
                      <a:pt x="102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5"/>
              <p:cNvSpPr/>
              <p:nvPr/>
            </p:nvSpPr>
            <p:spPr>
              <a:xfrm>
                <a:off x="1823125" y="2036975"/>
                <a:ext cx="220300" cy="216425"/>
              </a:xfrm>
              <a:custGeom>
                <a:rect b="b" l="l" r="r" t="t"/>
                <a:pathLst>
                  <a:path extrusionOk="0" h="8657" w="8812">
                    <a:moveTo>
                      <a:pt x="5525" y="1"/>
                    </a:moveTo>
                    <a:lnTo>
                      <a:pt x="1" y="8657"/>
                    </a:lnTo>
                    <a:lnTo>
                      <a:pt x="8811" y="7371"/>
                    </a:lnTo>
                    <a:cubicBezTo>
                      <a:pt x="8490" y="4144"/>
                      <a:pt x="7311" y="1668"/>
                      <a:pt x="55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5"/>
              <p:cNvSpPr/>
              <p:nvPr/>
            </p:nvSpPr>
            <p:spPr>
              <a:xfrm>
                <a:off x="1126925" y="2486750"/>
                <a:ext cx="295300" cy="567950"/>
              </a:xfrm>
              <a:custGeom>
                <a:rect b="b" l="l" r="r" t="t"/>
                <a:pathLst>
                  <a:path extrusionOk="0" h="22718" w="11812">
                    <a:moveTo>
                      <a:pt x="4393" y="0"/>
                    </a:moveTo>
                    <a:cubicBezTo>
                      <a:pt x="2715" y="3096"/>
                      <a:pt x="1238" y="6668"/>
                      <a:pt x="0" y="10097"/>
                    </a:cubicBezTo>
                    <a:lnTo>
                      <a:pt x="7072" y="22717"/>
                    </a:lnTo>
                    <a:lnTo>
                      <a:pt x="11811" y="15288"/>
                    </a:lnTo>
                    <a:lnTo>
                      <a:pt x="43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5"/>
              <p:cNvSpPr/>
              <p:nvPr/>
            </p:nvSpPr>
            <p:spPr>
              <a:xfrm>
                <a:off x="1237950" y="3061225"/>
                <a:ext cx="410175" cy="126825"/>
              </a:xfrm>
              <a:custGeom>
                <a:rect b="b" l="l" r="r" t="t"/>
                <a:pathLst>
                  <a:path extrusionOk="0" h="5073" w="16407">
                    <a:moveTo>
                      <a:pt x="16407" y="0"/>
                    </a:moveTo>
                    <a:lnTo>
                      <a:pt x="2715" y="179"/>
                    </a:lnTo>
                    <a:lnTo>
                      <a:pt x="0" y="4453"/>
                    </a:lnTo>
                    <a:lnTo>
                      <a:pt x="10954" y="5072"/>
                    </a:lnTo>
                    <a:cubicBezTo>
                      <a:pt x="12740" y="3525"/>
                      <a:pt x="14597" y="1822"/>
                      <a:pt x="164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5"/>
              <p:cNvSpPr/>
              <p:nvPr/>
            </p:nvSpPr>
            <p:spPr>
              <a:xfrm>
                <a:off x="1241225" y="2398350"/>
                <a:ext cx="234575" cy="463475"/>
              </a:xfrm>
              <a:custGeom>
                <a:rect b="b" l="l" r="r" t="t"/>
                <a:pathLst>
                  <a:path extrusionOk="0" h="18539" w="9383">
                    <a:moveTo>
                      <a:pt x="2012" y="0"/>
                    </a:moveTo>
                    <a:lnTo>
                      <a:pt x="1703" y="441"/>
                    </a:lnTo>
                    <a:cubicBezTo>
                      <a:pt x="1119" y="1310"/>
                      <a:pt x="548" y="2239"/>
                      <a:pt x="0" y="3227"/>
                    </a:cubicBezTo>
                    <a:lnTo>
                      <a:pt x="7430" y="18538"/>
                    </a:lnTo>
                    <a:lnTo>
                      <a:pt x="9382" y="15490"/>
                    </a:lnTo>
                    <a:lnTo>
                      <a:pt x="201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5"/>
              <p:cNvSpPr/>
              <p:nvPr/>
            </p:nvSpPr>
            <p:spPr>
              <a:xfrm>
                <a:off x="1068875" y="2748675"/>
                <a:ext cx="230400" cy="420625"/>
              </a:xfrm>
              <a:custGeom>
                <a:rect b="b" l="l" r="r" t="t"/>
                <a:pathLst>
                  <a:path extrusionOk="0" h="16825" w="9216">
                    <a:moveTo>
                      <a:pt x="2203" y="1"/>
                    </a:moveTo>
                    <a:cubicBezTo>
                      <a:pt x="1334" y="2453"/>
                      <a:pt x="596" y="4811"/>
                      <a:pt x="0" y="6835"/>
                    </a:cubicBezTo>
                    <a:lnTo>
                      <a:pt x="6489" y="16824"/>
                    </a:lnTo>
                    <a:lnTo>
                      <a:pt x="9216" y="12538"/>
                    </a:lnTo>
                    <a:lnTo>
                      <a:pt x="220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5"/>
              <p:cNvSpPr/>
              <p:nvPr/>
            </p:nvSpPr>
            <p:spPr>
              <a:xfrm>
                <a:off x="1740975" y="1998300"/>
                <a:ext cx="70575" cy="306600"/>
              </a:xfrm>
              <a:custGeom>
                <a:rect b="b" l="l" r="r" t="t"/>
                <a:pathLst>
                  <a:path extrusionOk="0" h="12264" w="2823">
                    <a:moveTo>
                      <a:pt x="1596" y="0"/>
                    </a:moveTo>
                    <a:cubicBezTo>
                      <a:pt x="1072" y="143"/>
                      <a:pt x="536" y="322"/>
                      <a:pt x="1" y="548"/>
                    </a:cubicBezTo>
                    <a:lnTo>
                      <a:pt x="1632" y="12264"/>
                    </a:lnTo>
                    <a:lnTo>
                      <a:pt x="2822" y="10371"/>
                    </a:lnTo>
                    <a:lnTo>
                      <a:pt x="159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5"/>
              <p:cNvSpPr/>
              <p:nvPr/>
            </p:nvSpPr>
            <p:spPr>
              <a:xfrm>
                <a:off x="1296275" y="2211125"/>
                <a:ext cx="302150" cy="567050"/>
              </a:xfrm>
              <a:custGeom>
                <a:rect b="b" l="l" r="r" t="t"/>
                <a:pathLst>
                  <a:path extrusionOk="0" h="22682" w="12086">
                    <a:moveTo>
                      <a:pt x="6359" y="0"/>
                    </a:moveTo>
                    <a:cubicBezTo>
                      <a:pt x="3906" y="2334"/>
                      <a:pt x="1680" y="4870"/>
                      <a:pt x="1" y="7203"/>
                    </a:cubicBezTo>
                    <a:lnTo>
                      <a:pt x="7359" y="22681"/>
                    </a:lnTo>
                    <a:lnTo>
                      <a:pt x="12086" y="15264"/>
                    </a:lnTo>
                    <a:lnTo>
                      <a:pt x="635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5"/>
              <p:cNvSpPr/>
              <p:nvPr/>
            </p:nvSpPr>
            <p:spPr>
              <a:xfrm>
                <a:off x="1460875" y="2163800"/>
                <a:ext cx="178625" cy="421200"/>
              </a:xfrm>
              <a:custGeom>
                <a:rect b="b" l="l" r="r" t="t"/>
                <a:pathLst>
                  <a:path extrusionOk="0" h="16848" w="7145">
                    <a:moveTo>
                      <a:pt x="1846" y="0"/>
                    </a:moveTo>
                    <a:cubicBezTo>
                      <a:pt x="1215" y="536"/>
                      <a:pt x="608" y="1084"/>
                      <a:pt x="1" y="1667"/>
                    </a:cubicBezTo>
                    <a:lnTo>
                      <a:pt x="5692" y="16847"/>
                    </a:lnTo>
                    <a:lnTo>
                      <a:pt x="7145" y="14573"/>
                    </a:lnTo>
                    <a:lnTo>
                      <a:pt x="184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5"/>
              <p:cNvSpPr/>
              <p:nvPr/>
            </p:nvSpPr>
            <p:spPr>
              <a:xfrm>
                <a:off x="1065600" y="1997100"/>
                <a:ext cx="979600" cy="1435925"/>
              </a:xfrm>
              <a:custGeom>
                <a:rect b="b" l="l" r="r" t="t"/>
                <a:pathLst>
                  <a:path extrusionOk="0" h="57437" w="39184">
                    <a:moveTo>
                      <a:pt x="28873" y="1"/>
                    </a:moveTo>
                    <a:cubicBezTo>
                      <a:pt x="28790" y="24"/>
                      <a:pt x="28683" y="48"/>
                      <a:pt x="28575" y="72"/>
                    </a:cubicBezTo>
                    <a:lnTo>
                      <a:pt x="29814" y="10442"/>
                    </a:lnTo>
                    <a:lnTo>
                      <a:pt x="28611" y="12335"/>
                    </a:lnTo>
                    <a:lnTo>
                      <a:pt x="26968" y="620"/>
                    </a:lnTo>
                    <a:cubicBezTo>
                      <a:pt x="26885" y="667"/>
                      <a:pt x="26778" y="703"/>
                      <a:pt x="26682" y="739"/>
                    </a:cubicBezTo>
                    <a:lnTo>
                      <a:pt x="28349" y="12728"/>
                    </a:lnTo>
                    <a:lnTo>
                      <a:pt x="23158" y="20932"/>
                    </a:lnTo>
                    <a:lnTo>
                      <a:pt x="17907" y="6466"/>
                    </a:lnTo>
                    <a:cubicBezTo>
                      <a:pt x="17836" y="6537"/>
                      <a:pt x="17741" y="6597"/>
                      <a:pt x="17669" y="6668"/>
                    </a:cubicBezTo>
                    <a:lnTo>
                      <a:pt x="22968" y="21241"/>
                    </a:lnTo>
                    <a:lnTo>
                      <a:pt x="21527" y="23503"/>
                    </a:lnTo>
                    <a:lnTo>
                      <a:pt x="15824" y="8323"/>
                    </a:lnTo>
                    <a:cubicBezTo>
                      <a:pt x="15752" y="8394"/>
                      <a:pt x="15657" y="8466"/>
                      <a:pt x="15586" y="8549"/>
                    </a:cubicBezTo>
                    <a:lnTo>
                      <a:pt x="21313" y="23813"/>
                    </a:lnTo>
                    <a:lnTo>
                      <a:pt x="16598" y="31219"/>
                    </a:lnTo>
                    <a:lnTo>
                      <a:pt x="9240" y="15741"/>
                    </a:lnTo>
                    <a:cubicBezTo>
                      <a:pt x="9180" y="15836"/>
                      <a:pt x="9109" y="15919"/>
                      <a:pt x="9049" y="16026"/>
                    </a:cubicBezTo>
                    <a:lnTo>
                      <a:pt x="16419" y="31516"/>
                    </a:lnTo>
                    <a:lnTo>
                      <a:pt x="14466" y="34576"/>
                    </a:lnTo>
                    <a:lnTo>
                      <a:pt x="7037" y="19253"/>
                    </a:lnTo>
                    <a:cubicBezTo>
                      <a:pt x="6977" y="19360"/>
                      <a:pt x="6918" y="19467"/>
                      <a:pt x="6858" y="19586"/>
                    </a:cubicBezTo>
                    <a:lnTo>
                      <a:pt x="14276" y="34874"/>
                    </a:lnTo>
                    <a:lnTo>
                      <a:pt x="9537" y="42291"/>
                    </a:lnTo>
                    <a:lnTo>
                      <a:pt x="2477" y="29683"/>
                    </a:lnTo>
                    <a:cubicBezTo>
                      <a:pt x="2429" y="29802"/>
                      <a:pt x="2382" y="29933"/>
                      <a:pt x="2334" y="30052"/>
                    </a:cubicBezTo>
                    <a:lnTo>
                      <a:pt x="9347" y="42577"/>
                    </a:lnTo>
                    <a:lnTo>
                      <a:pt x="6620" y="46863"/>
                    </a:lnTo>
                    <a:lnTo>
                      <a:pt x="131" y="36886"/>
                    </a:lnTo>
                    <a:cubicBezTo>
                      <a:pt x="108" y="37017"/>
                      <a:pt x="60" y="37136"/>
                      <a:pt x="36" y="37255"/>
                    </a:cubicBezTo>
                    <a:lnTo>
                      <a:pt x="6465" y="47137"/>
                    </a:lnTo>
                    <a:lnTo>
                      <a:pt x="0" y="57270"/>
                    </a:lnTo>
                    <a:cubicBezTo>
                      <a:pt x="72" y="57329"/>
                      <a:pt x="167" y="57377"/>
                      <a:pt x="250" y="57436"/>
                    </a:cubicBezTo>
                    <a:lnTo>
                      <a:pt x="6716" y="47304"/>
                    </a:lnTo>
                    <a:lnTo>
                      <a:pt x="17514" y="47923"/>
                    </a:lnTo>
                    <a:cubicBezTo>
                      <a:pt x="17622" y="47840"/>
                      <a:pt x="17741" y="47745"/>
                      <a:pt x="17848" y="47637"/>
                    </a:cubicBezTo>
                    <a:lnTo>
                      <a:pt x="6894" y="47018"/>
                    </a:lnTo>
                    <a:lnTo>
                      <a:pt x="9621" y="42744"/>
                    </a:lnTo>
                    <a:lnTo>
                      <a:pt x="23313" y="42565"/>
                    </a:lnTo>
                    <a:lnTo>
                      <a:pt x="23610" y="42268"/>
                    </a:lnTo>
                    <a:lnTo>
                      <a:pt x="9811" y="42446"/>
                    </a:lnTo>
                    <a:lnTo>
                      <a:pt x="9811" y="42446"/>
                    </a:lnTo>
                    <a:lnTo>
                      <a:pt x="14526" y="35041"/>
                    </a:lnTo>
                    <a:lnTo>
                      <a:pt x="30838" y="33790"/>
                    </a:lnTo>
                    <a:lnTo>
                      <a:pt x="31064" y="33469"/>
                    </a:lnTo>
                    <a:lnTo>
                      <a:pt x="14740" y="34719"/>
                    </a:lnTo>
                    <a:lnTo>
                      <a:pt x="16669" y="31683"/>
                    </a:lnTo>
                    <a:lnTo>
                      <a:pt x="33112" y="30290"/>
                    </a:lnTo>
                    <a:lnTo>
                      <a:pt x="33290" y="29980"/>
                    </a:lnTo>
                    <a:lnTo>
                      <a:pt x="33290" y="29980"/>
                    </a:lnTo>
                    <a:lnTo>
                      <a:pt x="16848" y="31373"/>
                    </a:lnTo>
                    <a:lnTo>
                      <a:pt x="21551" y="23992"/>
                    </a:lnTo>
                    <a:lnTo>
                      <a:pt x="36910" y="22110"/>
                    </a:lnTo>
                    <a:cubicBezTo>
                      <a:pt x="36957" y="22015"/>
                      <a:pt x="36981" y="21908"/>
                      <a:pt x="37029" y="21801"/>
                    </a:cubicBezTo>
                    <a:lnTo>
                      <a:pt x="37029" y="21801"/>
                    </a:lnTo>
                    <a:lnTo>
                      <a:pt x="21765" y="23658"/>
                    </a:lnTo>
                    <a:lnTo>
                      <a:pt x="23206" y="21420"/>
                    </a:lnTo>
                    <a:lnTo>
                      <a:pt x="37791" y="19539"/>
                    </a:lnTo>
                    <a:lnTo>
                      <a:pt x="37874" y="19229"/>
                    </a:lnTo>
                    <a:lnTo>
                      <a:pt x="37874" y="19229"/>
                    </a:lnTo>
                    <a:lnTo>
                      <a:pt x="23396" y="21086"/>
                    </a:lnTo>
                    <a:lnTo>
                      <a:pt x="23396" y="21086"/>
                    </a:lnTo>
                    <a:lnTo>
                      <a:pt x="28623" y="12883"/>
                    </a:lnTo>
                    <a:lnTo>
                      <a:pt x="39184" y="11490"/>
                    </a:lnTo>
                    <a:lnTo>
                      <a:pt x="39184" y="11192"/>
                    </a:lnTo>
                    <a:lnTo>
                      <a:pt x="28825" y="12562"/>
                    </a:lnTo>
                    <a:lnTo>
                      <a:pt x="30076" y="10609"/>
                    </a:lnTo>
                    <a:lnTo>
                      <a:pt x="39124" y="9276"/>
                    </a:lnTo>
                    <a:cubicBezTo>
                      <a:pt x="39112" y="9168"/>
                      <a:pt x="39112" y="9073"/>
                      <a:pt x="39101" y="8978"/>
                    </a:cubicBezTo>
                    <a:lnTo>
                      <a:pt x="30290" y="10288"/>
                    </a:lnTo>
                    <a:lnTo>
                      <a:pt x="35814" y="1620"/>
                    </a:lnTo>
                    <a:cubicBezTo>
                      <a:pt x="35731" y="1548"/>
                      <a:pt x="35660" y="1489"/>
                      <a:pt x="35588" y="1417"/>
                    </a:cubicBezTo>
                    <a:lnTo>
                      <a:pt x="30076" y="10049"/>
                    </a:lnTo>
                    <a:lnTo>
                      <a:pt x="28873" y="1"/>
                    </a:lnTo>
                    <a:close/>
                  </a:path>
                </a:pathLst>
              </a:custGeom>
              <a:solidFill>
                <a:schemeClr val="accent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70" name="Google Shape;470;p35"/>
          <p:cNvGrpSpPr/>
          <p:nvPr/>
        </p:nvGrpSpPr>
        <p:grpSpPr>
          <a:xfrm>
            <a:off x="3896413" y="4162638"/>
            <a:ext cx="861450" cy="1028525"/>
            <a:chOff x="1521900" y="2791675"/>
            <a:chExt cx="861450" cy="1028525"/>
          </a:xfrm>
        </p:grpSpPr>
        <p:sp>
          <p:nvSpPr>
            <p:cNvPr id="471" name="Google Shape;471;p35"/>
            <p:cNvSpPr/>
            <p:nvPr/>
          </p:nvSpPr>
          <p:spPr>
            <a:xfrm>
              <a:off x="1874925" y="2965975"/>
              <a:ext cx="196775" cy="378350"/>
            </a:xfrm>
            <a:custGeom>
              <a:rect b="b" l="l" r="r" t="t"/>
              <a:pathLst>
                <a:path extrusionOk="0" h="15134" w="7871">
                  <a:moveTo>
                    <a:pt x="4856" y="0"/>
                  </a:moveTo>
                  <a:cubicBezTo>
                    <a:pt x="3268" y="0"/>
                    <a:pt x="1475" y="224"/>
                    <a:pt x="108" y="1274"/>
                  </a:cubicBezTo>
                  <a:cubicBezTo>
                    <a:pt x="0" y="3894"/>
                    <a:pt x="310" y="9061"/>
                    <a:pt x="3299" y="15133"/>
                  </a:cubicBezTo>
                  <a:cubicBezTo>
                    <a:pt x="4882" y="12395"/>
                    <a:pt x="6418" y="9847"/>
                    <a:pt x="7871" y="7501"/>
                  </a:cubicBezTo>
                  <a:cubicBezTo>
                    <a:pt x="6989" y="5156"/>
                    <a:pt x="6775" y="2132"/>
                    <a:pt x="6739" y="48"/>
                  </a:cubicBezTo>
                  <a:cubicBezTo>
                    <a:pt x="6668" y="54"/>
                    <a:pt x="6594" y="57"/>
                    <a:pt x="6516" y="57"/>
                  </a:cubicBezTo>
                  <a:cubicBezTo>
                    <a:pt x="6439" y="57"/>
                    <a:pt x="6358" y="54"/>
                    <a:pt x="6275" y="48"/>
                  </a:cubicBezTo>
                  <a:cubicBezTo>
                    <a:pt x="5836" y="22"/>
                    <a:pt x="5356" y="0"/>
                    <a:pt x="48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5"/>
            <p:cNvSpPr/>
            <p:nvPr/>
          </p:nvSpPr>
          <p:spPr>
            <a:xfrm>
              <a:off x="1742475" y="3618725"/>
              <a:ext cx="485800" cy="201475"/>
            </a:xfrm>
            <a:custGeom>
              <a:rect b="b" l="l" r="r" t="t"/>
              <a:pathLst>
                <a:path extrusionOk="0" h="8059" w="19432">
                  <a:moveTo>
                    <a:pt x="19372" y="1"/>
                  </a:moveTo>
                  <a:lnTo>
                    <a:pt x="19372" y="1"/>
                  </a:lnTo>
                  <a:cubicBezTo>
                    <a:pt x="15121" y="1929"/>
                    <a:pt x="9942" y="2346"/>
                    <a:pt x="6334" y="2346"/>
                  </a:cubicBezTo>
                  <a:cubicBezTo>
                    <a:pt x="3798" y="2346"/>
                    <a:pt x="2048" y="2156"/>
                    <a:pt x="1929" y="2144"/>
                  </a:cubicBezTo>
                  <a:cubicBezTo>
                    <a:pt x="1274" y="3465"/>
                    <a:pt x="619" y="4823"/>
                    <a:pt x="0" y="6168"/>
                  </a:cubicBezTo>
                  <a:cubicBezTo>
                    <a:pt x="1996" y="7376"/>
                    <a:pt x="5113" y="8059"/>
                    <a:pt x="8203" y="8059"/>
                  </a:cubicBezTo>
                  <a:cubicBezTo>
                    <a:pt x="11877" y="8059"/>
                    <a:pt x="15512" y="7093"/>
                    <a:pt x="17181" y="4894"/>
                  </a:cubicBezTo>
                  <a:cubicBezTo>
                    <a:pt x="18991" y="2537"/>
                    <a:pt x="19431" y="1251"/>
                    <a:pt x="193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5"/>
            <p:cNvSpPr/>
            <p:nvPr/>
          </p:nvSpPr>
          <p:spPr>
            <a:xfrm>
              <a:off x="2149375" y="2804950"/>
              <a:ext cx="233975" cy="239825"/>
            </a:xfrm>
            <a:custGeom>
              <a:rect b="b" l="l" r="r" t="t"/>
              <a:pathLst>
                <a:path extrusionOk="0" h="9593" w="9359">
                  <a:moveTo>
                    <a:pt x="6537" y="0"/>
                  </a:moveTo>
                  <a:cubicBezTo>
                    <a:pt x="5417" y="1548"/>
                    <a:pt x="3024" y="4905"/>
                    <a:pt x="0" y="9585"/>
                  </a:cubicBezTo>
                  <a:cubicBezTo>
                    <a:pt x="99" y="9589"/>
                    <a:pt x="225" y="9593"/>
                    <a:pt x="375" y="9593"/>
                  </a:cubicBezTo>
                  <a:cubicBezTo>
                    <a:pt x="1721" y="9593"/>
                    <a:pt x="5035" y="9315"/>
                    <a:pt x="8870" y="7215"/>
                  </a:cubicBezTo>
                  <a:cubicBezTo>
                    <a:pt x="9358" y="5298"/>
                    <a:pt x="9323" y="3143"/>
                    <a:pt x="7965" y="1250"/>
                  </a:cubicBezTo>
                  <a:cubicBezTo>
                    <a:pt x="7561" y="691"/>
                    <a:pt x="7084" y="274"/>
                    <a:pt x="653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5"/>
            <p:cNvSpPr/>
            <p:nvPr/>
          </p:nvSpPr>
          <p:spPr>
            <a:xfrm>
              <a:off x="1920775" y="2995450"/>
              <a:ext cx="456025" cy="430650"/>
            </a:xfrm>
            <a:custGeom>
              <a:rect b="b" l="l" r="r" t="t"/>
              <a:pathLst>
                <a:path extrusionOk="0" h="17226" w="18241">
                  <a:moveTo>
                    <a:pt x="17931" y="0"/>
                  </a:moveTo>
                  <a:lnTo>
                    <a:pt x="17931" y="0"/>
                  </a:lnTo>
                  <a:cubicBezTo>
                    <a:pt x="14073" y="2036"/>
                    <a:pt x="10763" y="2274"/>
                    <a:pt x="9477" y="2274"/>
                  </a:cubicBezTo>
                  <a:cubicBezTo>
                    <a:pt x="9227" y="2274"/>
                    <a:pt x="9061" y="2262"/>
                    <a:pt x="8965" y="2262"/>
                  </a:cubicBezTo>
                  <a:cubicBezTo>
                    <a:pt x="6310" y="6370"/>
                    <a:pt x="3179" y="11478"/>
                    <a:pt x="0" y="17193"/>
                  </a:cubicBezTo>
                  <a:cubicBezTo>
                    <a:pt x="374" y="17215"/>
                    <a:pt x="748" y="17226"/>
                    <a:pt x="1121" y="17226"/>
                  </a:cubicBezTo>
                  <a:cubicBezTo>
                    <a:pt x="8279" y="17226"/>
                    <a:pt x="15282" y="13264"/>
                    <a:pt x="18133" y="11442"/>
                  </a:cubicBezTo>
                  <a:cubicBezTo>
                    <a:pt x="18240" y="10847"/>
                    <a:pt x="18217" y="10216"/>
                    <a:pt x="18062" y="9537"/>
                  </a:cubicBezTo>
                  <a:cubicBezTo>
                    <a:pt x="17538" y="7227"/>
                    <a:pt x="16907" y="7084"/>
                    <a:pt x="16407" y="6191"/>
                  </a:cubicBezTo>
                  <a:cubicBezTo>
                    <a:pt x="16407" y="6191"/>
                    <a:pt x="15514" y="4834"/>
                    <a:pt x="16847" y="2524"/>
                  </a:cubicBezTo>
                  <a:cubicBezTo>
                    <a:pt x="17252" y="1798"/>
                    <a:pt x="17657" y="929"/>
                    <a:pt x="179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5"/>
            <p:cNvSpPr/>
            <p:nvPr/>
          </p:nvSpPr>
          <p:spPr>
            <a:xfrm>
              <a:off x="2050850" y="2791675"/>
              <a:ext cx="255100" cy="354100"/>
            </a:xfrm>
            <a:custGeom>
              <a:rect b="b" l="l" r="r" t="t"/>
              <a:pathLst>
                <a:path extrusionOk="0" h="14164" w="10204">
                  <a:moveTo>
                    <a:pt x="8193" y="1"/>
                  </a:moveTo>
                  <a:cubicBezTo>
                    <a:pt x="6319" y="1"/>
                    <a:pt x="4444" y="956"/>
                    <a:pt x="3739" y="2400"/>
                  </a:cubicBezTo>
                  <a:cubicBezTo>
                    <a:pt x="2631" y="4663"/>
                    <a:pt x="1977" y="6698"/>
                    <a:pt x="0" y="6996"/>
                  </a:cubicBezTo>
                  <a:cubicBezTo>
                    <a:pt x="24" y="8996"/>
                    <a:pt x="226" y="11878"/>
                    <a:pt x="1024" y="14164"/>
                  </a:cubicBezTo>
                  <a:cubicBezTo>
                    <a:pt x="5275" y="7365"/>
                    <a:pt x="8763" y="2400"/>
                    <a:pt x="10204" y="412"/>
                  </a:cubicBezTo>
                  <a:cubicBezTo>
                    <a:pt x="9573" y="130"/>
                    <a:pt x="8883" y="1"/>
                    <a:pt x="81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5"/>
            <p:cNvSpPr/>
            <p:nvPr/>
          </p:nvSpPr>
          <p:spPr>
            <a:xfrm>
              <a:off x="1521900" y="3238025"/>
              <a:ext cx="320600" cy="530450"/>
            </a:xfrm>
            <a:custGeom>
              <a:rect b="b" l="l" r="r" t="t"/>
              <a:pathLst>
                <a:path extrusionOk="0" h="21218" w="12824">
                  <a:moveTo>
                    <a:pt x="7959" y="0"/>
                  </a:moveTo>
                  <a:cubicBezTo>
                    <a:pt x="4903" y="0"/>
                    <a:pt x="1150" y="621"/>
                    <a:pt x="596" y="6811"/>
                  </a:cubicBezTo>
                  <a:cubicBezTo>
                    <a:pt x="1" y="13514"/>
                    <a:pt x="4263" y="18324"/>
                    <a:pt x="8454" y="21158"/>
                  </a:cubicBezTo>
                  <a:cubicBezTo>
                    <a:pt x="8478" y="21194"/>
                    <a:pt x="8526" y="21206"/>
                    <a:pt x="8549" y="21218"/>
                  </a:cubicBezTo>
                  <a:cubicBezTo>
                    <a:pt x="9942" y="18265"/>
                    <a:pt x="11383" y="15372"/>
                    <a:pt x="12824" y="12609"/>
                  </a:cubicBezTo>
                  <a:cubicBezTo>
                    <a:pt x="10026" y="9478"/>
                    <a:pt x="8585" y="3025"/>
                    <a:pt x="8049" y="1"/>
                  </a:cubicBezTo>
                  <a:cubicBezTo>
                    <a:pt x="8019" y="0"/>
                    <a:pt x="7989" y="0"/>
                    <a:pt x="79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5"/>
            <p:cNvSpPr/>
            <p:nvPr/>
          </p:nvSpPr>
          <p:spPr>
            <a:xfrm>
              <a:off x="1730850" y="3004375"/>
              <a:ext cx="222075" cy="541750"/>
            </a:xfrm>
            <a:custGeom>
              <a:rect b="b" l="l" r="r" t="t"/>
              <a:pathLst>
                <a:path extrusionOk="0" h="21670" w="8883">
                  <a:moveTo>
                    <a:pt x="5549" y="0"/>
                  </a:moveTo>
                  <a:lnTo>
                    <a:pt x="5549" y="0"/>
                  </a:lnTo>
                  <a:cubicBezTo>
                    <a:pt x="4942" y="548"/>
                    <a:pt x="4442" y="1298"/>
                    <a:pt x="4109" y="2286"/>
                  </a:cubicBezTo>
                  <a:cubicBezTo>
                    <a:pt x="2813" y="6184"/>
                    <a:pt x="3474" y="9348"/>
                    <a:pt x="448" y="9348"/>
                  </a:cubicBezTo>
                  <a:cubicBezTo>
                    <a:pt x="415" y="9348"/>
                    <a:pt x="381" y="9347"/>
                    <a:pt x="346" y="9347"/>
                  </a:cubicBezTo>
                  <a:lnTo>
                    <a:pt x="1" y="9347"/>
                  </a:lnTo>
                  <a:cubicBezTo>
                    <a:pt x="549" y="12335"/>
                    <a:pt x="1977" y="18610"/>
                    <a:pt x="4632" y="21670"/>
                  </a:cubicBezTo>
                  <a:cubicBezTo>
                    <a:pt x="5466" y="20074"/>
                    <a:pt x="6311" y="18503"/>
                    <a:pt x="7157" y="16979"/>
                  </a:cubicBezTo>
                  <a:lnTo>
                    <a:pt x="7180" y="16800"/>
                  </a:lnTo>
                  <a:lnTo>
                    <a:pt x="7252" y="16800"/>
                  </a:lnTo>
                  <a:cubicBezTo>
                    <a:pt x="7799" y="15824"/>
                    <a:pt x="8335" y="14847"/>
                    <a:pt x="8883" y="13919"/>
                  </a:cubicBezTo>
                  <a:cubicBezTo>
                    <a:pt x="5894" y="7906"/>
                    <a:pt x="5490" y="2751"/>
                    <a:pt x="55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5"/>
            <p:cNvSpPr/>
            <p:nvPr/>
          </p:nvSpPr>
          <p:spPr>
            <a:xfrm>
              <a:off x="1794550" y="3291900"/>
              <a:ext cx="577175" cy="377950"/>
            </a:xfrm>
            <a:custGeom>
              <a:rect b="b" l="l" r="r" t="t"/>
              <a:pathLst>
                <a:path extrusionOk="0" h="15118" w="23087">
                  <a:moveTo>
                    <a:pt x="23087" y="1"/>
                  </a:moveTo>
                  <a:cubicBezTo>
                    <a:pt x="20063" y="1906"/>
                    <a:pt x="13205" y="5656"/>
                    <a:pt x="6168" y="5656"/>
                  </a:cubicBezTo>
                  <a:cubicBezTo>
                    <a:pt x="5740" y="5656"/>
                    <a:pt x="5311" y="5644"/>
                    <a:pt x="4894" y="5608"/>
                  </a:cubicBezTo>
                  <a:cubicBezTo>
                    <a:pt x="3251" y="8561"/>
                    <a:pt x="1608" y="11681"/>
                    <a:pt x="1" y="14919"/>
                  </a:cubicBezTo>
                  <a:cubicBezTo>
                    <a:pt x="421" y="14964"/>
                    <a:pt x="2021" y="15117"/>
                    <a:pt x="4218" y="15117"/>
                  </a:cubicBezTo>
                  <a:cubicBezTo>
                    <a:pt x="7818" y="15117"/>
                    <a:pt x="13021" y="14707"/>
                    <a:pt x="17265" y="12740"/>
                  </a:cubicBezTo>
                  <a:cubicBezTo>
                    <a:pt x="17170" y="11895"/>
                    <a:pt x="16872" y="11014"/>
                    <a:pt x="16646" y="9776"/>
                  </a:cubicBezTo>
                  <a:cubicBezTo>
                    <a:pt x="16074" y="6597"/>
                    <a:pt x="16408" y="6299"/>
                    <a:pt x="19598" y="3977"/>
                  </a:cubicBezTo>
                  <a:cubicBezTo>
                    <a:pt x="21611" y="2513"/>
                    <a:pt x="22694" y="1298"/>
                    <a:pt x="230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5"/>
            <p:cNvSpPr/>
            <p:nvPr/>
          </p:nvSpPr>
          <p:spPr>
            <a:xfrm>
              <a:off x="1722525" y="2801950"/>
              <a:ext cx="651300" cy="971575"/>
            </a:xfrm>
            <a:custGeom>
              <a:rect b="b" l="l" r="r" t="t"/>
              <a:pathLst>
                <a:path extrusionOk="0" h="38863" w="26052">
                  <a:moveTo>
                    <a:pt x="23325" y="1"/>
                  </a:moveTo>
                  <a:cubicBezTo>
                    <a:pt x="21872" y="2013"/>
                    <a:pt x="18384" y="6954"/>
                    <a:pt x="14145" y="13753"/>
                  </a:cubicBezTo>
                  <a:cubicBezTo>
                    <a:pt x="13347" y="11455"/>
                    <a:pt x="13133" y="8585"/>
                    <a:pt x="13121" y="6597"/>
                  </a:cubicBezTo>
                  <a:cubicBezTo>
                    <a:pt x="13026" y="6609"/>
                    <a:pt x="12919" y="6621"/>
                    <a:pt x="12824" y="6621"/>
                  </a:cubicBezTo>
                  <a:cubicBezTo>
                    <a:pt x="12847" y="8704"/>
                    <a:pt x="13062" y="11729"/>
                    <a:pt x="13955" y="14074"/>
                  </a:cubicBezTo>
                  <a:cubicBezTo>
                    <a:pt x="12490" y="16420"/>
                    <a:pt x="10966" y="18980"/>
                    <a:pt x="9383" y="21718"/>
                  </a:cubicBezTo>
                  <a:cubicBezTo>
                    <a:pt x="6394" y="15622"/>
                    <a:pt x="6085" y="10467"/>
                    <a:pt x="6180" y="7859"/>
                  </a:cubicBezTo>
                  <a:lnTo>
                    <a:pt x="6180" y="7859"/>
                  </a:lnTo>
                  <a:cubicBezTo>
                    <a:pt x="6085" y="7931"/>
                    <a:pt x="5977" y="8026"/>
                    <a:pt x="5882" y="8109"/>
                  </a:cubicBezTo>
                  <a:cubicBezTo>
                    <a:pt x="5823" y="10848"/>
                    <a:pt x="6216" y="16015"/>
                    <a:pt x="9216" y="22028"/>
                  </a:cubicBezTo>
                  <a:cubicBezTo>
                    <a:pt x="8680" y="22968"/>
                    <a:pt x="8132" y="23933"/>
                    <a:pt x="7585" y="24909"/>
                  </a:cubicBezTo>
                  <a:lnTo>
                    <a:pt x="7513" y="24909"/>
                  </a:lnTo>
                  <a:lnTo>
                    <a:pt x="7490" y="25087"/>
                  </a:lnTo>
                  <a:cubicBezTo>
                    <a:pt x="6644" y="26623"/>
                    <a:pt x="5799" y="28183"/>
                    <a:pt x="4942" y="29790"/>
                  </a:cubicBezTo>
                  <a:cubicBezTo>
                    <a:pt x="2298" y="26742"/>
                    <a:pt x="870" y="20468"/>
                    <a:pt x="322" y="17467"/>
                  </a:cubicBezTo>
                  <a:lnTo>
                    <a:pt x="0" y="17467"/>
                  </a:lnTo>
                  <a:cubicBezTo>
                    <a:pt x="560" y="20492"/>
                    <a:pt x="2001" y="26957"/>
                    <a:pt x="4799" y="30076"/>
                  </a:cubicBezTo>
                  <a:cubicBezTo>
                    <a:pt x="3334" y="32850"/>
                    <a:pt x="1905" y="35732"/>
                    <a:pt x="524" y="38696"/>
                  </a:cubicBezTo>
                  <a:cubicBezTo>
                    <a:pt x="620" y="38756"/>
                    <a:pt x="691" y="38803"/>
                    <a:pt x="774" y="38863"/>
                  </a:cubicBezTo>
                  <a:cubicBezTo>
                    <a:pt x="1417" y="37494"/>
                    <a:pt x="2060" y="36148"/>
                    <a:pt x="2715" y="34827"/>
                  </a:cubicBezTo>
                  <a:cubicBezTo>
                    <a:pt x="2834" y="34839"/>
                    <a:pt x="4584" y="35029"/>
                    <a:pt x="7109" y="35029"/>
                  </a:cubicBezTo>
                  <a:cubicBezTo>
                    <a:pt x="10704" y="35029"/>
                    <a:pt x="15883" y="34612"/>
                    <a:pt x="20146" y="32684"/>
                  </a:cubicBezTo>
                  <a:cubicBezTo>
                    <a:pt x="20146" y="32576"/>
                    <a:pt x="20122" y="32469"/>
                    <a:pt x="20110" y="32374"/>
                  </a:cubicBezTo>
                  <a:cubicBezTo>
                    <a:pt x="15905" y="34322"/>
                    <a:pt x="10741" y="34732"/>
                    <a:pt x="7146" y="34732"/>
                  </a:cubicBezTo>
                  <a:cubicBezTo>
                    <a:pt x="4919" y="34732"/>
                    <a:pt x="3293" y="34575"/>
                    <a:pt x="2870" y="34529"/>
                  </a:cubicBezTo>
                  <a:cubicBezTo>
                    <a:pt x="4477" y="31302"/>
                    <a:pt x="6120" y="28171"/>
                    <a:pt x="7763" y="25230"/>
                  </a:cubicBezTo>
                  <a:cubicBezTo>
                    <a:pt x="8192" y="25254"/>
                    <a:pt x="8621" y="25266"/>
                    <a:pt x="9037" y="25266"/>
                  </a:cubicBezTo>
                  <a:cubicBezTo>
                    <a:pt x="16086" y="25266"/>
                    <a:pt x="22932" y="21516"/>
                    <a:pt x="25944" y="19611"/>
                  </a:cubicBezTo>
                  <a:cubicBezTo>
                    <a:pt x="25992" y="19480"/>
                    <a:pt x="26016" y="19349"/>
                    <a:pt x="26051" y="19194"/>
                  </a:cubicBezTo>
                  <a:lnTo>
                    <a:pt x="26051" y="19194"/>
                  </a:lnTo>
                  <a:cubicBezTo>
                    <a:pt x="23208" y="21029"/>
                    <a:pt x="16194" y="24976"/>
                    <a:pt x="9008" y="24976"/>
                  </a:cubicBezTo>
                  <a:cubicBezTo>
                    <a:pt x="8641" y="24976"/>
                    <a:pt x="8274" y="24966"/>
                    <a:pt x="7906" y="24945"/>
                  </a:cubicBezTo>
                  <a:cubicBezTo>
                    <a:pt x="11097" y="19218"/>
                    <a:pt x="14217" y="14122"/>
                    <a:pt x="16884" y="10014"/>
                  </a:cubicBezTo>
                  <a:cubicBezTo>
                    <a:pt x="16991" y="10014"/>
                    <a:pt x="17145" y="10026"/>
                    <a:pt x="17372" y="10026"/>
                  </a:cubicBezTo>
                  <a:cubicBezTo>
                    <a:pt x="18681" y="10026"/>
                    <a:pt x="21968" y="9788"/>
                    <a:pt x="25825" y="7752"/>
                  </a:cubicBezTo>
                  <a:cubicBezTo>
                    <a:pt x="25873" y="7621"/>
                    <a:pt x="25897" y="7490"/>
                    <a:pt x="25932" y="7347"/>
                  </a:cubicBezTo>
                  <a:lnTo>
                    <a:pt x="25932" y="7347"/>
                  </a:lnTo>
                  <a:cubicBezTo>
                    <a:pt x="22049" y="9478"/>
                    <a:pt x="18706" y="9722"/>
                    <a:pt x="17395" y="9722"/>
                  </a:cubicBezTo>
                  <a:cubicBezTo>
                    <a:pt x="17263" y="9722"/>
                    <a:pt x="17151" y="9720"/>
                    <a:pt x="17062" y="9716"/>
                  </a:cubicBezTo>
                  <a:cubicBezTo>
                    <a:pt x="20086" y="5049"/>
                    <a:pt x="22479" y="1680"/>
                    <a:pt x="23599" y="132"/>
                  </a:cubicBezTo>
                  <a:lnTo>
                    <a:pt x="23325" y="1"/>
                  </a:lnTo>
                  <a:close/>
                </a:path>
              </a:pathLst>
            </a:custGeom>
            <a:solidFill>
              <a:schemeClr val="accent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0" name="Google Shape;480;p35"/>
          <p:cNvGrpSpPr/>
          <p:nvPr/>
        </p:nvGrpSpPr>
        <p:grpSpPr>
          <a:xfrm flipH="1" rot="2887513">
            <a:off x="7659303" y="3713226"/>
            <a:ext cx="788219" cy="1677313"/>
            <a:chOff x="2363375" y="2549550"/>
            <a:chExt cx="788225" cy="1677325"/>
          </a:xfrm>
        </p:grpSpPr>
        <p:sp>
          <p:nvSpPr>
            <p:cNvPr id="481" name="Google Shape;481;p35"/>
            <p:cNvSpPr/>
            <p:nvPr/>
          </p:nvSpPr>
          <p:spPr>
            <a:xfrm>
              <a:off x="2654475" y="2552225"/>
              <a:ext cx="359000" cy="460200"/>
            </a:xfrm>
            <a:custGeom>
              <a:rect b="b" l="l" r="r" t="t"/>
              <a:pathLst>
                <a:path extrusionOk="0" h="18408" w="14360">
                  <a:moveTo>
                    <a:pt x="14360" y="1"/>
                  </a:moveTo>
                  <a:cubicBezTo>
                    <a:pt x="8300" y="3477"/>
                    <a:pt x="3597" y="7490"/>
                    <a:pt x="1" y="11776"/>
                  </a:cubicBezTo>
                  <a:lnTo>
                    <a:pt x="8109" y="18408"/>
                  </a:lnTo>
                  <a:cubicBezTo>
                    <a:pt x="11407" y="8526"/>
                    <a:pt x="13943" y="1179"/>
                    <a:pt x="143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5"/>
            <p:cNvSpPr/>
            <p:nvPr/>
          </p:nvSpPr>
          <p:spPr>
            <a:xfrm>
              <a:off x="2581275" y="3438950"/>
              <a:ext cx="504550" cy="452750"/>
            </a:xfrm>
            <a:custGeom>
              <a:rect b="b" l="l" r="r" t="t"/>
              <a:pathLst>
                <a:path extrusionOk="0" h="18110" w="20182">
                  <a:moveTo>
                    <a:pt x="20181" y="0"/>
                  </a:moveTo>
                  <a:lnTo>
                    <a:pt x="5203" y="1655"/>
                  </a:lnTo>
                  <a:cubicBezTo>
                    <a:pt x="4036" y="5227"/>
                    <a:pt x="2881" y="8835"/>
                    <a:pt x="1774" y="12383"/>
                  </a:cubicBezTo>
                  <a:lnTo>
                    <a:pt x="1822" y="12407"/>
                  </a:lnTo>
                  <a:lnTo>
                    <a:pt x="1715" y="12549"/>
                  </a:lnTo>
                  <a:cubicBezTo>
                    <a:pt x="1143" y="14419"/>
                    <a:pt x="560" y="16276"/>
                    <a:pt x="0" y="18110"/>
                  </a:cubicBezTo>
                  <a:lnTo>
                    <a:pt x="11061" y="16502"/>
                  </a:lnTo>
                  <a:cubicBezTo>
                    <a:pt x="15502" y="10775"/>
                    <a:pt x="18383" y="5227"/>
                    <a:pt x="201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5"/>
            <p:cNvSpPr/>
            <p:nvPr/>
          </p:nvSpPr>
          <p:spPr>
            <a:xfrm>
              <a:off x="2363375" y="3574075"/>
              <a:ext cx="253325" cy="646825"/>
            </a:xfrm>
            <a:custGeom>
              <a:rect b="b" l="l" r="r" t="t"/>
              <a:pathLst>
                <a:path extrusionOk="0" h="25873" w="10133">
                  <a:moveTo>
                    <a:pt x="655" y="1"/>
                  </a:moveTo>
                  <a:lnTo>
                    <a:pt x="655" y="1"/>
                  </a:lnTo>
                  <a:cubicBezTo>
                    <a:pt x="1" y="13240"/>
                    <a:pt x="3918" y="24170"/>
                    <a:pt x="4561" y="25873"/>
                  </a:cubicBezTo>
                  <a:cubicBezTo>
                    <a:pt x="6085" y="20301"/>
                    <a:pt x="8037" y="13812"/>
                    <a:pt x="10133" y="7097"/>
                  </a:cubicBezTo>
                  <a:lnTo>
                    <a:pt x="6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5"/>
            <p:cNvSpPr/>
            <p:nvPr/>
          </p:nvSpPr>
          <p:spPr>
            <a:xfrm>
              <a:off x="2924175" y="2553725"/>
              <a:ext cx="192000" cy="282500"/>
            </a:xfrm>
            <a:custGeom>
              <a:rect b="b" l="l" r="r" t="t"/>
              <a:pathLst>
                <a:path extrusionOk="0" h="11300" w="7680">
                  <a:moveTo>
                    <a:pt x="3870" y="0"/>
                  </a:moveTo>
                  <a:cubicBezTo>
                    <a:pt x="3620" y="738"/>
                    <a:pt x="2131" y="5037"/>
                    <a:pt x="0" y="11299"/>
                  </a:cubicBezTo>
                  <a:lnTo>
                    <a:pt x="7680" y="9763"/>
                  </a:lnTo>
                  <a:cubicBezTo>
                    <a:pt x="6322" y="4298"/>
                    <a:pt x="4334" y="774"/>
                    <a:pt x="38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5"/>
            <p:cNvSpPr/>
            <p:nvPr/>
          </p:nvSpPr>
          <p:spPr>
            <a:xfrm>
              <a:off x="2817300" y="2804950"/>
              <a:ext cx="334300" cy="349750"/>
            </a:xfrm>
            <a:custGeom>
              <a:rect b="b" l="l" r="r" t="t"/>
              <a:pathLst>
                <a:path extrusionOk="0" h="13990" w="13372">
                  <a:moveTo>
                    <a:pt x="12014" y="0"/>
                  </a:moveTo>
                  <a:lnTo>
                    <a:pt x="4156" y="1560"/>
                  </a:lnTo>
                  <a:cubicBezTo>
                    <a:pt x="2953" y="5179"/>
                    <a:pt x="1525" y="9406"/>
                    <a:pt x="1" y="13990"/>
                  </a:cubicBezTo>
                  <a:lnTo>
                    <a:pt x="13252" y="11609"/>
                  </a:lnTo>
                  <a:cubicBezTo>
                    <a:pt x="13371" y="7180"/>
                    <a:pt x="12800" y="3250"/>
                    <a:pt x="120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5"/>
            <p:cNvSpPr/>
            <p:nvPr/>
          </p:nvSpPr>
          <p:spPr>
            <a:xfrm>
              <a:off x="2713425" y="3102900"/>
              <a:ext cx="434600" cy="369400"/>
            </a:xfrm>
            <a:custGeom>
              <a:rect b="b" l="l" r="r" t="t"/>
              <a:pathLst>
                <a:path extrusionOk="0" h="14776" w="17384">
                  <a:moveTo>
                    <a:pt x="17384" y="0"/>
                  </a:moveTo>
                  <a:lnTo>
                    <a:pt x="4037" y="2393"/>
                  </a:lnTo>
                  <a:cubicBezTo>
                    <a:pt x="2739" y="6322"/>
                    <a:pt x="1370" y="10525"/>
                    <a:pt x="0" y="14776"/>
                  </a:cubicBezTo>
                  <a:lnTo>
                    <a:pt x="14990" y="13145"/>
                  </a:lnTo>
                  <a:cubicBezTo>
                    <a:pt x="16574" y="8442"/>
                    <a:pt x="17264" y="4024"/>
                    <a:pt x="173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5"/>
            <p:cNvSpPr/>
            <p:nvPr/>
          </p:nvSpPr>
          <p:spPr>
            <a:xfrm>
              <a:off x="2380350" y="3151700"/>
              <a:ext cx="360475" cy="592375"/>
            </a:xfrm>
            <a:custGeom>
              <a:rect b="b" l="l" r="r" t="t"/>
              <a:pathLst>
                <a:path extrusionOk="0" h="23695" w="14419">
                  <a:moveTo>
                    <a:pt x="3596" y="1"/>
                  </a:moveTo>
                  <a:cubicBezTo>
                    <a:pt x="1334" y="5585"/>
                    <a:pt x="286" y="11240"/>
                    <a:pt x="0" y="16539"/>
                  </a:cubicBezTo>
                  <a:lnTo>
                    <a:pt x="9561" y="23694"/>
                  </a:lnTo>
                  <a:cubicBezTo>
                    <a:pt x="11145" y="18646"/>
                    <a:pt x="12788" y="13502"/>
                    <a:pt x="14419" y="8526"/>
                  </a:cubicBezTo>
                  <a:lnTo>
                    <a:pt x="35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5"/>
            <p:cNvSpPr/>
            <p:nvPr/>
          </p:nvSpPr>
          <p:spPr>
            <a:xfrm>
              <a:off x="2472925" y="2852575"/>
              <a:ext cx="381325" cy="504550"/>
            </a:xfrm>
            <a:custGeom>
              <a:rect b="b" l="l" r="r" t="t"/>
              <a:pathLst>
                <a:path extrusionOk="0" h="20182" w="15253">
                  <a:moveTo>
                    <a:pt x="7049" y="0"/>
                  </a:moveTo>
                  <a:cubicBezTo>
                    <a:pt x="3941" y="3739"/>
                    <a:pt x="1643" y="7680"/>
                    <a:pt x="0" y="11668"/>
                  </a:cubicBezTo>
                  <a:lnTo>
                    <a:pt x="10787" y="20181"/>
                  </a:lnTo>
                  <a:cubicBezTo>
                    <a:pt x="12347" y="15431"/>
                    <a:pt x="13871" y="10847"/>
                    <a:pt x="15252" y="6715"/>
                  </a:cubicBezTo>
                  <a:lnTo>
                    <a:pt x="7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5"/>
            <p:cNvSpPr/>
            <p:nvPr/>
          </p:nvSpPr>
          <p:spPr>
            <a:xfrm>
              <a:off x="2485125" y="3860425"/>
              <a:ext cx="366425" cy="362575"/>
            </a:xfrm>
            <a:custGeom>
              <a:rect b="b" l="l" r="r" t="t"/>
              <a:pathLst>
                <a:path extrusionOk="0" h="14503" w="14657">
                  <a:moveTo>
                    <a:pt x="14657" y="1"/>
                  </a:moveTo>
                  <a:lnTo>
                    <a:pt x="3763" y="1584"/>
                  </a:lnTo>
                  <a:cubicBezTo>
                    <a:pt x="2370" y="6180"/>
                    <a:pt x="1072" y="10549"/>
                    <a:pt x="0" y="14502"/>
                  </a:cubicBezTo>
                  <a:cubicBezTo>
                    <a:pt x="6120" y="9621"/>
                    <a:pt x="10918" y="4751"/>
                    <a:pt x="146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5"/>
            <p:cNvSpPr/>
            <p:nvPr/>
          </p:nvSpPr>
          <p:spPr>
            <a:xfrm>
              <a:off x="2380650" y="2549550"/>
              <a:ext cx="767975" cy="1677325"/>
            </a:xfrm>
            <a:custGeom>
              <a:rect b="b" l="l" r="r" t="t"/>
              <a:pathLst>
                <a:path extrusionOk="0" h="67093" w="30719">
                  <a:moveTo>
                    <a:pt x="25503" y="1"/>
                  </a:moveTo>
                  <a:cubicBezTo>
                    <a:pt x="25444" y="48"/>
                    <a:pt x="25372" y="72"/>
                    <a:pt x="25313" y="120"/>
                  </a:cubicBezTo>
                  <a:cubicBezTo>
                    <a:pt x="24908" y="1298"/>
                    <a:pt x="22360" y="8644"/>
                    <a:pt x="19062" y="18527"/>
                  </a:cubicBezTo>
                  <a:lnTo>
                    <a:pt x="10954" y="11895"/>
                  </a:lnTo>
                  <a:cubicBezTo>
                    <a:pt x="10894" y="11966"/>
                    <a:pt x="10811" y="12038"/>
                    <a:pt x="10752" y="12121"/>
                  </a:cubicBezTo>
                  <a:lnTo>
                    <a:pt x="18955" y="18824"/>
                  </a:lnTo>
                  <a:cubicBezTo>
                    <a:pt x="17574" y="22980"/>
                    <a:pt x="16050" y="27552"/>
                    <a:pt x="14502" y="32314"/>
                  </a:cubicBezTo>
                  <a:lnTo>
                    <a:pt x="3715" y="23801"/>
                  </a:lnTo>
                  <a:cubicBezTo>
                    <a:pt x="3667" y="23884"/>
                    <a:pt x="3644" y="23992"/>
                    <a:pt x="3596" y="24087"/>
                  </a:cubicBezTo>
                  <a:lnTo>
                    <a:pt x="14419" y="32612"/>
                  </a:lnTo>
                  <a:cubicBezTo>
                    <a:pt x="12799" y="37577"/>
                    <a:pt x="11144" y="42732"/>
                    <a:pt x="9561" y="47780"/>
                  </a:cubicBezTo>
                  <a:lnTo>
                    <a:pt x="12" y="40613"/>
                  </a:lnTo>
                  <a:cubicBezTo>
                    <a:pt x="12" y="40732"/>
                    <a:pt x="0" y="40851"/>
                    <a:pt x="0" y="40970"/>
                  </a:cubicBezTo>
                  <a:lnTo>
                    <a:pt x="9478" y="48078"/>
                  </a:lnTo>
                  <a:cubicBezTo>
                    <a:pt x="7382" y="54781"/>
                    <a:pt x="5441" y="61270"/>
                    <a:pt x="3894" y="66854"/>
                  </a:cubicBezTo>
                  <a:cubicBezTo>
                    <a:pt x="3953" y="67009"/>
                    <a:pt x="3989" y="67092"/>
                    <a:pt x="3989" y="67092"/>
                  </a:cubicBezTo>
                  <a:cubicBezTo>
                    <a:pt x="4048" y="67033"/>
                    <a:pt x="4120" y="66985"/>
                    <a:pt x="4179" y="66925"/>
                  </a:cubicBezTo>
                  <a:cubicBezTo>
                    <a:pt x="5263" y="62996"/>
                    <a:pt x="6549" y="58615"/>
                    <a:pt x="7942" y="54007"/>
                  </a:cubicBezTo>
                  <a:lnTo>
                    <a:pt x="18824" y="52424"/>
                  </a:lnTo>
                  <a:cubicBezTo>
                    <a:pt x="18907" y="52305"/>
                    <a:pt x="19003" y="52197"/>
                    <a:pt x="19086" y="52078"/>
                  </a:cubicBezTo>
                  <a:lnTo>
                    <a:pt x="19086" y="52078"/>
                  </a:lnTo>
                  <a:lnTo>
                    <a:pt x="8025" y="53686"/>
                  </a:lnTo>
                  <a:cubicBezTo>
                    <a:pt x="8585" y="51852"/>
                    <a:pt x="9168" y="49995"/>
                    <a:pt x="9740" y="48125"/>
                  </a:cubicBezTo>
                  <a:lnTo>
                    <a:pt x="9847" y="47983"/>
                  </a:lnTo>
                  <a:lnTo>
                    <a:pt x="9799" y="47959"/>
                  </a:lnTo>
                  <a:cubicBezTo>
                    <a:pt x="10918" y="44399"/>
                    <a:pt x="12061" y="40779"/>
                    <a:pt x="13216" y="37231"/>
                  </a:cubicBezTo>
                  <a:lnTo>
                    <a:pt x="28194" y="35576"/>
                  </a:lnTo>
                  <a:cubicBezTo>
                    <a:pt x="28230" y="35469"/>
                    <a:pt x="28278" y="35362"/>
                    <a:pt x="28301" y="35255"/>
                  </a:cubicBezTo>
                  <a:lnTo>
                    <a:pt x="28301" y="35255"/>
                  </a:lnTo>
                  <a:lnTo>
                    <a:pt x="13299" y="36910"/>
                  </a:lnTo>
                  <a:cubicBezTo>
                    <a:pt x="14669" y="32659"/>
                    <a:pt x="16050" y="28456"/>
                    <a:pt x="17348" y="24515"/>
                  </a:cubicBezTo>
                  <a:lnTo>
                    <a:pt x="30695" y="22122"/>
                  </a:lnTo>
                  <a:cubicBezTo>
                    <a:pt x="30695" y="22015"/>
                    <a:pt x="30695" y="21908"/>
                    <a:pt x="30718" y="21825"/>
                  </a:cubicBezTo>
                  <a:lnTo>
                    <a:pt x="30718" y="21825"/>
                  </a:lnTo>
                  <a:lnTo>
                    <a:pt x="17467" y="24206"/>
                  </a:lnTo>
                  <a:cubicBezTo>
                    <a:pt x="18991" y="19622"/>
                    <a:pt x="20419" y="15383"/>
                    <a:pt x="21634" y="11776"/>
                  </a:cubicBezTo>
                  <a:lnTo>
                    <a:pt x="29492" y="10216"/>
                  </a:lnTo>
                  <a:cubicBezTo>
                    <a:pt x="29468" y="10109"/>
                    <a:pt x="29444" y="10026"/>
                    <a:pt x="29421" y="9930"/>
                  </a:cubicBezTo>
                  <a:lnTo>
                    <a:pt x="21741" y="11466"/>
                  </a:lnTo>
                  <a:cubicBezTo>
                    <a:pt x="23872" y="5192"/>
                    <a:pt x="25337" y="905"/>
                    <a:pt x="25611" y="167"/>
                  </a:cubicBezTo>
                  <a:cubicBezTo>
                    <a:pt x="25551" y="60"/>
                    <a:pt x="25503" y="1"/>
                    <a:pt x="25503" y="1"/>
                  </a:cubicBezTo>
                  <a:close/>
                </a:path>
              </a:pathLst>
            </a:custGeom>
            <a:solidFill>
              <a:schemeClr val="accent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1" name="Google Shape;491;p35"/>
          <p:cNvGrpSpPr/>
          <p:nvPr/>
        </p:nvGrpSpPr>
        <p:grpSpPr>
          <a:xfrm>
            <a:off x="1259133" y="3863396"/>
            <a:ext cx="774851" cy="773549"/>
            <a:chOff x="3245625" y="3259150"/>
            <a:chExt cx="535525" cy="534625"/>
          </a:xfrm>
        </p:grpSpPr>
        <p:sp>
          <p:nvSpPr>
            <p:cNvPr id="492" name="Google Shape;492;p35"/>
            <p:cNvSpPr/>
            <p:nvPr/>
          </p:nvSpPr>
          <p:spPr>
            <a:xfrm>
              <a:off x="3245625" y="3278500"/>
              <a:ext cx="535525" cy="504850"/>
            </a:xfrm>
            <a:custGeom>
              <a:rect b="b" l="l" r="r" t="t"/>
              <a:pathLst>
                <a:path extrusionOk="0" h="20194" w="21421">
                  <a:moveTo>
                    <a:pt x="12979" y="4632"/>
                  </a:moveTo>
                  <a:lnTo>
                    <a:pt x="15550" y="9347"/>
                  </a:lnTo>
                  <a:lnTo>
                    <a:pt x="12979" y="13729"/>
                  </a:lnTo>
                  <a:lnTo>
                    <a:pt x="7859" y="13729"/>
                  </a:lnTo>
                  <a:lnTo>
                    <a:pt x="4966" y="9359"/>
                  </a:lnTo>
                  <a:lnTo>
                    <a:pt x="6990" y="4978"/>
                  </a:lnTo>
                  <a:lnTo>
                    <a:pt x="12979" y="4632"/>
                  </a:lnTo>
                  <a:close/>
                  <a:moveTo>
                    <a:pt x="14705" y="1"/>
                  </a:moveTo>
                  <a:lnTo>
                    <a:pt x="12860" y="2001"/>
                  </a:lnTo>
                  <a:lnTo>
                    <a:pt x="6537" y="2489"/>
                  </a:lnTo>
                  <a:lnTo>
                    <a:pt x="4728" y="1037"/>
                  </a:lnTo>
                  <a:cubicBezTo>
                    <a:pt x="4097" y="1477"/>
                    <a:pt x="3501" y="1977"/>
                    <a:pt x="2942" y="2549"/>
                  </a:cubicBezTo>
                  <a:lnTo>
                    <a:pt x="4942" y="4525"/>
                  </a:lnTo>
                  <a:lnTo>
                    <a:pt x="3001" y="8252"/>
                  </a:lnTo>
                  <a:lnTo>
                    <a:pt x="120" y="8323"/>
                  </a:lnTo>
                  <a:cubicBezTo>
                    <a:pt x="48" y="8859"/>
                    <a:pt x="1" y="9395"/>
                    <a:pt x="1" y="9943"/>
                  </a:cubicBezTo>
                  <a:cubicBezTo>
                    <a:pt x="1" y="10121"/>
                    <a:pt x="1" y="10300"/>
                    <a:pt x="13" y="10478"/>
                  </a:cubicBezTo>
                  <a:lnTo>
                    <a:pt x="2942" y="10478"/>
                  </a:lnTo>
                  <a:lnTo>
                    <a:pt x="5597" y="14681"/>
                  </a:lnTo>
                  <a:lnTo>
                    <a:pt x="3977" y="17598"/>
                  </a:lnTo>
                  <a:lnTo>
                    <a:pt x="3108" y="17491"/>
                  </a:lnTo>
                  <a:lnTo>
                    <a:pt x="3108" y="17491"/>
                  </a:lnTo>
                  <a:cubicBezTo>
                    <a:pt x="3954" y="18336"/>
                    <a:pt x="4942" y="19039"/>
                    <a:pt x="6025" y="19575"/>
                  </a:cubicBezTo>
                  <a:lnTo>
                    <a:pt x="5882" y="19003"/>
                  </a:lnTo>
                  <a:lnTo>
                    <a:pt x="7633" y="15967"/>
                  </a:lnTo>
                  <a:lnTo>
                    <a:pt x="12943" y="15967"/>
                  </a:lnTo>
                  <a:lnTo>
                    <a:pt x="14062" y="19408"/>
                  </a:lnTo>
                  <a:lnTo>
                    <a:pt x="13705" y="20194"/>
                  </a:lnTo>
                  <a:cubicBezTo>
                    <a:pt x="15026" y="19813"/>
                    <a:pt x="16253" y="19170"/>
                    <a:pt x="17312" y="18336"/>
                  </a:cubicBezTo>
                  <a:lnTo>
                    <a:pt x="16158" y="18146"/>
                  </a:lnTo>
                  <a:lnTo>
                    <a:pt x="15003" y="14991"/>
                  </a:lnTo>
                  <a:lnTo>
                    <a:pt x="17824" y="10466"/>
                  </a:lnTo>
                  <a:lnTo>
                    <a:pt x="21325" y="11252"/>
                  </a:lnTo>
                  <a:cubicBezTo>
                    <a:pt x="21384" y="10824"/>
                    <a:pt x="21420" y="10371"/>
                    <a:pt x="21420" y="9919"/>
                  </a:cubicBezTo>
                  <a:cubicBezTo>
                    <a:pt x="21420" y="9419"/>
                    <a:pt x="21384" y="8931"/>
                    <a:pt x="21313" y="8454"/>
                  </a:cubicBezTo>
                  <a:lnTo>
                    <a:pt x="17574" y="8038"/>
                  </a:lnTo>
                  <a:lnTo>
                    <a:pt x="15146" y="3394"/>
                  </a:lnTo>
                  <a:lnTo>
                    <a:pt x="17051" y="1311"/>
                  </a:lnTo>
                  <a:cubicBezTo>
                    <a:pt x="16336" y="775"/>
                    <a:pt x="15550" y="346"/>
                    <a:pt x="1470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5"/>
            <p:cNvSpPr/>
            <p:nvPr/>
          </p:nvSpPr>
          <p:spPr>
            <a:xfrm>
              <a:off x="3369750" y="3394000"/>
              <a:ext cx="264650" cy="227725"/>
            </a:xfrm>
            <a:custGeom>
              <a:rect b="b" l="l" r="r" t="t"/>
              <a:pathLst>
                <a:path extrusionOk="0" h="9109" w="10586">
                  <a:moveTo>
                    <a:pt x="8014" y="0"/>
                  </a:moveTo>
                  <a:lnTo>
                    <a:pt x="2025" y="358"/>
                  </a:lnTo>
                  <a:lnTo>
                    <a:pt x="1" y="4739"/>
                  </a:lnTo>
                  <a:lnTo>
                    <a:pt x="2894" y="9109"/>
                  </a:lnTo>
                  <a:lnTo>
                    <a:pt x="8014" y="9109"/>
                  </a:lnTo>
                  <a:lnTo>
                    <a:pt x="10585" y="4727"/>
                  </a:lnTo>
                  <a:lnTo>
                    <a:pt x="801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5"/>
            <p:cNvSpPr/>
            <p:nvPr/>
          </p:nvSpPr>
          <p:spPr>
            <a:xfrm>
              <a:off x="3364700" y="3259150"/>
              <a:ext cx="247675" cy="81300"/>
            </a:xfrm>
            <a:custGeom>
              <a:rect b="b" l="l" r="r" t="t"/>
              <a:pathLst>
                <a:path extrusionOk="0" h="3252" w="9907">
                  <a:moveTo>
                    <a:pt x="5941" y="1"/>
                  </a:moveTo>
                  <a:cubicBezTo>
                    <a:pt x="3739" y="1"/>
                    <a:pt x="1691" y="668"/>
                    <a:pt x="0" y="1799"/>
                  </a:cubicBezTo>
                  <a:lnTo>
                    <a:pt x="1798" y="3251"/>
                  </a:lnTo>
                  <a:lnTo>
                    <a:pt x="8097" y="2775"/>
                  </a:lnTo>
                  <a:lnTo>
                    <a:pt x="9906" y="775"/>
                  </a:lnTo>
                  <a:cubicBezTo>
                    <a:pt x="8680" y="287"/>
                    <a:pt x="7335" y="1"/>
                    <a:pt x="59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5"/>
            <p:cNvSpPr/>
            <p:nvPr/>
          </p:nvSpPr>
          <p:spPr>
            <a:xfrm>
              <a:off x="3623650" y="3311550"/>
              <a:ext cx="153925" cy="178625"/>
            </a:xfrm>
            <a:custGeom>
              <a:rect b="b" l="l" r="r" t="t"/>
              <a:pathLst>
                <a:path extrusionOk="0" h="7145" w="6157">
                  <a:moveTo>
                    <a:pt x="1906" y="0"/>
                  </a:moveTo>
                  <a:lnTo>
                    <a:pt x="1" y="2084"/>
                  </a:lnTo>
                  <a:lnTo>
                    <a:pt x="2430" y="6727"/>
                  </a:lnTo>
                  <a:lnTo>
                    <a:pt x="6156" y="7144"/>
                  </a:lnTo>
                  <a:cubicBezTo>
                    <a:pt x="5763" y="4215"/>
                    <a:pt x="4168" y="1667"/>
                    <a:pt x="19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5"/>
            <p:cNvSpPr/>
            <p:nvPr/>
          </p:nvSpPr>
          <p:spPr>
            <a:xfrm>
              <a:off x="3620375" y="3540450"/>
              <a:ext cx="157800" cy="196475"/>
            </a:xfrm>
            <a:custGeom>
              <a:rect b="b" l="l" r="r" t="t"/>
              <a:pathLst>
                <a:path extrusionOk="0" h="7859" w="6312">
                  <a:moveTo>
                    <a:pt x="2811" y="0"/>
                  </a:moveTo>
                  <a:lnTo>
                    <a:pt x="1" y="4513"/>
                  </a:lnTo>
                  <a:lnTo>
                    <a:pt x="1156" y="7668"/>
                  </a:lnTo>
                  <a:lnTo>
                    <a:pt x="2299" y="7858"/>
                  </a:lnTo>
                  <a:cubicBezTo>
                    <a:pt x="4466" y="6168"/>
                    <a:pt x="5954" y="3644"/>
                    <a:pt x="6311" y="786"/>
                  </a:cubicBezTo>
                  <a:lnTo>
                    <a:pt x="28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5"/>
            <p:cNvSpPr/>
            <p:nvPr/>
          </p:nvSpPr>
          <p:spPr>
            <a:xfrm>
              <a:off x="3392075" y="3677375"/>
              <a:ext cx="204825" cy="116400"/>
            </a:xfrm>
            <a:custGeom>
              <a:rect b="b" l="l" r="r" t="t"/>
              <a:pathLst>
                <a:path extrusionOk="0" h="4656" w="8193">
                  <a:moveTo>
                    <a:pt x="1763" y="0"/>
                  </a:moveTo>
                  <a:lnTo>
                    <a:pt x="1" y="3036"/>
                  </a:lnTo>
                  <a:lnTo>
                    <a:pt x="167" y="3584"/>
                  </a:lnTo>
                  <a:cubicBezTo>
                    <a:pt x="1584" y="4275"/>
                    <a:pt x="3156" y="4656"/>
                    <a:pt x="4823" y="4656"/>
                  </a:cubicBezTo>
                  <a:cubicBezTo>
                    <a:pt x="5870" y="4656"/>
                    <a:pt x="6882" y="4513"/>
                    <a:pt x="7835" y="4227"/>
                  </a:cubicBezTo>
                  <a:lnTo>
                    <a:pt x="8192" y="3441"/>
                  </a:lnTo>
                  <a:lnTo>
                    <a:pt x="707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5"/>
            <p:cNvSpPr/>
            <p:nvPr/>
          </p:nvSpPr>
          <p:spPr>
            <a:xfrm>
              <a:off x="3246225" y="3540450"/>
              <a:ext cx="139325" cy="177425"/>
            </a:xfrm>
            <a:custGeom>
              <a:rect b="b" l="l" r="r" t="t"/>
              <a:pathLst>
                <a:path extrusionOk="0" h="7097" w="5573">
                  <a:moveTo>
                    <a:pt x="1" y="0"/>
                  </a:moveTo>
                  <a:cubicBezTo>
                    <a:pt x="143" y="2727"/>
                    <a:pt x="1298" y="5191"/>
                    <a:pt x="3096" y="7001"/>
                  </a:cubicBezTo>
                  <a:lnTo>
                    <a:pt x="3965" y="7096"/>
                  </a:lnTo>
                  <a:lnTo>
                    <a:pt x="5573" y="4179"/>
                  </a:lnTo>
                  <a:lnTo>
                    <a:pt x="29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5"/>
            <p:cNvSpPr/>
            <p:nvPr/>
          </p:nvSpPr>
          <p:spPr>
            <a:xfrm>
              <a:off x="3248900" y="3342200"/>
              <a:ext cx="120875" cy="144100"/>
            </a:xfrm>
            <a:custGeom>
              <a:rect b="b" l="l" r="r" t="t"/>
              <a:pathLst>
                <a:path extrusionOk="0" h="5764" w="4835">
                  <a:moveTo>
                    <a:pt x="2846" y="1"/>
                  </a:moveTo>
                  <a:cubicBezTo>
                    <a:pt x="1358" y="1549"/>
                    <a:pt x="346" y="3537"/>
                    <a:pt x="1" y="5763"/>
                  </a:cubicBezTo>
                  <a:lnTo>
                    <a:pt x="2894" y="5680"/>
                  </a:lnTo>
                  <a:lnTo>
                    <a:pt x="4835" y="1977"/>
                  </a:lnTo>
                  <a:lnTo>
                    <a:pt x="28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0" name="Google Shape;500;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2_1">
    <p:spTree>
      <p:nvGrpSpPr>
        <p:cNvPr id="501" name="Shape 501"/>
        <p:cNvGrpSpPr/>
        <p:nvPr/>
      </p:nvGrpSpPr>
      <p:grpSpPr>
        <a:xfrm>
          <a:off x="0" y="0"/>
          <a:ext cx="0" cy="0"/>
          <a:chOff x="0" y="0"/>
          <a:chExt cx="0" cy="0"/>
        </a:xfrm>
      </p:grpSpPr>
      <p:sp>
        <p:nvSpPr>
          <p:cNvPr id="502" name="Google Shape;502;p36"/>
          <p:cNvSpPr/>
          <p:nvPr/>
        </p:nvSpPr>
        <p:spPr>
          <a:xfrm>
            <a:off x="-51550" y="2521400"/>
            <a:ext cx="9199438" cy="3253077"/>
          </a:xfrm>
          <a:custGeom>
            <a:rect b="b" l="l" r="r" t="t"/>
            <a:pathLst>
              <a:path extrusionOk="0" h="85992" w="207358">
                <a:moveTo>
                  <a:pt x="195133" y="1"/>
                </a:moveTo>
                <a:cubicBezTo>
                  <a:pt x="194565" y="1"/>
                  <a:pt x="193971" y="38"/>
                  <a:pt x="193352" y="116"/>
                </a:cubicBezTo>
                <a:cubicBezTo>
                  <a:pt x="181940" y="1557"/>
                  <a:pt x="182446" y="12393"/>
                  <a:pt x="182446" y="12393"/>
                </a:cubicBezTo>
                <a:cubicBezTo>
                  <a:pt x="182230" y="12381"/>
                  <a:pt x="182018" y="12376"/>
                  <a:pt x="181811" y="12376"/>
                </a:cubicBezTo>
                <a:cubicBezTo>
                  <a:pt x="174097" y="12376"/>
                  <a:pt x="173104" y="20094"/>
                  <a:pt x="173104" y="20094"/>
                </a:cubicBezTo>
                <a:cubicBezTo>
                  <a:pt x="173104" y="20094"/>
                  <a:pt x="168923" y="14850"/>
                  <a:pt x="160205" y="14850"/>
                </a:cubicBezTo>
                <a:cubicBezTo>
                  <a:pt x="158063" y="14850"/>
                  <a:pt x="155647" y="15166"/>
                  <a:pt x="152951" y="15955"/>
                </a:cubicBezTo>
                <a:cubicBezTo>
                  <a:pt x="139286" y="19963"/>
                  <a:pt x="144089" y="32964"/>
                  <a:pt x="144089" y="32964"/>
                </a:cubicBezTo>
                <a:cubicBezTo>
                  <a:pt x="132528" y="34108"/>
                  <a:pt x="135671" y="45372"/>
                  <a:pt x="135671" y="45372"/>
                </a:cubicBezTo>
                <a:cubicBezTo>
                  <a:pt x="122932" y="45555"/>
                  <a:pt x="124137" y="54828"/>
                  <a:pt x="124137" y="54828"/>
                </a:cubicBezTo>
                <a:cubicBezTo>
                  <a:pt x="124137" y="54828"/>
                  <a:pt x="119733" y="49235"/>
                  <a:pt x="111771" y="49235"/>
                </a:cubicBezTo>
                <a:cubicBezTo>
                  <a:pt x="109846" y="49235"/>
                  <a:pt x="107712" y="49562"/>
                  <a:pt x="105382" y="50375"/>
                </a:cubicBezTo>
                <a:cubicBezTo>
                  <a:pt x="93428" y="54558"/>
                  <a:pt x="91193" y="62966"/>
                  <a:pt x="91193" y="62966"/>
                </a:cubicBezTo>
                <a:cubicBezTo>
                  <a:pt x="87875" y="62008"/>
                  <a:pt x="84965" y="61620"/>
                  <a:pt x="82429" y="61620"/>
                </a:cubicBezTo>
                <a:cubicBezTo>
                  <a:pt x="71557" y="61620"/>
                  <a:pt x="67539" y="68755"/>
                  <a:pt x="67539" y="68755"/>
                </a:cubicBezTo>
                <a:cubicBezTo>
                  <a:pt x="63838" y="66440"/>
                  <a:pt x="60500" y="65630"/>
                  <a:pt x="57642" y="65630"/>
                </a:cubicBezTo>
                <a:cubicBezTo>
                  <a:pt x="50981" y="65630"/>
                  <a:pt x="46924" y="70030"/>
                  <a:pt x="46924" y="70030"/>
                </a:cubicBezTo>
                <a:cubicBezTo>
                  <a:pt x="45101" y="66098"/>
                  <a:pt x="42326" y="65016"/>
                  <a:pt x="39824" y="65016"/>
                </a:cubicBezTo>
                <a:cubicBezTo>
                  <a:pt x="36765" y="65016"/>
                  <a:pt x="34115" y="66633"/>
                  <a:pt x="34115" y="66633"/>
                </a:cubicBezTo>
                <a:cubicBezTo>
                  <a:pt x="34115" y="66633"/>
                  <a:pt x="33042" y="52135"/>
                  <a:pt x="21165" y="52135"/>
                </a:cubicBezTo>
                <a:cubicBezTo>
                  <a:pt x="20683" y="52135"/>
                  <a:pt x="20183" y="52159"/>
                  <a:pt x="19664" y="52209"/>
                </a:cubicBezTo>
                <a:cubicBezTo>
                  <a:pt x="6366" y="53484"/>
                  <a:pt x="1" y="62084"/>
                  <a:pt x="1" y="62084"/>
                </a:cubicBezTo>
                <a:lnTo>
                  <a:pt x="1" y="85991"/>
                </a:lnTo>
                <a:lnTo>
                  <a:pt x="207357" y="85991"/>
                </a:lnTo>
                <a:lnTo>
                  <a:pt x="207357" y="11231"/>
                </a:lnTo>
                <a:cubicBezTo>
                  <a:pt x="207357" y="11231"/>
                  <a:pt x="205038" y="1"/>
                  <a:pt x="195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6"/>
          <p:cNvSpPr/>
          <p:nvPr/>
        </p:nvSpPr>
        <p:spPr>
          <a:xfrm>
            <a:off x="-51544" y="4007175"/>
            <a:ext cx="9312065" cy="1848589"/>
          </a:xfrm>
          <a:custGeom>
            <a:rect b="b" l="l" r="r" t="t"/>
            <a:pathLst>
              <a:path extrusionOk="0" h="55318" w="132982">
                <a:moveTo>
                  <a:pt x="129692" y="0"/>
                </a:moveTo>
                <a:cubicBezTo>
                  <a:pt x="17927" y="0"/>
                  <a:pt x="0" y="36615"/>
                  <a:pt x="0" y="36615"/>
                </a:cubicBezTo>
                <a:lnTo>
                  <a:pt x="219" y="55318"/>
                </a:lnTo>
                <a:lnTo>
                  <a:pt x="132982" y="53833"/>
                </a:lnTo>
                <a:lnTo>
                  <a:pt x="131401" y="3"/>
                </a:lnTo>
                <a:cubicBezTo>
                  <a:pt x="130829" y="1"/>
                  <a:pt x="130260" y="0"/>
                  <a:pt x="1296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6"/>
          <p:cNvSpPr/>
          <p:nvPr/>
        </p:nvSpPr>
        <p:spPr>
          <a:xfrm flipH="1">
            <a:off x="7142913" y="520502"/>
            <a:ext cx="1292336" cy="250909"/>
          </a:xfrm>
          <a:custGeom>
            <a:rect b="b" l="l" r="r" t="t"/>
            <a:pathLst>
              <a:path extrusionOk="0" h="17124" w="88199">
                <a:moveTo>
                  <a:pt x="40677" y="0"/>
                </a:moveTo>
                <a:cubicBezTo>
                  <a:pt x="40206" y="0"/>
                  <a:pt x="39728" y="28"/>
                  <a:pt x="39240" y="88"/>
                </a:cubicBezTo>
                <a:cubicBezTo>
                  <a:pt x="29802" y="1232"/>
                  <a:pt x="31871" y="8296"/>
                  <a:pt x="31871" y="8296"/>
                </a:cubicBezTo>
                <a:cubicBezTo>
                  <a:pt x="31871" y="8296"/>
                  <a:pt x="28894" y="3392"/>
                  <a:pt x="23114" y="3392"/>
                </a:cubicBezTo>
                <a:cubicBezTo>
                  <a:pt x="21901" y="3392"/>
                  <a:pt x="20564" y="3608"/>
                  <a:pt x="19106" y="4131"/>
                </a:cubicBezTo>
                <a:cubicBezTo>
                  <a:pt x="10697" y="7143"/>
                  <a:pt x="14425" y="13683"/>
                  <a:pt x="14425" y="13683"/>
                </a:cubicBezTo>
                <a:cubicBezTo>
                  <a:pt x="14083" y="13651"/>
                  <a:pt x="13729" y="13637"/>
                  <a:pt x="13365" y="13637"/>
                </a:cubicBezTo>
                <a:cubicBezTo>
                  <a:pt x="7782" y="13637"/>
                  <a:pt x="1" y="17123"/>
                  <a:pt x="1" y="17123"/>
                </a:cubicBezTo>
                <a:lnTo>
                  <a:pt x="88198" y="17123"/>
                </a:lnTo>
                <a:cubicBezTo>
                  <a:pt x="86320" y="13241"/>
                  <a:pt x="81795" y="12569"/>
                  <a:pt x="78900" y="12569"/>
                </a:cubicBezTo>
                <a:cubicBezTo>
                  <a:pt x="77380" y="12569"/>
                  <a:pt x="76309" y="12754"/>
                  <a:pt x="76306" y="12757"/>
                </a:cubicBezTo>
                <a:cubicBezTo>
                  <a:pt x="74896" y="10843"/>
                  <a:pt x="73068" y="10305"/>
                  <a:pt x="71458" y="10305"/>
                </a:cubicBezTo>
                <a:cubicBezTo>
                  <a:pt x="69389" y="10305"/>
                  <a:pt x="67679" y="11194"/>
                  <a:pt x="67679" y="11194"/>
                </a:cubicBezTo>
                <a:cubicBezTo>
                  <a:pt x="67679" y="11194"/>
                  <a:pt x="66544" y="5694"/>
                  <a:pt x="61969" y="5589"/>
                </a:cubicBezTo>
                <a:cubicBezTo>
                  <a:pt x="61911" y="5587"/>
                  <a:pt x="61853" y="5587"/>
                  <a:pt x="61795" y="5587"/>
                </a:cubicBezTo>
                <a:cubicBezTo>
                  <a:pt x="57350" y="5587"/>
                  <a:pt x="55018" y="9535"/>
                  <a:pt x="55018" y="9535"/>
                </a:cubicBezTo>
                <a:cubicBezTo>
                  <a:pt x="55018" y="9535"/>
                  <a:pt x="49324" y="0"/>
                  <a:pt x="406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6"/>
          <p:cNvSpPr/>
          <p:nvPr/>
        </p:nvSpPr>
        <p:spPr>
          <a:xfrm>
            <a:off x="-334950" y="1612978"/>
            <a:ext cx="1635871" cy="317607"/>
          </a:xfrm>
          <a:custGeom>
            <a:rect b="b" l="l" r="r" t="t"/>
            <a:pathLst>
              <a:path extrusionOk="0" h="17124" w="88199">
                <a:moveTo>
                  <a:pt x="40677" y="0"/>
                </a:moveTo>
                <a:cubicBezTo>
                  <a:pt x="40206" y="0"/>
                  <a:pt x="39728" y="28"/>
                  <a:pt x="39240" y="88"/>
                </a:cubicBezTo>
                <a:cubicBezTo>
                  <a:pt x="29802" y="1232"/>
                  <a:pt x="31871" y="8296"/>
                  <a:pt x="31871" y="8296"/>
                </a:cubicBezTo>
                <a:cubicBezTo>
                  <a:pt x="31871" y="8296"/>
                  <a:pt x="28894" y="3392"/>
                  <a:pt x="23114" y="3392"/>
                </a:cubicBezTo>
                <a:cubicBezTo>
                  <a:pt x="21901" y="3392"/>
                  <a:pt x="20564" y="3608"/>
                  <a:pt x="19106" y="4131"/>
                </a:cubicBezTo>
                <a:cubicBezTo>
                  <a:pt x="10697" y="7143"/>
                  <a:pt x="14425" y="13683"/>
                  <a:pt x="14425" y="13683"/>
                </a:cubicBezTo>
                <a:cubicBezTo>
                  <a:pt x="14083" y="13651"/>
                  <a:pt x="13729" y="13637"/>
                  <a:pt x="13365" y="13637"/>
                </a:cubicBezTo>
                <a:cubicBezTo>
                  <a:pt x="7782" y="13637"/>
                  <a:pt x="1" y="17123"/>
                  <a:pt x="1" y="17123"/>
                </a:cubicBezTo>
                <a:lnTo>
                  <a:pt x="88198" y="17123"/>
                </a:lnTo>
                <a:cubicBezTo>
                  <a:pt x="86320" y="13241"/>
                  <a:pt x="81795" y="12569"/>
                  <a:pt x="78900" y="12569"/>
                </a:cubicBezTo>
                <a:cubicBezTo>
                  <a:pt x="77380" y="12569"/>
                  <a:pt x="76309" y="12754"/>
                  <a:pt x="76306" y="12757"/>
                </a:cubicBezTo>
                <a:cubicBezTo>
                  <a:pt x="74896" y="10843"/>
                  <a:pt x="73068" y="10305"/>
                  <a:pt x="71458" y="10305"/>
                </a:cubicBezTo>
                <a:cubicBezTo>
                  <a:pt x="69389" y="10305"/>
                  <a:pt x="67679" y="11194"/>
                  <a:pt x="67679" y="11194"/>
                </a:cubicBezTo>
                <a:cubicBezTo>
                  <a:pt x="67679" y="11194"/>
                  <a:pt x="66544" y="5694"/>
                  <a:pt x="61969" y="5589"/>
                </a:cubicBezTo>
                <a:cubicBezTo>
                  <a:pt x="61911" y="5587"/>
                  <a:pt x="61853" y="5587"/>
                  <a:pt x="61795" y="5587"/>
                </a:cubicBezTo>
                <a:cubicBezTo>
                  <a:pt x="57350" y="5587"/>
                  <a:pt x="55018" y="9535"/>
                  <a:pt x="55018" y="9535"/>
                </a:cubicBezTo>
                <a:cubicBezTo>
                  <a:pt x="55018" y="9535"/>
                  <a:pt x="49324" y="0"/>
                  <a:pt x="406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6" name="Google Shape;506;p36"/>
          <p:cNvGrpSpPr/>
          <p:nvPr/>
        </p:nvGrpSpPr>
        <p:grpSpPr>
          <a:xfrm rot="467629">
            <a:off x="5716510" y="3309120"/>
            <a:ext cx="788175" cy="1677219"/>
            <a:chOff x="2363375" y="2549550"/>
            <a:chExt cx="788225" cy="1677325"/>
          </a:xfrm>
        </p:grpSpPr>
        <p:sp>
          <p:nvSpPr>
            <p:cNvPr id="507" name="Google Shape;507;p36"/>
            <p:cNvSpPr/>
            <p:nvPr/>
          </p:nvSpPr>
          <p:spPr>
            <a:xfrm>
              <a:off x="2654475" y="2552225"/>
              <a:ext cx="359000" cy="460200"/>
            </a:xfrm>
            <a:custGeom>
              <a:rect b="b" l="l" r="r" t="t"/>
              <a:pathLst>
                <a:path extrusionOk="0" h="18408" w="14360">
                  <a:moveTo>
                    <a:pt x="14360" y="1"/>
                  </a:moveTo>
                  <a:cubicBezTo>
                    <a:pt x="8300" y="3477"/>
                    <a:pt x="3597" y="7490"/>
                    <a:pt x="1" y="11776"/>
                  </a:cubicBezTo>
                  <a:lnTo>
                    <a:pt x="8109" y="18408"/>
                  </a:lnTo>
                  <a:cubicBezTo>
                    <a:pt x="11407" y="8526"/>
                    <a:pt x="13943" y="1179"/>
                    <a:pt x="143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6"/>
            <p:cNvSpPr/>
            <p:nvPr/>
          </p:nvSpPr>
          <p:spPr>
            <a:xfrm>
              <a:off x="2581275" y="3438950"/>
              <a:ext cx="504550" cy="452750"/>
            </a:xfrm>
            <a:custGeom>
              <a:rect b="b" l="l" r="r" t="t"/>
              <a:pathLst>
                <a:path extrusionOk="0" h="18110" w="20182">
                  <a:moveTo>
                    <a:pt x="20181" y="0"/>
                  </a:moveTo>
                  <a:lnTo>
                    <a:pt x="5203" y="1655"/>
                  </a:lnTo>
                  <a:cubicBezTo>
                    <a:pt x="4036" y="5227"/>
                    <a:pt x="2881" y="8835"/>
                    <a:pt x="1774" y="12383"/>
                  </a:cubicBezTo>
                  <a:lnTo>
                    <a:pt x="1822" y="12407"/>
                  </a:lnTo>
                  <a:lnTo>
                    <a:pt x="1715" y="12549"/>
                  </a:lnTo>
                  <a:cubicBezTo>
                    <a:pt x="1143" y="14419"/>
                    <a:pt x="560" y="16276"/>
                    <a:pt x="0" y="18110"/>
                  </a:cubicBezTo>
                  <a:lnTo>
                    <a:pt x="11061" y="16502"/>
                  </a:lnTo>
                  <a:cubicBezTo>
                    <a:pt x="15502" y="10775"/>
                    <a:pt x="18383" y="5227"/>
                    <a:pt x="201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6"/>
            <p:cNvSpPr/>
            <p:nvPr/>
          </p:nvSpPr>
          <p:spPr>
            <a:xfrm>
              <a:off x="2363375" y="3574075"/>
              <a:ext cx="253325" cy="646825"/>
            </a:xfrm>
            <a:custGeom>
              <a:rect b="b" l="l" r="r" t="t"/>
              <a:pathLst>
                <a:path extrusionOk="0" h="25873" w="10133">
                  <a:moveTo>
                    <a:pt x="655" y="1"/>
                  </a:moveTo>
                  <a:lnTo>
                    <a:pt x="655" y="1"/>
                  </a:lnTo>
                  <a:cubicBezTo>
                    <a:pt x="1" y="13240"/>
                    <a:pt x="3918" y="24170"/>
                    <a:pt x="4561" y="25873"/>
                  </a:cubicBezTo>
                  <a:cubicBezTo>
                    <a:pt x="6085" y="20301"/>
                    <a:pt x="8037" y="13812"/>
                    <a:pt x="10133" y="7097"/>
                  </a:cubicBezTo>
                  <a:lnTo>
                    <a:pt x="65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6"/>
            <p:cNvSpPr/>
            <p:nvPr/>
          </p:nvSpPr>
          <p:spPr>
            <a:xfrm>
              <a:off x="2924175" y="2553725"/>
              <a:ext cx="192000" cy="282500"/>
            </a:xfrm>
            <a:custGeom>
              <a:rect b="b" l="l" r="r" t="t"/>
              <a:pathLst>
                <a:path extrusionOk="0" h="11300" w="7680">
                  <a:moveTo>
                    <a:pt x="3870" y="0"/>
                  </a:moveTo>
                  <a:cubicBezTo>
                    <a:pt x="3620" y="738"/>
                    <a:pt x="2131" y="5037"/>
                    <a:pt x="0" y="11299"/>
                  </a:cubicBezTo>
                  <a:lnTo>
                    <a:pt x="7680" y="9763"/>
                  </a:lnTo>
                  <a:cubicBezTo>
                    <a:pt x="6322" y="4298"/>
                    <a:pt x="4334" y="774"/>
                    <a:pt x="38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6"/>
            <p:cNvSpPr/>
            <p:nvPr/>
          </p:nvSpPr>
          <p:spPr>
            <a:xfrm>
              <a:off x="2817300" y="2804950"/>
              <a:ext cx="334300" cy="349750"/>
            </a:xfrm>
            <a:custGeom>
              <a:rect b="b" l="l" r="r" t="t"/>
              <a:pathLst>
                <a:path extrusionOk="0" h="13990" w="13372">
                  <a:moveTo>
                    <a:pt x="12014" y="0"/>
                  </a:moveTo>
                  <a:lnTo>
                    <a:pt x="4156" y="1560"/>
                  </a:lnTo>
                  <a:cubicBezTo>
                    <a:pt x="2953" y="5179"/>
                    <a:pt x="1525" y="9406"/>
                    <a:pt x="1" y="13990"/>
                  </a:cubicBezTo>
                  <a:lnTo>
                    <a:pt x="13252" y="11609"/>
                  </a:lnTo>
                  <a:cubicBezTo>
                    <a:pt x="13371" y="7180"/>
                    <a:pt x="12800" y="3250"/>
                    <a:pt x="120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6"/>
            <p:cNvSpPr/>
            <p:nvPr/>
          </p:nvSpPr>
          <p:spPr>
            <a:xfrm>
              <a:off x="2713425" y="3102900"/>
              <a:ext cx="434600" cy="369400"/>
            </a:xfrm>
            <a:custGeom>
              <a:rect b="b" l="l" r="r" t="t"/>
              <a:pathLst>
                <a:path extrusionOk="0" h="14776" w="17384">
                  <a:moveTo>
                    <a:pt x="17384" y="0"/>
                  </a:moveTo>
                  <a:lnTo>
                    <a:pt x="4037" y="2393"/>
                  </a:lnTo>
                  <a:cubicBezTo>
                    <a:pt x="2739" y="6322"/>
                    <a:pt x="1370" y="10525"/>
                    <a:pt x="0" y="14776"/>
                  </a:cubicBezTo>
                  <a:lnTo>
                    <a:pt x="14990" y="13145"/>
                  </a:lnTo>
                  <a:cubicBezTo>
                    <a:pt x="16574" y="8442"/>
                    <a:pt x="17264" y="4024"/>
                    <a:pt x="1738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6"/>
            <p:cNvSpPr/>
            <p:nvPr/>
          </p:nvSpPr>
          <p:spPr>
            <a:xfrm>
              <a:off x="2380350" y="3151700"/>
              <a:ext cx="360475" cy="592375"/>
            </a:xfrm>
            <a:custGeom>
              <a:rect b="b" l="l" r="r" t="t"/>
              <a:pathLst>
                <a:path extrusionOk="0" h="23695" w="14419">
                  <a:moveTo>
                    <a:pt x="3596" y="1"/>
                  </a:moveTo>
                  <a:cubicBezTo>
                    <a:pt x="1334" y="5585"/>
                    <a:pt x="286" y="11240"/>
                    <a:pt x="0" y="16539"/>
                  </a:cubicBezTo>
                  <a:lnTo>
                    <a:pt x="9561" y="23694"/>
                  </a:lnTo>
                  <a:cubicBezTo>
                    <a:pt x="11145" y="18646"/>
                    <a:pt x="12788" y="13502"/>
                    <a:pt x="14419" y="8526"/>
                  </a:cubicBezTo>
                  <a:lnTo>
                    <a:pt x="359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6"/>
            <p:cNvSpPr/>
            <p:nvPr/>
          </p:nvSpPr>
          <p:spPr>
            <a:xfrm>
              <a:off x="2472925" y="2852575"/>
              <a:ext cx="381325" cy="504550"/>
            </a:xfrm>
            <a:custGeom>
              <a:rect b="b" l="l" r="r" t="t"/>
              <a:pathLst>
                <a:path extrusionOk="0" h="20182" w="15253">
                  <a:moveTo>
                    <a:pt x="7049" y="0"/>
                  </a:moveTo>
                  <a:cubicBezTo>
                    <a:pt x="3941" y="3739"/>
                    <a:pt x="1643" y="7680"/>
                    <a:pt x="0" y="11668"/>
                  </a:cubicBezTo>
                  <a:lnTo>
                    <a:pt x="10787" y="20181"/>
                  </a:lnTo>
                  <a:cubicBezTo>
                    <a:pt x="12347" y="15431"/>
                    <a:pt x="13871" y="10847"/>
                    <a:pt x="15252" y="6715"/>
                  </a:cubicBezTo>
                  <a:lnTo>
                    <a:pt x="704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6"/>
            <p:cNvSpPr/>
            <p:nvPr/>
          </p:nvSpPr>
          <p:spPr>
            <a:xfrm>
              <a:off x="2485125" y="3860425"/>
              <a:ext cx="366425" cy="362575"/>
            </a:xfrm>
            <a:custGeom>
              <a:rect b="b" l="l" r="r" t="t"/>
              <a:pathLst>
                <a:path extrusionOk="0" h="14503" w="14657">
                  <a:moveTo>
                    <a:pt x="14657" y="1"/>
                  </a:moveTo>
                  <a:lnTo>
                    <a:pt x="3763" y="1584"/>
                  </a:lnTo>
                  <a:cubicBezTo>
                    <a:pt x="2370" y="6180"/>
                    <a:pt x="1072" y="10549"/>
                    <a:pt x="0" y="14502"/>
                  </a:cubicBezTo>
                  <a:cubicBezTo>
                    <a:pt x="6120" y="9621"/>
                    <a:pt x="10918" y="4751"/>
                    <a:pt x="146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6"/>
            <p:cNvSpPr/>
            <p:nvPr/>
          </p:nvSpPr>
          <p:spPr>
            <a:xfrm>
              <a:off x="2380650" y="2549550"/>
              <a:ext cx="767975" cy="1677325"/>
            </a:xfrm>
            <a:custGeom>
              <a:rect b="b" l="l" r="r" t="t"/>
              <a:pathLst>
                <a:path extrusionOk="0" h="67093" w="30719">
                  <a:moveTo>
                    <a:pt x="25503" y="1"/>
                  </a:moveTo>
                  <a:cubicBezTo>
                    <a:pt x="25444" y="48"/>
                    <a:pt x="25372" y="72"/>
                    <a:pt x="25313" y="120"/>
                  </a:cubicBezTo>
                  <a:cubicBezTo>
                    <a:pt x="24908" y="1298"/>
                    <a:pt x="22360" y="8644"/>
                    <a:pt x="19062" y="18527"/>
                  </a:cubicBezTo>
                  <a:lnTo>
                    <a:pt x="10954" y="11895"/>
                  </a:lnTo>
                  <a:cubicBezTo>
                    <a:pt x="10894" y="11966"/>
                    <a:pt x="10811" y="12038"/>
                    <a:pt x="10752" y="12121"/>
                  </a:cubicBezTo>
                  <a:lnTo>
                    <a:pt x="18955" y="18824"/>
                  </a:lnTo>
                  <a:cubicBezTo>
                    <a:pt x="17574" y="22980"/>
                    <a:pt x="16050" y="27552"/>
                    <a:pt x="14502" y="32314"/>
                  </a:cubicBezTo>
                  <a:lnTo>
                    <a:pt x="3715" y="23801"/>
                  </a:lnTo>
                  <a:cubicBezTo>
                    <a:pt x="3667" y="23884"/>
                    <a:pt x="3644" y="23992"/>
                    <a:pt x="3596" y="24087"/>
                  </a:cubicBezTo>
                  <a:lnTo>
                    <a:pt x="14419" y="32612"/>
                  </a:lnTo>
                  <a:cubicBezTo>
                    <a:pt x="12799" y="37577"/>
                    <a:pt x="11144" y="42732"/>
                    <a:pt x="9561" y="47780"/>
                  </a:cubicBezTo>
                  <a:lnTo>
                    <a:pt x="12" y="40613"/>
                  </a:lnTo>
                  <a:cubicBezTo>
                    <a:pt x="12" y="40732"/>
                    <a:pt x="0" y="40851"/>
                    <a:pt x="0" y="40970"/>
                  </a:cubicBezTo>
                  <a:lnTo>
                    <a:pt x="9478" y="48078"/>
                  </a:lnTo>
                  <a:cubicBezTo>
                    <a:pt x="7382" y="54781"/>
                    <a:pt x="5441" y="61270"/>
                    <a:pt x="3894" y="66854"/>
                  </a:cubicBezTo>
                  <a:cubicBezTo>
                    <a:pt x="3953" y="67009"/>
                    <a:pt x="3989" y="67092"/>
                    <a:pt x="3989" y="67092"/>
                  </a:cubicBezTo>
                  <a:cubicBezTo>
                    <a:pt x="4048" y="67033"/>
                    <a:pt x="4120" y="66985"/>
                    <a:pt x="4179" y="66925"/>
                  </a:cubicBezTo>
                  <a:cubicBezTo>
                    <a:pt x="5263" y="62996"/>
                    <a:pt x="6549" y="58615"/>
                    <a:pt x="7942" y="54007"/>
                  </a:cubicBezTo>
                  <a:lnTo>
                    <a:pt x="18824" y="52424"/>
                  </a:lnTo>
                  <a:cubicBezTo>
                    <a:pt x="18907" y="52305"/>
                    <a:pt x="19003" y="52197"/>
                    <a:pt x="19086" y="52078"/>
                  </a:cubicBezTo>
                  <a:lnTo>
                    <a:pt x="19086" y="52078"/>
                  </a:lnTo>
                  <a:lnTo>
                    <a:pt x="8025" y="53686"/>
                  </a:lnTo>
                  <a:cubicBezTo>
                    <a:pt x="8585" y="51852"/>
                    <a:pt x="9168" y="49995"/>
                    <a:pt x="9740" y="48125"/>
                  </a:cubicBezTo>
                  <a:lnTo>
                    <a:pt x="9847" y="47983"/>
                  </a:lnTo>
                  <a:lnTo>
                    <a:pt x="9799" y="47959"/>
                  </a:lnTo>
                  <a:cubicBezTo>
                    <a:pt x="10918" y="44399"/>
                    <a:pt x="12061" y="40779"/>
                    <a:pt x="13216" y="37231"/>
                  </a:cubicBezTo>
                  <a:lnTo>
                    <a:pt x="28194" y="35576"/>
                  </a:lnTo>
                  <a:cubicBezTo>
                    <a:pt x="28230" y="35469"/>
                    <a:pt x="28278" y="35362"/>
                    <a:pt x="28301" y="35255"/>
                  </a:cubicBezTo>
                  <a:lnTo>
                    <a:pt x="28301" y="35255"/>
                  </a:lnTo>
                  <a:lnTo>
                    <a:pt x="13299" y="36910"/>
                  </a:lnTo>
                  <a:cubicBezTo>
                    <a:pt x="14669" y="32659"/>
                    <a:pt x="16050" y="28456"/>
                    <a:pt x="17348" y="24515"/>
                  </a:cubicBezTo>
                  <a:lnTo>
                    <a:pt x="30695" y="22122"/>
                  </a:lnTo>
                  <a:cubicBezTo>
                    <a:pt x="30695" y="22015"/>
                    <a:pt x="30695" y="21908"/>
                    <a:pt x="30718" y="21825"/>
                  </a:cubicBezTo>
                  <a:lnTo>
                    <a:pt x="30718" y="21825"/>
                  </a:lnTo>
                  <a:lnTo>
                    <a:pt x="17467" y="24206"/>
                  </a:lnTo>
                  <a:cubicBezTo>
                    <a:pt x="18991" y="19622"/>
                    <a:pt x="20419" y="15383"/>
                    <a:pt x="21634" y="11776"/>
                  </a:cubicBezTo>
                  <a:lnTo>
                    <a:pt x="29492" y="10216"/>
                  </a:lnTo>
                  <a:cubicBezTo>
                    <a:pt x="29468" y="10109"/>
                    <a:pt x="29444" y="10026"/>
                    <a:pt x="29421" y="9930"/>
                  </a:cubicBezTo>
                  <a:lnTo>
                    <a:pt x="21741" y="11466"/>
                  </a:lnTo>
                  <a:cubicBezTo>
                    <a:pt x="23872" y="5192"/>
                    <a:pt x="25337" y="905"/>
                    <a:pt x="25611" y="167"/>
                  </a:cubicBezTo>
                  <a:cubicBezTo>
                    <a:pt x="25551" y="60"/>
                    <a:pt x="25503" y="1"/>
                    <a:pt x="25503" y="1"/>
                  </a:cubicBezTo>
                  <a:close/>
                </a:path>
              </a:pathLst>
            </a:custGeom>
            <a:solidFill>
              <a:schemeClr val="accent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7" name="Google Shape;517;p36"/>
          <p:cNvGrpSpPr/>
          <p:nvPr/>
        </p:nvGrpSpPr>
        <p:grpSpPr>
          <a:xfrm flipH="1" rot="-533604">
            <a:off x="5009907" y="3902062"/>
            <a:ext cx="861469" cy="1028548"/>
            <a:chOff x="1521900" y="2791675"/>
            <a:chExt cx="861450" cy="1028525"/>
          </a:xfrm>
        </p:grpSpPr>
        <p:sp>
          <p:nvSpPr>
            <p:cNvPr id="518" name="Google Shape;518;p36"/>
            <p:cNvSpPr/>
            <p:nvPr/>
          </p:nvSpPr>
          <p:spPr>
            <a:xfrm>
              <a:off x="1874925" y="2965975"/>
              <a:ext cx="196775" cy="378350"/>
            </a:xfrm>
            <a:custGeom>
              <a:rect b="b" l="l" r="r" t="t"/>
              <a:pathLst>
                <a:path extrusionOk="0" h="15134" w="7871">
                  <a:moveTo>
                    <a:pt x="4856" y="0"/>
                  </a:moveTo>
                  <a:cubicBezTo>
                    <a:pt x="3268" y="0"/>
                    <a:pt x="1475" y="224"/>
                    <a:pt x="108" y="1274"/>
                  </a:cubicBezTo>
                  <a:cubicBezTo>
                    <a:pt x="0" y="3894"/>
                    <a:pt x="310" y="9061"/>
                    <a:pt x="3299" y="15133"/>
                  </a:cubicBezTo>
                  <a:cubicBezTo>
                    <a:pt x="4882" y="12395"/>
                    <a:pt x="6418" y="9847"/>
                    <a:pt x="7871" y="7501"/>
                  </a:cubicBezTo>
                  <a:cubicBezTo>
                    <a:pt x="6989" y="5156"/>
                    <a:pt x="6775" y="2132"/>
                    <a:pt x="6739" y="48"/>
                  </a:cubicBezTo>
                  <a:cubicBezTo>
                    <a:pt x="6668" y="54"/>
                    <a:pt x="6594" y="57"/>
                    <a:pt x="6516" y="57"/>
                  </a:cubicBezTo>
                  <a:cubicBezTo>
                    <a:pt x="6439" y="57"/>
                    <a:pt x="6358" y="54"/>
                    <a:pt x="6275" y="48"/>
                  </a:cubicBezTo>
                  <a:cubicBezTo>
                    <a:pt x="5836" y="22"/>
                    <a:pt x="5356" y="0"/>
                    <a:pt x="48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6"/>
            <p:cNvSpPr/>
            <p:nvPr/>
          </p:nvSpPr>
          <p:spPr>
            <a:xfrm>
              <a:off x="1742475" y="3618725"/>
              <a:ext cx="485800" cy="201475"/>
            </a:xfrm>
            <a:custGeom>
              <a:rect b="b" l="l" r="r" t="t"/>
              <a:pathLst>
                <a:path extrusionOk="0" h="8059" w="19432">
                  <a:moveTo>
                    <a:pt x="19372" y="1"/>
                  </a:moveTo>
                  <a:lnTo>
                    <a:pt x="19372" y="1"/>
                  </a:lnTo>
                  <a:cubicBezTo>
                    <a:pt x="15121" y="1929"/>
                    <a:pt x="9942" y="2346"/>
                    <a:pt x="6334" y="2346"/>
                  </a:cubicBezTo>
                  <a:cubicBezTo>
                    <a:pt x="3798" y="2346"/>
                    <a:pt x="2048" y="2156"/>
                    <a:pt x="1929" y="2144"/>
                  </a:cubicBezTo>
                  <a:cubicBezTo>
                    <a:pt x="1274" y="3465"/>
                    <a:pt x="619" y="4823"/>
                    <a:pt x="0" y="6168"/>
                  </a:cubicBezTo>
                  <a:cubicBezTo>
                    <a:pt x="1996" y="7376"/>
                    <a:pt x="5113" y="8059"/>
                    <a:pt x="8203" y="8059"/>
                  </a:cubicBezTo>
                  <a:cubicBezTo>
                    <a:pt x="11877" y="8059"/>
                    <a:pt x="15512" y="7093"/>
                    <a:pt x="17181" y="4894"/>
                  </a:cubicBezTo>
                  <a:cubicBezTo>
                    <a:pt x="18991" y="2537"/>
                    <a:pt x="19431" y="1251"/>
                    <a:pt x="193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6"/>
            <p:cNvSpPr/>
            <p:nvPr/>
          </p:nvSpPr>
          <p:spPr>
            <a:xfrm>
              <a:off x="2149375" y="2804950"/>
              <a:ext cx="233975" cy="239825"/>
            </a:xfrm>
            <a:custGeom>
              <a:rect b="b" l="l" r="r" t="t"/>
              <a:pathLst>
                <a:path extrusionOk="0" h="9593" w="9359">
                  <a:moveTo>
                    <a:pt x="6537" y="0"/>
                  </a:moveTo>
                  <a:cubicBezTo>
                    <a:pt x="5417" y="1548"/>
                    <a:pt x="3024" y="4905"/>
                    <a:pt x="0" y="9585"/>
                  </a:cubicBezTo>
                  <a:cubicBezTo>
                    <a:pt x="99" y="9589"/>
                    <a:pt x="225" y="9593"/>
                    <a:pt x="375" y="9593"/>
                  </a:cubicBezTo>
                  <a:cubicBezTo>
                    <a:pt x="1721" y="9593"/>
                    <a:pt x="5035" y="9315"/>
                    <a:pt x="8870" y="7215"/>
                  </a:cubicBezTo>
                  <a:cubicBezTo>
                    <a:pt x="9358" y="5298"/>
                    <a:pt x="9323" y="3143"/>
                    <a:pt x="7965" y="1250"/>
                  </a:cubicBezTo>
                  <a:cubicBezTo>
                    <a:pt x="7561" y="691"/>
                    <a:pt x="7084" y="274"/>
                    <a:pt x="65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6"/>
            <p:cNvSpPr/>
            <p:nvPr/>
          </p:nvSpPr>
          <p:spPr>
            <a:xfrm>
              <a:off x="1920775" y="2995450"/>
              <a:ext cx="456025" cy="430650"/>
            </a:xfrm>
            <a:custGeom>
              <a:rect b="b" l="l" r="r" t="t"/>
              <a:pathLst>
                <a:path extrusionOk="0" h="17226" w="18241">
                  <a:moveTo>
                    <a:pt x="17931" y="0"/>
                  </a:moveTo>
                  <a:lnTo>
                    <a:pt x="17931" y="0"/>
                  </a:lnTo>
                  <a:cubicBezTo>
                    <a:pt x="14073" y="2036"/>
                    <a:pt x="10763" y="2274"/>
                    <a:pt x="9477" y="2274"/>
                  </a:cubicBezTo>
                  <a:cubicBezTo>
                    <a:pt x="9227" y="2274"/>
                    <a:pt x="9061" y="2262"/>
                    <a:pt x="8965" y="2262"/>
                  </a:cubicBezTo>
                  <a:cubicBezTo>
                    <a:pt x="6310" y="6370"/>
                    <a:pt x="3179" y="11478"/>
                    <a:pt x="0" y="17193"/>
                  </a:cubicBezTo>
                  <a:cubicBezTo>
                    <a:pt x="374" y="17215"/>
                    <a:pt x="748" y="17226"/>
                    <a:pt x="1121" y="17226"/>
                  </a:cubicBezTo>
                  <a:cubicBezTo>
                    <a:pt x="8279" y="17226"/>
                    <a:pt x="15282" y="13264"/>
                    <a:pt x="18133" y="11442"/>
                  </a:cubicBezTo>
                  <a:cubicBezTo>
                    <a:pt x="18240" y="10847"/>
                    <a:pt x="18217" y="10216"/>
                    <a:pt x="18062" y="9537"/>
                  </a:cubicBezTo>
                  <a:cubicBezTo>
                    <a:pt x="17538" y="7227"/>
                    <a:pt x="16907" y="7084"/>
                    <a:pt x="16407" y="6191"/>
                  </a:cubicBezTo>
                  <a:cubicBezTo>
                    <a:pt x="16407" y="6191"/>
                    <a:pt x="15514" y="4834"/>
                    <a:pt x="16847" y="2524"/>
                  </a:cubicBezTo>
                  <a:cubicBezTo>
                    <a:pt x="17252" y="1798"/>
                    <a:pt x="17657" y="929"/>
                    <a:pt x="179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6"/>
            <p:cNvSpPr/>
            <p:nvPr/>
          </p:nvSpPr>
          <p:spPr>
            <a:xfrm>
              <a:off x="2050850" y="2791675"/>
              <a:ext cx="255100" cy="354100"/>
            </a:xfrm>
            <a:custGeom>
              <a:rect b="b" l="l" r="r" t="t"/>
              <a:pathLst>
                <a:path extrusionOk="0" h="14164" w="10204">
                  <a:moveTo>
                    <a:pt x="8193" y="1"/>
                  </a:moveTo>
                  <a:cubicBezTo>
                    <a:pt x="6319" y="1"/>
                    <a:pt x="4444" y="956"/>
                    <a:pt x="3739" y="2400"/>
                  </a:cubicBezTo>
                  <a:cubicBezTo>
                    <a:pt x="2631" y="4663"/>
                    <a:pt x="1977" y="6698"/>
                    <a:pt x="0" y="6996"/>
                  </a:cubicBezTo>
                  <a:cubicBezTo>
                    <a:pt x="24" y="8996"/>
                    <a:pt x="226" y="11878"/>
                    <a:pt x="1024" y="14164"/>
                  </a:cubicBezTo>
                  <a:cubicBezTo>
                    <a:pt x="5275" y="7365"/>
                    <a:pt x="8763" y="2400"/>
                    <a:pt x="10204" y="412"/>
                  </a:cubicBezTo>
                  <a:cubicBezTo>
                    <a:pt x="9573" y="130"/>
                    <a:pt x="8883" y="1"/>
                    <a:pt x="81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6"/>
            <p:cNvSpPr/>
            <p:nvPr/>
          </p:nvSpPr>
          <p:spPr>
            <a:xfrm>
              <a:off x="1521900" y="3238025"/>
              <a:ext cx="320600" cy="530450"/>
            </a:xfrm>
            <a:custGeom>
              <a:rect b="b" l="l" r="r" t="t"/>
              <a:pathLst>
                <a:path extrusionOk="0" h="21218" w="12824">
                  <a:moveTo>
                    <a:pt x="7959" y="0"/>
                  </a:moveTo>
                  <a:cubicBezTo>
                    <a:pt x="4903" y="0"/>
                    <a:pt x="1150" y="621"/>
                    <a:pt x="596" y="6811"/>
                  </a:cubicBezTo>
                  <a:cubicBezTo>
                    <a:pt x="1" y="13514"/>
                    <a:pt x="4263" y="18324"/>
                    <a:pt x="8454" y="21158"/>
                  </a:cubicBezTo>
                  <a:cubicBezTo>
                    <a:pt x="8478" y="21194"/>
                    <a:pt x="8526" y="21206"/>
                    <a:pt x="8549" y="21218"/>
                  </a:cubicBezTo>
                  <a:cubicBezTo>
                    <a:pt x="9942" y="18265"/>
                    <a:pt x="11383" y="15372"/>
                    <a:pt x="12824" y="12609"/>
                  </a:cubicBezTo>
                  <a:cubicBezTo>
                    <a:pt x="10026" y="9478"/>
                    <a:pt x="8585" y="3025"/>
                    <a:pt x="8049" y="1"/>
                  </a:cubicBezTo>
                  <a:cubicBezTo>
                    <a:pt x="8019" y="0"/>
                    <a:pt x="7989" y="0"/>
                    <a:pt x="79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6"/>
            <p:cNvSpPr/>
            <p:nvPr/>
          </p:nvSpPr>
          <p:spPr>
            <a:xfrm>
              <a:off x="1730850" y="3004375"/>
              <a:ext cx="222075" cy="541750"/>
            </a:xfrm>
            <a:custGeom>
              <a:rect b="b" l="l" r="r" t="t"/>
              <a:pathLst>
                <a:path extrusionOk="0" h="21670" w="8883">
                  <a:moveTo>
                    <a:pt x="5549" y="0"/>
                  </a:moveTo>
                  <a:lnTo>
                    <a:pt x="5549" y="0"/>
                  </a:lnTo>
                  <a:cubicBezTo>
                    <a:pt x="4942" y="548"/>
                    <a:pt x="4442" y="1298"/>
                    <a:pt x="4109" y="2286"/>
                  </a:cubicBezTo>
                  <a:cubicBezTo>
                    <a:pt x="2813" y="6184"/>
                    <a:pt x="3474" y="9348"/>
                    <a:pt x="448" y="9348"/>
                  </a:cubicBezTo>
                  <a:cubicBezTo>
                    <a:pt x="415" y="9348"/>
                    <a:pt x="381" y="9347"/>
                    <a:pt x="346" y="9347"/>
                  </a:cubicBezTo>
                  <a:lnTo>
                    <a:pt x="1" y="9347"/>
                  </a:lnTo>
                  <a:cubicBezTo>
                    <a:pt x="549" y="12335"/>
                    <a:pt x="1977" y="18610"/>
                    <a:pt x="4632" y="21670"/>
                  </a:cubicBezTo>
                  <a:cubicBezTo>
                    <a:pt x="5466" y="20074"/>
                    <a:pt x="6311" y="18503"/>
                    <a:pt x="7157" y="16979"/>
                  </a:cubicBezTo>
                  <a:lnTo>
                    <a:pt x="7180" y="16800"/>
                  </a:lnTo>
                  <a:lnTo>
                    <a:pt x="7252" y="16800"/>
                  </a:lnTo>
                  <a:cubicBezTo>
                    <a:pt x="7799" y="15824"/>
                    <a:pt x="8335" y="14847"/>
                    <a:pt x="8883" y="13919"/>
                  </a:cubicBezTo>
                  <a:cubicBezTo>
                    <a:pt x="5894" y="7906"/>
                    <a:pt x="5490" y="2751"/>
                    <a:pt x="55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6"/>
            <p:cNvSpPr/>
            <p:nvPr/>
          </p:nvSpPr>
          <p:spPr>
            <a:xfrm>
              <a:off x="1794550" y="3291900"/>
              <a:ext cx="577175" cy="377950"/>
            </a:xfrm>
            <a:custGeom>
              <a:rect b="b" l="l" r="r" t="t"/>
              <a:pathLst>
                <a:path extrusionOk="0" h="15118" w="23087">
                  <a:moveTo>
                    <a:pt x="23087" y="1"/>
                  </a:moveTo>
                  <a:cubicBezTo>
                    <a:pt x="20063" y="1906"/>
                    <a:pt x="13205" y="5656"/>
                    <a:pt x="6168" y="5656"/>
                  </a:cubicBezTo>
                  <a:cubicBezTo>
                    <a:pt x="5740" y="5656"/>
                    <a:pt x="5311" y="5644"/>
                    <a:pt x="4894" y="5608"/>
                  </a:cubicBezTo>
                  <a:cubicBezTo>
                    <a:pt x="3251" y="8561"/>
                    <a:pt x="1608" y="11681"/>
                    <a:pt x="1" y="14919"/>
                  </a:cubicBezTo>
                  <a:cubicBezTo>
                    <a:pt x="421" y="14964"/>
                    <a:pt x="2021" y="15117"/>
                    <a:pt x="4218" y="15117"/>
                  </a:cubicBezTo>
                  <a:cubicBezTo>
                    <a:pt x="7818" y="15117"/>
                    <a:pt x="13021" y="14707"/>
                    <a:pt x="17265" y="12740"/>
                  </a:cubicBezTo>
                  <a:cubicBezTo>
                    <a:pt x="17170" y="11895"/>
                    <a:pt x="16872" y="11014"/>
                    <a:pt x="16646" y="9776"/>
                  </a:cubicBezTo>
                  <a:cubicBezTo>
                    <a:pt x="16074" y="6597"/>
                    <a:pt x="16408" y="6299"/>
                    <a:pt x="19598" y="3977"/>
                  </a:cubicBezTo>
                  <a:cubicBezTo>
                    <a:pt x="21611" y="2513"/>
                    <a:pt x="22694" y="1298"/>
                    <a:pt x="230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6"/>
            <p:cNvSpPr/>
            <p:nvPr/>
          </p:nvSpPr>
          <p:spPr>
            <a:xfrm>
              <a:off x="1722525" y="2801950"/>
              <a:ext cx="651300" cy="971575"/>
            </a:xfrm>
            <a:custGeom>
              <a:rect b="b" l="l" r="r" t="t"/>
              <a:pathLst>
                <a:path extrusionOk="0" h="38863" w="26052">
                  <a:moveTo>
                    <a:pt x="23325" y="1"/>
                  </a:moveTo>
                  <a:cubicBezTo>
                    <a:pt x="21872" y="2013"/>
                    <a:pt x="18384" y="6954"/>
                    <a:pt x="14145" y="13753"/>
                  </a:cubicBezTo>
                  <a:cubicBezTo>
                    <a:pt x="13347" y="11455"/>
                    <a:pt x="13133" y="8585"/>
                    <a:pt x="13121" y="6597"/>
                  </a:cubicBezTo>
                  <a:cubicBezTo>
                    <a:pt x="13026" y="6609"/>
                    <a:pt x="12919" y="6621"/>
                    <a:pt x="12824" y="6621"/>
                  </a:cubicBezTo>
                  <a:cubicBezTo>
                    <a:pt x="12847" y="8704"/>
                    <a:pt x="13062" y="11729"/>
                    <a:pt x="13955" y="14074"/>
                  </a:cubicBezTo>
                  <a:cubicBezTo>
                    <a:pt x="12490" y="16420"/>
                    <a:pt x="10966" y="18980"/>
                    <a:pt x="9383" y="21718"/>
                  </a:cubicBezTo>
                  <a:cubicBezTo>
                    <a:pt x="6394" y="15622"/>
                    <a:pt x="6085" y="10467"/>
                    <a:pt x="6180" y="7859"/>
                  </a:cubicBezTo>
                  <a:lnTo>
                    <a:pt x="6180" y="7859"/>
                  </a:lnTo>
                  <a:cubicBezTo>
                    <a:pt x="6085" y="7931"/>
                    <a:pt x="5977" y="8026"/>
                    <a:pt x="5882" y="8109"/>
                  </a:cubicBezTo>
                  <a:cubicBezTo>
                    <a:pt x="5823" y="10848"/>
                    <a:pt x="6216" y="16015"/>
                    <a:pt x="9216" y="22028"/>
                  </a:cubicBezTo>
                  <a:cubicBezTo>
                    <a:pt x="8680" y="22968"/>
                    <a:pt x="8132" y="23933"/>
                    <a:pt x="7585" y="24909"/>
                  </a:cubicBezTo>
                  <a:lnTo>
                    <a:pt x="7513" y="24909"/>
                  </a:lnTo>
                  <a:lnTo>
                    <a:pt x="7490" y="25087"/>
                  </a:lnTo>
                  <a:cubicBezTo>
                    <a:pt x="6644" y="26623"/>
                    <a:pt x="5799" y="28183"/>
                    <a:pt x="4942" y="29790"/>
                  </a:cubicBezTo>
                  <a:cubicBezTo>
                    <a:pt x="2298" y="26742"/>
                    <a:pt x="870" y="20468"/>
                    <a:pt x="322" y="17467"/>
                  </a:cubicBezTo>
                  <a:lnTo>
                    <a:pt x="0" y="17467"/>
                  </a:lnTo>
                  <a:cubicBezTo>
                    <a:pt x="560" y="20492"/>
                    <a:pt x="2001" y="26957"/>
                    <a:pt x="4799" y="30076"/>
                  </a:cubicBezTo>
                  <a:cubicBezTo>
                    <a:pt x="3334" y="32850"/>
                    <a:pt x="1905" y="35732"/>
                    <a:pt x="524" y="38696"/>
                  </a:cubicBezTo>
                  <a:cubicBezTo>
                    <a:pt x="620" y="38756"/>
                    <a:pt x="691" y="38803"/>
                    <a:pt x="774" y="38863"/>
                  </a:cubicBezTo>
                  <a:cubicBezTo>
                    <a:pt x="1417" y="37494"/>
                    <a:pt x="2060" y="36148"/>
                    <a:pt x="2715" y="34827"/>
                  </a:cubicBezTo>
                  <a:cubicBezTo>
                    <a:pt x="2834" y="34839"/>
                    <a:pt x="4584" y="35029"/>
                    <a:pt x="7109" y="35029"/>
                  </a:cubicBezTo>
                  <a:cubicBezTo>
                    <a:pt x="10704" y="35029"/>
                    <a:pt x="15883" y="34612"/>
                    <a:pt x="20146" y="32684"/>
                  </a:cubicBezTo>
                  <a:cubicBezTo>
                    <a:pt x="20146" y="32576"/>
                    <a:pt x="20122" y="32469"/>
                    <a:pt x="20110" y="32374"/>
                  </a:cubicBezTo>
                  <a:cubicBezTo>
                    <a:pt x="15905" y="34322"/>
                    <a:pt x="10741" y="34732"/>
                    <a:pt x="7146" y="34732"/>
                  </a:cubicBezTo>
                  <a:cubicBezTo>
                    <a:pt x="4919" y="34732"/>
                    <a:pt x="3293" y="34575"/>
                    <a:pt x="2870" y="34529"/>
                  </a:cubicBezTo>
                  <a:cubicBezTo>
                    <a:pt x="4477" y="31302"/>
                    <a:pt x="6120" y="28171"/>
                    <a:pt x="7763" y="25230"/>
                  </a:cubicBezTo>
                  <a:cubicBezTo>
                    <a:pt x="8192" y="25254"/>
                    <a:pt x="8621" y="25266"/>
                    <a:pt x="9037" y="25266"/>
                  </a:cubicBezTo>
                  <a:cubicBezTo>
                    <a:pt x="16086" y="25266"/>
                    <a:pt x="22932" y="21516"/>
                    <a:pt x="25944" y="19611"/>
                  </a:cubicBezTo>
                  <a:cubicBezTo>
                    <a:pt x="25992" y="19480"/>
                    <a:pt x="26016" y="19349"/>
                    <a:pt x="26051" y="19194"/>
                  </a:cubicBezTo>
                  <a:lnTo>
                    <a:pt x="26051" y="19194"/>
                  </a:lnTo>
                  <a:cubicBezTo>
                    <a:pt x="23208" y="21029"/>
                    <a:pt x="16194" y="24976"/>
                    <a:pt x="9008" y="24976"/>
                  </a:cubicBezTo>
                  <a:cubicBezTo>
                    <a:pt x="8641" y="24976"/>
                    <a:pt x="8274" y="24966"/>
                    <a:pt x="7906" y="24945"/>
                  </a:cubicBezTo>
                  <a:cubicBezTo>
                    <a:pt x="11097" y="19218"/>
                    <a:pt x="14217" y="14122"/>
                    <a:pt x="16884" y="10014"/>
                  </a:cubicBezTo>
                  <a:cubicBezTo>
                    <a:pt x="16991" y="10014"/>
                    <a:pt x="17145" y="10026"/>
                    <a:pt x="17372" y="10026"/>
                  </a:cubicBezTo>
                  <a:cubicBezTo>
                    <a:pt x="18681" y="10026"/>
                    <a:pt x="21968" y="9788"/>
                    <a:pt x="25825" y="7752"/>
                  </a:cubicBezTo>
                  <a:cubicBezTo>
                    <a:pt x="25873" y="7621"/>
                    <a:pt x="25897" y="7490"/>
                    <a:pt x="25932" y="7347"/>
                  </a:cubicBezTo>
                  <a:lnTo>
                    <a:pt x="25932" y="7347"/>
                  </a:lnTo>
                  <a:cubicBezTo>
                    <a:pt x="22049" y="9478"/>
                    <a:pt x="18706" y="9722"/>
                    <a:pt x="17395" y="9722"/>
                  </a:cubicBezTo>
                  <a:cubicBezTo>
                    <a:pt x="17263" y="9722"/>
                    <a:pt x="17151" y="9720"/>
                    <a:pt x="17062" y="9716"/>
                  </a:cubicBezTo>
                  <a:cubicBezTo>
                    <a:pt x="20086" y="5049"/>
                    <a:pt x="22479" y="1680"/>
                    <a:pt x="23599" y="132"/>
                  </a:cubicBezTo>
                  <a:lnTo>
                    <a:pt x="23325" y="1"/>
                  </a:lnTo>
                  <a:close/>
                </a:path>
              </a:pathLst>
            </a:custGeom>
            <a:solidFill>
              <a:schemeClr val="accent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7" name="Google Shape;527;p36"/>
          <p:cNvGrpSpPr/>
          <p:nvPr/>
        </p:nvGrpSpPr>
        <p:grpSpPr>
          <a:xfrm rot="-3822857">
            <a:off x="822680" y="3747636"/>
            <a:ext cx="1074159" cy="1456468"/>
            <a:chOff x="971825" y="1988000"/>
            <a:chExt cx="1074275" cy="1456625"/>
          </a:xfrm>
        </p:grpSpPr>
        <p:sp>
          <p:nvSpPr>
            <p:cNvPr id="528" name="Google Shape;528;p36"/>
            <p:cNvSpPr/>
            <p:nvPr/>
          </p:nvSpPr>
          <p:spPr>
            <a:xfrm>
              <a:off x="1610000" y="2485250"/>
              <a:ext cx="400675" cy="103025"/>
            </a:xfrm>
            <a:custGeom>
              <a:rect b="b" l="l" r="r" t="t"/>
              <a:pathLst>
                <a:path extrusionOk="0" h="4121" w="16027">
                  <a:moveTo>
                    <a:pt x="16027" y="1"/>
                  </a:moveTo>
                  <a:lnTo>
                    <a:pt x="1442" y="1882"/>
                  </a:lnTo>
                  <a:lnTo>
                    <a:pt x="1" y="4120"/>
                  </a:lnTo>
                  <a:lnTo>
                    <a:pt x="15265" y="2263"/>
                  </a:lnTo>
                  <a:cubicBezTo>
                    <a:pt x="15550" y="1489"/>
                    <a:pt x="15801" y="727"/>
                    <a:pt x="160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9" name="Google Shape;529;p36"/>
            <p:cNvGrpSpPr/>
            <p:nvPr/>
          </p:nvGrpSpPr>
          <p:grpSpPr>
            <a:xfrm>
              <a:off x="971825" y="1988000"/>
              <a:ext cx="1074275" cy="1456625"/>
              <a:chOff x="971825" y="1988000"/>
              <a:chExt cx="1074275" cy="1456625"/>
            </a:xfrm>
          </p:grpSpPr>
          <p:sp>
            <p:nvSpPr>
              <p:cNvPr id="530" name="Google Shape;530;p36"/>
              <p:cNvSpPr/>
              <p:nvPr/>
            </p:nvSpPr>
            <p:spPr>
              <a:xfrm>
                <a:off x="1071550" y="3179675"/>
                <a:ext cx="431925" cy="264950"/>
              </a:xfrm>
              <a:custGeom>
                <a:rect b="b" l="l" r="r" t="t"/>
                <a:pathLst>
                  <a:path extrusionOk="0" h="10598" w="17277">
                    <a:moveTo>
                      <a:pt x="6454" y="1"/>
                    </a:moveTo>
                    <a:lnTo>
                      <a:pt x="1" y="10145"/>
                    </a:lnTo>
                    <a:cubicBezTo>
                      <a:pt x="519" y="10436"/>
                      <a:pt x="1136" y="10598"/>
                      <a:pt x="1868" y="10598"/>
                    </a:cubicBezTo>
                    <a:cubicBezTo>
                      <a:pt x="2783" y="10598"/>
                      <a:pt x="3876" y="10345"/>
                      <a:pt x="5180" y="9776"/>
                    </a:cubicBezTo>
                    <a:cubicBezTo>
                      <a:pt x="5180" y="9776"/>
                      <a:pt x="10788" y="6192"/>
                      <a:pt x="17276" y="620"/>
                    </a:cubicBezTo>
                    <a:lnTo>
                      <a:pt x="64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6"/>
              <p:cNvSpPr/>
              <p:nvPr/>
            </p:nvSpPr>
            <p:spPr>
              <a:xfrm>
                <a:off x="1513275" y="2014950"/>
                <a:ext cx="262250" cy="505450"/>
              </a:xfrm>
              <a:custGeom>
                <a:rect b="b" l="l" r="r" t="t"/>
                <a:pathLst>
                  <a:path extrusionOk="0" h="20218" w="10490">
                    <a:moveTo>
                      <a:pt x="8823" y="1"/>
                    </a:moveTo>
                    <a:cubicBezTo>
                      <a:pt x="5977" y="1192"/>
                      <a:pt x="2906" y="3287"/>
                      <a:pt x="0" y="5752"/>
                    </a:cubicBezTo>
                    <a:lnTo>
                      <a:pt x="5251" y="20218"/>
                    </a:lnTo>
                    <a:lnTo>
                      <a:pt x="10490" y="11979"/>
                    </a:lnTo>
                    <a:lnTo>
                      <a:pt x="882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6"/>
              <p:cNvSpPr/>
              <p:nvPr/>
            </p:nvSpPr>
            <p:spPr>
              <a:xfrm>
                <a:off x="1486775" y="2550150"/>
                <a:ext cx="501875" cy="231300"/>
              </a:xfrm>
              <a:custGeom>
                <a:rect b="b" l="l" r="r" t="t"/>
                <a:pathLst>
                  <a:path extrusionOk="0" h="9252" w="20075">
                    <a:moveTo>
                      <a:pt x="20075" y="0"/>
                    </a:moveTo>
                    <a:lnTo>
                      <a:pt x="4716" y="1870"/>
                    </a:lnTo>
                    <a:lnTo>
                      <a:pt x="1" y="9251"/>
                    </a:lnTo>
                    <a:lnTo>
                      <a:pt x="16419" y="7858"/>
                    </a:lnTo>
                    <a:cubicBezTo>
                      <a:pt x="16610" y="7513"/>
                      <a:pt x="16800" y="7156"/>
                      <a:pt x="17003" y="6811"/>
                    </a:cubicBezTo>
                    <a:cubicBezTo>
                      <a:pt x="18265" y="4418"/>
                      <a:pt x="19277" y="2155"/>
                      <a:pt x="200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6"/>
              <p:cNvSpPr/>
              <p:nvPr/>
            </p:nvSpPr>
            <p:spPr>
              <a:xfrm>
                <a:off x="1433500" y="2754325"/>
                <a:ext cx="459300" cy="110775"/>
              </a:xfrm>
              <a:custGeom>
                <a:rect b="b" l="l" r="r" t="t"/>
                <a:pathLst>
                  <a:path extrusionOk="0" h="4431" w="18372">
                    <a:moveTo>
                      <a:pt x="18372" y="1"/>
                    </a:moveTo>
                    <a:lnTo>
                      <a:pt x="1929" y="1394"/>
                    </a:lnTo>
                    <a:lnTo>
                      <a:pt x="1" y="4430"/>
                    </a:lnTo>
                    <a:lnTo>
                      <a:pt x="16336" y="3180"/>
                    </a:lnTo>
                    <a:cubicBezTo>
                      <a:pt x="17062" y="2144"/>
                      <a:pt x="17741" y="1073"/>
                      <a:pt x="183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6"/>
              <p:cNvSpPr/>
              <p:nvPr/>
            </p:nvSpPr>
            <p:spPr>
              <a:xfrm>
                <a:off x="1788300" y="1988000"/>
                <a:ext cx="167325" cy="259450"/>
              </a:xfrm>
              <a:custGeom>
                <a:rect b="b" l="l" r="r" t="t"/>
                <a:pathLst>
                  <a:path extrusionOk="0" h="10378" w="6693">
                    <a:moveTo>
                      <a:pt x="2376" y="1"/>
                    </a:moveTo>
                    <a:cubicBezTo>
                      <a:pt x="1627" y="1"/>
                      <a:pt x="830" y="117"/>
                      <a:pt x="1" y="341"/>
                    </a:cubicBezTo>
                    <a:lnTo>
                      <a:pt x="1203" y="10378"/>
                    </a:lnTo>
                    <a:lnTo>
                      <a:pt x="6692" y="1746"/>
                    </a:lnTo>
                    <a:cubicBezTo>
                      <a:pt x="6156" y="1281"/>
                      <a:pt x="5561" y="888"/>
                      <a:pt x="4918" y="555"/>
                    </a:cubicBezTo>
                    <a:cubicBezTo>
                      <a:pt x="4160" y="180"/>
                      <a:pt x="3304" y="1"/>
                      <a:pt x="23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6"/>
              <p:cNvSpPr/>
              <p:nvPr/>
            </p:nvSpPr>
            <p:spPr>
              <a:xfrm>
                <a:off x="1310575" y="2841550"/>
                <a:ext cx="525675" cy="216725"/>
              </a:xfrm>
              <a:custGeom>
                <a:rect b="b" l="l" r="r" t="t"/>
                <a:pathLst>
                  <a:path extrusionOk="0" h="8669" w="21027">
                    <a:moveTo>
                      <a:pt x="21027" y="1"/>
                    </a:moveTo>
                    <a:lnTo>
                      <a:pt x="4727" y="1263"/>
                    </a:lnTo>
                    <a:lnTo>
                      <a:pt x="0" y="8668"/>
                    </a:lnTo>
                    <a:lnTo>
                      <a:pt x="0" y="8668"/>
                    </a:lnTo>
                    <a:lnTo>
                      <a:pt x="13788" y="8490"/>
                    </a:lnTo>
                    <a:cubicBezTo>
                      <a:pt x="16383" y="5870"/>
                      <a:pt x="18895" y="3013"/>
                      <a:pt x="210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6"/>
              <p:cNvSpPr/>
              <p:nvPr/>
            </p:nvSpPr>
            <p:spPr>
              <a:xfrm>
                <a:off x="971825" y="2928775"/>
                <a:ext cx="254825" cy="500975"/>
              </a:xfrm>
              <a:custGeom>
                <a:rect b="b" l="l" r="r" t="t"/>
                <a:pathLst>
                  <a:path extrusionOk="0" h="20039" w="10193">
                    <a:moveTo>
                      <a:pt x="3763" y="0"/>
                    </a:moveTo>
                    <a:cubicBezTo>
                      <a:pt x="3013" y="2619"/>
                      <a:pt x="2537" y="4632"/>
                      <a:pt x="2370" y="5489"/>
                    </a:cubicBezTo>
                    <a:cubicBezTo>
                      <a:pt x="1954" y="7620"/>
                      <a:pt x="1" y="17478"/>
                      <a:pt x="3739" y="20038"/>
                    </a:cubicBezTo>
                    <a:lnTo>
                      <a:pt x="10193" y="9894"/>
                    </a:lnTo>
                    <a:lnTo>
                      <a:pt x="376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6"/>
              <p:cNvSpPr/>
              <p:nvPr/>
            </p:nvSpPr>
            <p:spPr>
              <a:xfrm>
                <a:off x="1650800" y="2284050"/>
                <a:ext cx="395300" cy="239925"/>
              </a:xfrm>
              <a:custGeom>
                <a:rect b="b" l="l" r="r" t="t"/>
                <a:pathLst>
                  <a:path extrusionOk="0" h="9597" w="15812">
                    <a:moveTo>
                      <a:pt x="15812" y="0"/>
                    </a:moveTo>
                    <a:lnTo>
                      <a:pt x="5239" y="1393"/>
                    </a:lnTo>
                    <a:lnTo>
                      <a:pt x="0" y="9597"/>
                    </a:lnTo>
                    <a:lnTo>
                      <a:pt x="0" y="9597"/>
                    </a:lnTo>
                    <a:lnTo>
                      <a:pt x="14490" y="7739"/>
                    </a:lnTo>
                    <a:cubicBezTo>
                      <a:pt x="15335" y="4882"/>
                      <a:pt x="15752" y="2286"/>
                      <a:pt x="15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6"/>
              <p:cNvSpPr/>
              <p:nvPr/>
            </p:nvSpPr>
            <p:spPr>
              <a:xfrm>
                <a:off x="1786825" y="2228675"/>
                <a:ext cx="258675" cy="82175"/>
              </a:xfrm>
              <a:custGeom>
                <a:rect b="b" l="l" r="r" t="t"/>
                <a:pathLst>
                  <a:path extrusionOk="0" h="3287" w="10347">
                    <a:moveTo>
                      <a:pt x="10275" y="1"/>
                    </a:moveTo>
                    <a:lnTo>
                      <a:pt x="1227" y="1334"/>
                    </a:lnTo>
                    <a:lnTo>
                      <a:pt x="0" y="3287"/>
                    </a:lnTo>
                    <a:lnTo>
                      <a:pt x="0" y="3287"/>
                    </a:lnTo>
                    <a:lnTo>
                      <a:pt x="10347" y="1918"/>
                    </a:lnTo>
                    <a:cubicBezTo>
                      <a:pt x="10347" y="1251"/>
                      <a:pt x="10335" y="608"/>
                      <a:pt x="102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6"/>
              <p:cNvSpPr/>
              <p:nvPr/>
            </p:nvSpPr>
            <p:spPr>
              <a:xfrm>
                <a:off x="1823125" y="2036975"/>
                <a:ext cx="220300" cy="216425"/>
              </a:xfrm>
              <a:custGeom>
                <a:rect b="b" l="l" r="r" t="t"/>
                <a:pathLst>
                  <a:path extrusionOk="0" h="8657" w="8812">
                    <a:moveTo>
                      <a:pt x="5525" y="1"/>
                    </a:moveTo>
                    <a:lnTo>
                      <a:pt x="1" y="8657"/>
                    </a:lnTo>
                    <a:lnTo>
                      <a:pt x="8811" y="7371"/>
                    </a:lnTo>
                    <a:cubicBezTo>
                      <a:pt x="8490" y="4144"/>
                      <a:pt x="7311" y="1668"/>
                      <a:pt x="55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6"/>
              <p:cNvSpPr/>
              <p:nvPr/>
            </p:nvSpPr>
            <p:spPr>
              <a:xfrm>
                <a:off x="1126925" y="2486750"/>
                <a:ext cx="295300" cy="567950"/>
              </a:xfrm>
              <a:custGeom>
                <a:rect b="b" l="l" r="r" t="t"/>
                <a:pathLst>
                  <a:path extrusionOk="0" h="22718" w="11812">
                    <a:moveTo>
                      <a:pt x="4393" y="0"/>
                    </a:moveTo>
                    <a:cubicBezTo>
                      <a:pt x="2715" y="3096"/>
                      <a:pt x="1238" y="6668"/>
                      <a:pt x="0" y="10097"/>
                    </a:cubicBezTo>
                    <a:lnTo>
                      <a:pt x="7072" y="22717"/>
                    </a:lnTo>
                    <a:lnTo>
                      <a:pt x="11811" y="15288"/>
                    </a:lnTo>
                    <a:lnTo>
                      <a:pt x="43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6"/>
              <p:cNvSpPr/>
              <p:nvPr/>
            </p:nvSpPr>
            <p:spPr>
              <a:xfrm>
                <a:off x="1237950" y="3061225"/>
                <a:ext cx="410175" cy="126825"/>
              </a:xfrm>
              <a:custGeom>
                <a:rect b="b" l="l" r="r" t="t"/>
                <a:pathLst>
                  <a:path extrusionOk="0" h="5073" w="16407">
                    <a:moveTo>
                      <a:pt x="16407" y="0"/>
                    </a:moveTo>
                    <a:lnTo>
                      <a:pt x="2715" y="179"/>
                    </a:lnTo>
                    <a:lnTo>
                      <a:pt x="0" y="4453"/>
                    </a:lnTo>
                    <a:lnTo>
                      <a:pt x="10954" y="5072"/>
                    </a:lnTo>
                    <a:cubicBezTo>
                      <a:pt x="12740" y="3525"/>
                      <a:pt x="14597" y="1822"/>
                      <a:pt x="164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6"/>
              <p:cNvSpPr/>
              <p:nvPr/>
            </p:nvSpPr>
            <p:spPr>
              <a:xfrm>
                <a:off x="1241225" y="2398350"/>
                <a:ext cx="234575" cy="463475"/>
              </a:xfrm>
              <a:custGeom>
                <a:rect b="b" l="l" r="r" t="t"/>
                <a:pathLst>
                  <a:path extrusionOk="0" h="18539" w="9383">
                    <a:moveTo>
                      <a:pt x="2012" y="0"/>
                    </a:moveTo>
                    <a:lnTo>
                      <a:pt x="1703" y="441"/>
                    </a:lnTo>
                    <a:cubicBezTo>
                      <a:pt x="1119" y="1310"/>
                      <a:pt x="548" y="2239"/>
                      <a:pt x="0" y="3227"/>
                    </a:cubicBezTo>
                    <a:lnTo>
                      <a:pt x="7430" y="18538"/>
                    </a:lnTo>
                    <a:lnTo>
                      <a:pt x="9382" y="15490"/>
                    </a:lnTo>
                    <a:lnTo>
                      <a:pt x="201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6"/>
              <p:cNvSpPr/>
              <p:nvPr/>
            </p:nvSpPr>
            <p:spPr>
              <a:xfrm>
                <a:off x="1068875" y="2748675"/>
                <a:ext cx="230400" cy="420625"/>
              </a:xfrm>
              <a:custGeom>
                <a:rect b="b" l="l" r="r" t="t"/>
                <a:pathLst>
                  <a:path extrusionOk="0" h="16825" w="9216">
                    <a:moveTo>
                      <a:pt x="2203" y="1"/>
                    </a:moveTo>
                    <a:cubicBezTo>
                      <a:pt x="1334" y="2453"/>
                      <a:pt x="596" y="4811"/>
                      <a:pt x="0" y="6835"/>
                    </a:cubicBezTo>
                    <a:lnTo>
                      <a:pt x="6489" y="16824"/>
                    </a:lnTo>
                    <a:lnTo>
                      <a:pt x="9216" y="12538"/>
                    </a:lnTo>
                    <a:lnTo>
                      <a:pt x="220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6"/>
              <p:cNvSpPr/>
              <p:nvPr/>
            </p:nvSpPr>
            <p:spPr>
              <a:xfrm>
                <a:off x="1740975" y="1998300"/>
                <a:ext cx="70575" cy="306600"/>
              </a:xfrm>
              <a:custGeom>
                <a:rect b="b" l="l" r="r" t="t"/>
                <a:pathLst>
                  <a:path extrusionOk="0" h="12264" w="2823">
                    <a:moveTo>
                      <a:pt x="1596" y="0"/>
                    </a:moveTo>
                    <a:cubicBezTo>
                      <a:pt x="1072" y="143"/>
                      <a:pt x="536" y="322"/>
                      <a:pt x="1" y="548"/>
                    </a:cubicBezTo>
                    <a:lnTo>
                      <a:pt x="1632" y="12264"/>
                    </a:lnTo>
                    <a:lnTo>
                      <a:pt x="2822" y="10371"/>
                    </a:lnTo>
                    <a:lnTo>
                      <a:pt x="159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6"/>
              <p:cNvSpPr/>
              <p:nvPr/>
            </p:nvSpPr>
            <p:spPr>
              <a:xfrm>
                <a:off x="1296275" y="2211125"/>
                <a:ext cx="302150" cy="567050"/>
              </a:xfrm>
              <a:custGeom>
                <a:rect b="b" l="l" r="r" t="t"/>
                <a:pathLst>
                  <a:path extrusionOk="0" h="22682" w="12086">
                    <a:moveTo>
                      <a:pt x="6359" y="0"/>
                    </a:moveTo>
                    <a:cubicBezTo>
                      <a:pt x="3906" y="2334"/>
                      <a:pt x="1680" y="4870"/>
                      <a:pt x="1" y="7203"/>
                    </a:cubicBezTo>
                    <a:lnTo>
                      <a:pt x="7359" y="22681"/>
                    </a:lnTo>
                    <a:lnTo>
                      <a:pt x="12086" y="15264"/>
                    </a:lnTo>
                    <a:lnTo>
                      <a:pt x="635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6"/>
              <p:cNvSpPr/>
              <p:nvPr/>
            </p:nvSpPr>
            <p:spPr>
              <a:xfrm>
                <a:off x="1460875" y="2163800"/>
                <a:ext cx="178625" cy="421200"/>
              </a:xfrm>
              <a:custGeom>
                <a:rect b="b" l="l" r="r" t="t"/>
                <a:pathLst>
                  <a:path extrusionOk="0" h="16848" w="7145">
                    <a:moveTo>
                      <a:pt x="1846" y="0"/>
                    </a:moveTo>
                    <a:cubicBezTo>
                      <a:pt x="1215" y="536"/>
                      <a:pt x="608" y="1084"/>
                      <a:pt x="1" y="1667"/>
                    </a:cubicBezTo>
                    <a:lnTo>
                      <a:pt x="5692" y="16847"/>
                    </a:lnTo>
                    <a:lnTo>
                      <a:pt x="7145" y="14573"/>
                    </a:lnTo>
                    <a:lnTo>
                      <a:pt x="184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6"/>
              <p:cNvSpPr/>
              <p:nvPr/>
            </p:nvSpPr>
            <p:spPr>
              <a:xfrm>
                <a:off x="1065600" y="1997100"/>
                <a:ext cx="979600" cy="1435925"/>
              </a:xfrm>
              <a:custGeom>
                <a:rect b="b" l="l" r="r" t="t"/>
                <a:pathLst>
                  <a:path extrusionOk="0" h="57437" w="39184">
                    <a:moveTo>
                      <a:pt x="28873" y="1"/>
                    </a:moveTo>
                    <a:cubicBezTo>
                      <a:pt x="28790" y="24"/>
                      <a:pt x="28683" y="48"/>
                      <a:pt x="28575" y="72"/>
                    </a:cubicBezTo>
                    <a:lnTo>
                      <a:pt x="29814" y="10442"/>
                    </a:lnTo>
                    <a:lnTo>
                      <a:pt x="28611" y="12335"/>
                    </a:lnTo>
                    <a:lnTo>
                      <a:pt x="26968" y="620"/>
                    </a:lnTo>
                    <a:cubicBezTo>
                      <a:pt x="26885" y="667"/>
                      <a:pt x="26778" y="703"/>
                      <a:pt x="26682" y="739"/>
                    </a:cubicBezTo>
                    <a:lnTo>
                      <a:pt x="28349" y="12728"/>
                    </a:lnTo>
                    <a:lnTo>
                      <a:pt x="23158" y="20932"/>
                    </a:lnTo>
                    <a:lnTo>
                      <a:pt x="17907" y="6466"/>
                    </a:lnTo>
                    <a:cubicBezTo>
                      <a:pt x="17836" y="6537"/>
                      <a:pt x="17741" y="6597"/>
                      <a:pt x="17669" y="6668"/>
                    </a:cubicBezTo>
                    <a:lnTo>
                      <a:pt x="22968" y="21241"/>
                    </a:lnTo>
                    <a:lnTo>
                      <a:pt x="21527" y="23503"/>
                    </a:lnTo>
                    <a:lnTo>
                      <a:pt x="15824" y="8323"/>
                    </a:lnTo>
                    <a:cubicBezTo>
                      <a:pt x="15752" y="8394"/>
                      <a:pt x="15657" y="8466"/>
                      <a:pt x="15586" y="8549"/>
                    </a:cubicBezTo>
                    <a:lnTo>
                      <a:pt x="21313" y="23813"/>
                    </a:lnTo>
                    <a:lnTo>
                      <a:pt x="16598" y="31219"/>
                    </a:lnTo>
                    <a:lnTo>
                      <a:pt x="9240" y="15741"/>
                    </a:lnTo>
                    <a:cubicBezTo>
                      <a:pt x="9180" y="15836"/>
                      <a:pt x="9109" y="15919"/>
                      <a:pt x="9049" y="16026"/>
                    </a:cubicBezTo>
                    <a:lnTo>
                      <a:pt x="16419" y="31516"/>
                    </a:lnTo>
                    <a:lnTo>
                      <a:pt x="14466" y="34576"/>
                    </a:lnTo>
                    <a:lnTo>
                      <a:pt x="7037" y="19253"/>
                    </a:lnTo>
                    <a:cubicBezTo>
                      <a:pt x="6977" y="19360"/>
                      <a:pt x="6918" y="19467"/>
                      <a:pt x="6858" y="19586"/>
                    </a:cubicBezTo>
                    <a:lnTo>
                      <a:pt x="14276" y="34874"/>
                    </a:lnTo>
                    <a:lnTo>
                      <a:pt x="9537" y="42291"/>
                    </a:lnTo>
                    <a:lnTo>
                      <a:pt x="2477" y="29683"/>
                    </a:lnTo>
                    <a:cubicBezTo>
                      <a:pt x="2429" y="29802"/>
                      <a:pt x="2382" y="29933"/>
                      <a:pt x="2334" y="30052"/>
                    </a:cubicBezTo>
                    <a:lnTo>
                      <a:pt x="9347" y="42577"/>
                    </a:lnTo>
                    <a:lnTo>
                      <a:pt x="6620" y="46863"/>
                    </a:lnTo>
                    <a:lnTo>
                      <a:pt x="131" y="36886"/>
                    </a:lnTo>
                    <a:cubicBezTo>
                      <a:pt x="108" y="37017"/>
                      <a:pt x="60" y="37136"/>
                      <a:pt x="36" y="37255"/>
                    </a:cubicBezTo>
                    <a:lnTo>
                      <a:pt x="6465" y="47137"/>
                    </a:lnTo>
                    <a:lnTo>
                      <a:pt x="0" y="57270"/>
                    </a:lnTo>
                    <a:cubicBezTo>
                      <a:pt x="72" y="57329"/>
                      <a:pt x="167" y="57377"/>
                      <a:pt x="250" y="57436"/>
                    </a:cubicBezTo>
                    <a:lnTo>
                      <a:pt x="6716" y="47304"/>
                    </a:lnTo>
                    <a:lnTo>
                      <a:pt x="17514" y="47923"/>
                    </a:lnTo>
                    <a:cubicBezTo>
                      <a:pt x="17622" y="47840"/>
                      <a:pt x="17741" y="47745"/>
                      <a:pt x="17848" y="47637"/>
                    </a:cubicBezTo>
                    <a:lnTo>
                      <a:pt x="6894" y="47018"/>
                    </a:lnTo>
                    <a:lnTo>
                      <a:pt x="9621" y="42744"/>
                    </a:lnTo>
                    <a:lnTo>
                      <a:pt x="23313" y="42565"/>
                    </a:lnTo>
                    <a:lnTo>
                      <a:pt x="23610" y="42268"/>
                    </a:lnTo>
                    <a:lnTo>
                      <a:pt x="9811" y="42446"/>
                    </a:lnTo>
                    <a:lnTo>
                      <a:pt x="9811" y="42446"/>
                    </a:lnTo>
                    <a:lnTo>
                      <a:pt x="14526" y="35041"/>
                    </a:lnTo>
                    <a:lnTo>
                      <a:pt x="30838" y="33790"/>
                    </a:lnTo>
                    <a:lnTo>
                      <a:pt x="31064" y="33469"/>
                    </a:lnTo>
                    <a:lnTo>
                      <a:pt x="14740" y="34719"/>
                    </a:lnTo>
                    <a:lnTo>
                      <a:pt x="16669" y="31683"/>
                    </a:lnTo>
                    <a:lnTo>
                      <a:pt x="33112" y="30290"/>
                    </a:lnTo>
                    <a:lnTo>
                      <a:pt x="33290" y="29980"/>
                    </a:lnTo>
                    <a:lnTo>
                      <a:pt x="33290" y="29980"/>
                    </a:lnTo>
                    <a:lnTo>
                      <a:pt x="16848" y="31373"/>
                    </a:lnTo>
                    <a:lnTo>
                      <a:pt x="21551" y="23992"/>
                    </a:lnTo>
                    <a:lnTo>
                      <a:pt x="36910" y="22110"/>
                    </a:lnTo>
                    <a:cubicBezTo>
                      <a:pt x="36957" y="22015"/>
                      <a:pt x="36981" y="21908"/>
                      <a:pt x="37029" y="21801"/>
                    </a:cubicBezTo>
                    <a:lnTo>
                      <a:pt x="37029" y="21801"/>
                    </a:lnTo>
                    <a:lnTo>
                      <a:pt x="21765" y="23658"/>
                    </a:lnTo>
                    <a:lnTo>
                      <a:pt x="23206" y="21420"/>
                    </a:lnTo>
                    <a:lnTo>
                      <a:pt x="37791" y="19539"/>
                    </a:lnTo>
                    <a:lnTo>
                      <a:pt x="37874" y="19229"/>
                    </a:lnTo>
                    <a:lnTo>
                      <a:pt x="37874" y="19229"/>
                    </a:lnTo>
                    <a:lnTo>
                      <a:pt x="23396" y="21086"/>
                    </a:lnTo>
                    <a:lnTo>
                      <a:pt x="23396" y="21086"/>
                    </a:lnTo>
                    <a:lnTo>
                      <a:pt x="28623" y="12883"/>
                    </a:lnTo>
                    <a:lnTo>
                      <a:pt x="39184" y="11490"/>
                    </a:lnTo>
                    <a:lnTo>
                      <a:pt x="39184" y="11192"/>
                    </a:lnTo>
                    <a:lnTo>
                      <a:pt x="28825" y="12562"/>
                    </a:lnTo>
                    <a:lnTo>
                      <a:pt x="30076" y="10609"/>
                    </a:lnTo>
                    <a:lnTo>
                      <a:pt x="39124" y="9276"/>
                    </a:lnTo>
                    <a:cubicBezTo>
                      <a:pt x="39112" y="9168"/>
                      <a:pt x="39112" y="9073"/>
                      <a:pt x="39101" y="8978"/>
                    </a:cubicBezTo>
                    <a:lnTo>
                      <a:pt x="30290" y="10288"/>
                    </a:lnTo>
                    <a:lnTo>
                      <a:pt x="35814" y="1620"/>
                    </a:lnTo>
                    <a:cubicBezTo>
                      <a:pt x="35731" y="1548"/>
                      <a:pt x="35660" y="1489"/>
                      <a:pt x="35588" y="1417"/>
                    </a:cubicBezTo>
                    <a:lnTo>
                      <a:pt x="30076" y="10049"/>
                    </a:lnTo>
                    <a:lnTo>
                      <a:pt x="28873" y="1"/>
                    </a:lnTo>
                    <a:close/>
                  </a:path>
                </a:pathLst>
              </a:custGeom>
              <a:solidFill>
                <a:schemeClr val="accent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48" name="Google Shape;548;p36"/>
          <p:cNvGrpSpPr/>
          <p:nvPr/>
        </p:nvGrpSpPr>
        <p:grpSpPr>
          <a:xfrm>
            <a:off x="2665515" y="3750949"/>
            <a:ext cx="1407174" cy="885375"/>
            <a:chOff x="3760225" y="3729825"/>
            <a:chExt cx="1182400" cy="743950"/>
          </a:xfrm>
        </p:grpSpPr>
        <p:sp>
          <p:nvSpPr>
            <p:cNvPr id="549" name="Google Shape;549;p36"/>
            <p:cNvSpPr/>
            <p:nvPr/>
          </p:nvSpPr>
          <p:spPr>
            <a:xfrm>
              <a:off x="4370400" y="3729825"/>
              <a:ext cx="572225" cy="193050"/>
            </a:xfrm>
            <a:custGeom>
              <a:rect b="b" l="l" r="r" t="t"/>
              <a:pathLst>
                <a:path extrusionOk="0" h="7722" w="22889">
                  <a:moveTo>
                    <a:pt x="1" y="1"/>
                  </a:moveTo>
                  <a:lnTo>
                    <a:pt x="10882" y="5441"/>
                  </a:lnTo>
                  <a:lnTo>
                    <a:pt x="22889" y="7721"/>
                  </a:lnTo>
                  <a:lnTo>
                    <a:pt x="11855" y="2645"/>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6"/>
            <p:cNvSpPr/>
            <p:nvPr/>
          </p:nvSpPr>
          <p:spPr>
            <a:xfrm>
              <a:off x="4235150" y="3729825"/>
              <a:ext cx="407325" cy="533475"/>
            </a:xfrm>
            <a:custGeom>
              <a:rect b="b" l="l" r="r" t="t"/>
              <a:pathLst>
                <a:path extrusionOk="0" h="21339" w="16293">
                  <a:moveTo>
                    <a:pt x="5411" y="1"/>
                  </a:moveTo>
                  <a:lnTo>
                    <a:pt x="0" y="15928"/>
                  </a:lnTo>
                  <a:lnTo>
                    <a:pt x="10943" y="21338"/>
                  </a:lnTo>
                  <a:lnTo>
                    <a:pt x="16292" y="5441"/>
                  </a:lnTo>
                  <a:lnTo>
                    <a:pt x="541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6"/>
            <p:cNvSpPr/>
            <p:nvPr/>
          </p:nvSpPr>
          <p:spPr>
            <a:xfrm>
              <a:off x="4508700" y="3865850"/>
              <a:ext cx="433925" cy="455950"/>
            </a:xfrm>
            <a:custGeom>
              <a:rect b="b" l="l" r="r" t="t"/>
              <a:pathLst>
                <a:path extrusionOk="0" h="18238" w="17357">
                  <a:moveTo>
                    <a:pt x="5350" y="0"/>
                  </a:moveTo>
                  <a:lnTo>
                    <a:pt x="1" y="15897"/>
                  </a:lnTo>
                  <a:lnTo>
                    <a:pt x="11977" y="18238"/>
                  </a:lnTo>
                  <a:lnTo>
                    <a:pt x="17357" y="2280"/>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6"/>
            <p:cNvSpPr/>
            <p:nvPr/>
          </p:nvSpPr>
          <p:spPr>
            <a:xfrm>
              <a:off x="3760225" y="3982100"/>
              <a:ext cx="602600" cy="73750"/>
            </a:xfrm>
            <a:custGeom>
              <a:rect b="b" l="l" r="r" t="t"/>
              <a:pathLst>
                <a:path extrusionOk="0" h="2950" w="24104">
                  <a:moveTo>
                    <a:pt x="11946" y="1"/>
                  </a:moveTo>
                  <a:lnTo>
                    <a:pt x="0" y="2372"/>
                  </a:lnTo>
                  <a:lnTo>
                    <a:pt x="12189" y="2949"/>
                  </a:lnTo>
                  <a:lnTo>
                    <a:pt x="24104" y="123"/>
                  </a:lnTo>
                  <a:lnTo>
                    <a:pt x="1194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6"/>
            <p:cNvSpPr/>
            <p:nvPr/>
          </p:nvSpPr>
          <p:spPr>
            <a:xfrm>
              <a:off x="3760225" y="4041375"/>
              <a:ext cx="344250" cy="432400"/>
            </a:xfrm>
            <a:custGeom>
              <a:rect b="b" l="l" r="r" t="t"/>
              <a:pathLst>
                <a:path extrusionOk="0" h="17296" w="13770">
                  <a:moveTo>
                    <a:pt x="0" y="1"/>
                  </a:moveTo>
                  <a:lnTo>
                    <a:pt x="1550" y="16749"/>
                  </a:lnTo>
                  <a:lnTo>
                    <a:pt x="13769" y="17296"/>
                  </a:lnTo>
                  <a:lnTo>
                    <a:pt x="12189" y="518"/>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6"/>
            <p:cNvSpPr/>
            <p:nvPr/>
          </p:nvSpPr>
          <p:spPr>
            <a:xfrm>
              <a:off x="4064925" y="3985150"/>
              <a:ext cx="336675" cy="488625"/>
            </a:xfrm>
            <a:custGeom>
              <a:rect b="b" l="l" r="r" t="t"/>
              <a:pathLst>
                <a:path extrusionOk="0" h="19545" w="13467">
                  <a:moveTo>
                    <a:pt x="11916" y="1"/>
                  </a:moveTo>
                  <a:lnTo>
                    <a:pt x="1" y="2767"/>
                  </a:lnTo>
                  <a:lnTo>
                    <a:pt x="1581" y="19545"/>
                  </a:lnTo>
                  <a:lnTo>
                    <a:pt x="13466" y="16749"/>
                  </a:lnTo>
                  <a:lnTo>
                    <a:pt x="1191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5" name="Google Shape;555;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0" name="Shape 560"/>
        <p:cNvGrpSpPr/>
        <p:nvPr/>
      </p:nvGrpSpPr>
      <p:grpSpPr>
        <a:xfrm>
          <a:off x="0" y="0"/>
          <a:ext cx="0" cy="0"/>
          <a:chOff x="0" y="0"/>
          <a:chExt cx="0" cy="0"/>
        </a:xfrm>
      </p:grpSpPr>
      <p:sp>
        <p:nvSpPr>
          <p:cNvPr id="561" name="Google Shape;561;p38"/>
          <p:cNvSpPr txBox="1"/>
          <p:nvPr>
            <p:ph type="ctrTitle"/>
          </p:nvPr>
        </p:nvSpPr>
        <p:spPr>
          <a:xfrm>
            <a:off x="713225" y="576075"/>
            <a:ext cx="6213300" cy="175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5200"/>
              <a:buNone/>
              <a:defRPr sz="5400">
                <a:latin typeface="Bungee"/>
                <a:ea typeface="Bungee"/>
                <a:cs typeface="Bungee"/>
                <a:sym typeface="Bungee"/>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62" name="Google Shape;562;p38"/>
          <p:cNvSpPr txBox="1"/>
          <p:nvPr>
            <p:ph idx="1" type="subTitle"/>
          </p:nvPr>
        </p:nvSpPr>
        <p:spPr>
          <a:xfrm>
            <a:off x="713225" y="2275925"/>
            <a:ext cx="30132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1800">
                <a:solidFill>
                  <a:schemeClr val="dk1"/>
                </a:solidFill>
                <a:latin typeface="Arimo"/>
                <a:ea typeface="Arimo"/>
                <a:cs typeface="Arimo"/>
                <a:sym typeface="Arim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63" name="Google Shape;563;p38"/>
          <p:cNvSpPr/>
          <p:nvPr/>
        </p:nvSpPr>
        <p:spPr>
          <a:xfrm>
            <a:off x="6926525" y="342763"/>
            <a:ext cx="1177050" cy="289625"/>
          </a:xfrm>
          <a:custGeom>
            <a:rect b="b" l="l" r="r" t="t"/>
            <a:pathLst>
              <a:path extrusionOk="0" h="11585" w="47082">
                <a:moveTo>
                  <a:pt x="27013" y="0"/>
                </a:moveTo>
                <a:cubicBezTo>
                  <a:pt x="26819" y="0"/>
                  <a:pt x="26620" y="5"/>
                  <a:pt x="26414" y="15"/>
                </a:cubicBezTo>
                <a:cubicBezTo>
                  <a:pt x="18381" y="399"/>
                  <a:pt x="18381" y="5560"/>
                  <a:pt x="18381" y="5560"/>
                </a:cubicBezTo>
                <a:cubicBezTo>
                  <a:pt x="18381" y="5560"/>
                  <a:pt x="16559" y="2849"/>
                  <a:pt x="13434" y="2849"/>
                </a:cubicBezTo>
                <a:cubicBezTo>
                  <a:pt x="12907" y="2849"/>
                  <a:pt x="12343" y="2926"/>
                  <a:pt x="11745" y="3106"/>
                </a:cubicBezTo>
                <a:cubicBezTo>
                  <a:pt x="7597" y="4346"/>
                  <a:pt x="9125" y="8878"/>
                  <a:pt x="9125" y="8878"/>
                </a:cubicBezTo>
                <a:cubicBezTo>
                  <a:pt x="8825" y="8856"/>
                  <a:pt x="8528" y="8846"/>
                  <a:pt x="8237" y="8846"/>
                </a:cubicBezTo>
                <a:cubicBezTo>
                  <a:pt x="3611" y="8846"/>
                  <a:pt x="230" y="11407"/>
                  <a:pt x="12" y="11576"/>
                </a:cubicBezTo>
                <a:lnTo>
                  <a:pt x="47081" y="11576"/>
                </a:lnTo>
                <a:cubicBezTo>
                  <a:pt x="44812" y="9155"/>
                  <a:pt x="39838" y="8996"/>
                  <a:pt x="38576" y="8996"/>
                </a:cubicBezTo>
                <a:cubicBezTo>
                  <a:pt x="38386" y="8996"/>
                  <a:pt x="38280" y="9000"/>
                  <a:pt x="38280" y="9000"/>
                </a:cubicBezTo>
                <a:cubicBezTo>
                  <a:pt x="37820" y="7091"/>
                  <a:pt x="36378" y="6666"/>
                  <a:pt x="35186" y="6666"/>
                </a:cubicBezTo>
                <a:cubicBezTo>
                  <a:pt x="34230" y="6666"/>
                  <a:pt x="33434" y="6939"/>
                  <a:pt x="33434" y="6939"/>
                </a:cubicBezTo>
                <a:cubicBezTo>
                  <a:pt x="33434" y="6939"/>
                  <a:pt x="34396" y="0"/>
                  <a:pt x="27013" y="0"/>
                </a:cubicBezTo>
                <a:close/>
                <a:moveTo>
                  <a:pt x="1" y="11576"/>
                </a:moveTo>
                <a:lnTo>
                  <a:pt x="1" y="11584"/>
                </a:lnTo>
                <a:cubicBezTo>
                  <a:pt x="1" y="11584"/>
                  <a:pt x="5" y="11581"/>
                  <a:pt x="12" y="1157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4" name="Shape 564"/>
        <p:cNvGrpSpPr/>
        <p:nvPr/>
      </p:nvGrpSpPr>
      <p:grpSpPr>
        <a:xfrm>
          <a:off x="0" y="0"/>
          <a:ext cx="0" cy="0"/>
          <a:chOff x="0" y="0"/>
          <a:chExt cx="0" cy="0"/>
        </a:xfrm>
      </p:grpSpPr>
      <p:sp>
        <p:nvSpPr>
          <p:cNvPr id="565" name="Google Shape;565;p39"/>
          <p:cNvSpPr txBox="1"/>
          <p:nvPr>
            <p:ph type="title"/>
          </p:nvPr>
        </p:nvSpPr>
        <p:spPr>
          <a:xfrm>
            <a:off x="713250" y="445025"/>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566" name="Google Shape;566;p39"/>
          <p:cNvSpPr/>
          <p:nvPr/>
        </p:nvSpPr>
        <p:spPr>
          <a:xfrm>
            <a:off x="-974175" y="4755275"/>
            <a:ext cx="10379053" cy="1756167"/>
          </a:xfrm>
          <a:custGeom>
            <a:rect b="b" l="l" r="r" t="t"/>
            <a:pathLst>
              <a:path extrusionOk="0" h="50338" w="136972">
                <a:moveTo>
                  <a:pt x="81311" y="1"/>
                </a:moveTo>
                <a:cubicBezTo>
                  <a:pt x="77827" y="1"/>
                  <a:pt x="74158" y="138"/>
                  <a:pt x="70298" y="437"/>
                </a:cubicBezTo>
                <a:cubicBezTo>
                  <a:pt x="22108" y="4174"/>
                  <a:pt x="0" y="20004"/>
                  <a:pt x="0" y="20004"/>
                </a:cubicBezTo>
                <a:lnTo>
                  <a:pt x="2366" y="50338"/>
                </a:lnTo>
                <a:lnTo>
                  <a:pt x="136972" y="50338"/>
                </a:lnTo>
                <a:lnTo>
                  <a:pt x="136972" y="18118"/>
                </a:lnTo>
                <a:cubicBezTo>
                  <a:pt x="136972" y="18118"/>
                  <a:pt x="121330" y="1"/>
                  <a:pt x="8131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7" name="Google Shape;567;p39"/>
          <p:cNvGrpSpPr/>
          <p:nvPr/>
        </p:nvGrpSpPr>
        <p:grpSpPr>
          <a:xfrm>
            <a:off x="8284838" y="3849463"/>
            <a:ext cx="788225" cy="1677325"/>
            <a:chOff x="2363375" y="2549550"/>
            <a:chExt cx="788225" cy="1677325"/>
          </a:xfrm>
        </p:grpSpPr>
        <p:sp>
          <p:nvSpPr>
            <p:cNvPr id="568" name="Google Shape;568;p39"/>
            <p:cNvSpPr/>
            <p:nvPr/>
          </p:nvSpPr>
          <p:spPr>
            <a:xfrm>
              <a:off x="2654475" y="2552225"/>
              <a:ext cx="359000" cy="460200"/>
            </a:xfrm>
            <a:custGeom>
              <a:rect b="b" l="l" r="r" t="t"/>
              <a:pathLst>
                <a:path extrusionOk="0" h="18408" w="14360">
                  <a:moveTo>
                    <a:pt x="14360" y="1"/>
                  </a:moveTo>
                  <a:cubicBezTo>
                    <a:pt x="8300" y="3477"/>
                    <a:pt x="3597" y="7490"/>
                    <a:pt x="1" y="11776"/>
                  </a:cubicBezTo>
                  <a:lnTo>
                    <a:pt x="8109" y="18408"/>
                  </a:lnTo>
                  <a:cubicBezTo>
                    <a:pt x="11407" y="8526"/>
                    <a:pt x="13943" y="1179"/>
                    <a:pt x="143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39"/>
            <p:cNvSpPr/>
            <p:nvPr/>
          </p:nvSpPr>
          <p:spPr>
            <a:xfrm>
              <a:off x="2581275" y="3438950"/>
              <a:ext cx="504550" cy="452750"/>
            </a:xfrm>
            <a:custGeom>
              <a:rect b="b" l="l" r="r" t="t"/>
              <a:pathLst>
                <a:path extrusionOk="0" h="18110" w="20182">
                  <a:moveTo>
                    <a:pt x="20181" y="0"/>
                  </a:moveTo>
                  <a:lnTo>
                    <a:pt x="5203" y="1655"/>
                  </a:lnTo>
                  <a:cubicBezTo>
                    <a:pt x="4036" y="5227"/>
                    <a:pt x="2881" y="8835"/>
                    <a:pt x="1774" y="12383"/>
                  </a:cubicBezTo>
                  <a:lnTo>
                    <a:pt x="1822" y="12407"/>
                  </a:lnTo>
                  <a:lnTo>
                    <a:pt x="1715" y="12549"/>
                  </a:lnTo>
                  <a:cubicBezTo>
                    <a:pt x="1143" y="14419"/>
                    <a:pt x="560" y="16276"/>
                    <a:pt x="0" y="18110"/>
                  </a:cubicBezTo>
                  <a:lnTo>
                    <a:pt x="11061" y="16502"/>
                  </a:lnTo>
                  <a:cubicBezTo>
                    <a:pt x="15502" y="10775"/>
                    <a:pt x="18383" y="5227"/>
                    <a:pt x="2018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39"/>
            <p:cNvSpPr/>
            <p:nvPr/>
          </p:nvSpPr>
          <p:spPr>
            <a:xfrm>
              <a:off x="2363375" y="3574075"/>
              <a:ext cx="253325" cy="646825"/>
            </a:xfrm>
            <a:custGeom>
              <a:rect b="b" l="l" r="r" t="t"/>
              <a:pathLst>
                <a:path extrusionOk="0" h="25873" w="10133">
                  <a:moveTo>
                    <a:pt x="655" y="1"/>
                  </a:moveTo>
                  <a:lnTo>
                    <a:pt x="655" y="1"/>
                  </a:lnTo>
                  <a:cubicBezTo>
                    <a:pt x="1" y="13240"/>
                    <a:pt x="3918" y="24170"/>
                    <a:pt x="4561" y="25873"/>
                  </a:cubicBezTo>
                  <a:cubicBezTo>
                    <a:pt x="6085" y="20301"/>
                    <a:pt x="8037" y="13812"/>
                    <a:pt x="10133" y="7097"/>
                  </a:cubicBezTo>
                  <a:lnTo>
                    <a:pt x="65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39"/>
            <p:cNvSpPr/>
            <p:nvPr/>
          </p:nvSpPr>
          <p:spPr>
            <a:xfrm>
              <a:off x="2924175" y="2553725"/>
              <a:ext cx="192000" cy="282500"/>
            </a:xfrm>
            <a:custGeom>
              <a:rect b="b" l="l" r="r" t="t"/>
              <a:pathLst>
                <a:path extrusionOk="0" h="11300" w="7680">
                  <a:moveTo>
                    <a:pt x="3870" y="0"/>
                  </a:moveTo>
                  <a:cubicBezTo>
                    <a:pt x="3620" y="738"/>
                    <a:pt x="2131" y="5037"/>
                    <a:pt x="0" y="11299"/>
                  </a:cubicBezTo>
                  <a:lnTo>
                    <a:pt x="7680" y="9763"/>
                  </a:lnTo>
                  <a:cubicBezTo>
                    <a:pt x="6322" y="4298"/>
                    <a:pt x="4334" y="774"/>
                    <a:pt x="387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39"/>
            <p:cNvSpPr/>
            <p:nvPr/>
          </p:nvSpPr>
          <p:spPr>
            <a:xfrm>
              <a:off x="2817300" y="2804950"/>
              <a:ext cx="334300" cy="349750"/>
            </a:xfrm>
            <a:custGeom>
              <a:rect b="b" l="l" r="r" t="t"/>
              <a:pathLst>
                <a:path extrusionOk="0" h="13990" w="13372">
                  <a:moveTo>
                    <a:pt x="12014" y="0"/>
                  </a:moveTo>
                  <a:lnTo>
                    <a:pt x="4156" y="1560"/>
                  </a:lnTo>
                  <a:cubicBezTo>
                    <a:pt x="2953" y="5179"/>
                    <a:pt x="1525" y="9406"/>
                    <a:pt x="1" y="13990"/>
                  </a:cubicBezTo>
                  <a:lnTo>
                    <a:pt x="13252" y="11609"/>
                  </a:lnTo>
                  <a:cubicBezTo>
                    <a:pt x="13371" y="7180"/>
                    <a:pt x="12800" y="3250"/>
                    <a:pt x="1201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39"/>
            <p:cNvSpPr/>
            <p:nvPr/>
          </p:nvSpPr>
          <p:spPr>
            <a:xfrm>
              <a:off x="2713425" y="3102900"/>
              <a:ext cx="434600" cy="369400"/>
            </a:xfrm>
            <a:custGeom>
              <a:rect b="b" l="l" r="r" t="t"/>
              <a:pathLst>
                <a:path extrusionOk="0" h="14776" w="17384">
                  <a:moveTo>
                    <a:pt x="17384" y="0"/>
                  </a:moveTo>
                  <a:lnTo>
                    <a:pt x="4037" y="2393"/>
                  </a:lnTo>
                  <a:cubicBezTo>
                    <a:pt x="2739" y="6322"/>
                    <a:pt x="1370" y="10525"/>
                    <a:pt x="0" y="14776"/>
                  </a:cubicBezTo>
                  <a:lnTo>
                    <a:pt x="14990" y="13145"/>
                  </a:lnTo>
                  <a:cubicBezTo>
                    <a:pt x="16574" y="8442"/>
                    <a:pt x="17264" y="4024"/>
                    <a:pt x="1738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39"/>
            <p:cNvSpPr/>
            <p:nvPr/>
          </p:nvSpPr>
          <p:spPr>
            <a:xfrm>
              <a:off x="2380350" y="3151700"/>
              <a:ext cx="360475" cy="592375"/>
            </a:xfrm>
            <a:custGeom>
              <a:rect b="b" l="l" r="r" t="t"/>
              <a:pathLst>
                <a:path extrusionOk="0" h="23695" w="14419">
                  <a:moveTo>
                    <a:pt x="3596" y="1"/>
                  </a:moveTo>
                  <a:cubicBezTo>
                    <a:pt x="1334" y="5585"/>
                    <a:pt x="286" y="11240"/>
                    <a:pt x="0" y="16539"/>
                  </a:cubicBezTo>
                  <a:lnTo>
                    <a:pt x="9561" y="23694"/>
                  </a:lnTo>
                  <a:cubicBezTo>
                    <a:pt x="11145" y="18646"/>
                    <a:pt x="12788" y="13502"/>
                    <a:pt x="14419" y="8526"/>
                  </a:cubicBezTo>
                  <a:lnTo>
                    <a:pt x="359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39"/>
            <p:cNvSpPr/>
            <p:nvPr/>
          </p:nvSpPr>
          <p:spPr>
            <a:xfrm>
              <a:off x="2472925" y="2852575"/>
              <a:ext cx="381325" cy="504550"/>
            </a:xfrm>
            <a:custGeom>
              <a:rect b="b" l="l" r="r" t="t"/>
              <a:pathLst>
                <a:path extrusionOk="0" h="20182" w="15253">
                  <a:moveTo>
                    <a:pt x="7049" y="0"/>
                  </a:moveTo>
                  <a:cubicBezTo>
                    <a:pt x="3941" y="3739"/>
                    <a:pt x="1643" y="7680"/>
                    <a:pt x="0" y="11668"/>
                  </a:cubicBezTo>
                  <a:lnTo>
                    <a:pt x="10787" y="20181"/>
                  </a:lnTo>
                  <a:cubicBezTo>
                    <a:pt x="12347" y="15431"/>
                    <a:pt x="13871" y="10847"/>
                    <a:pt x="15252" y="6715"/>
                  </a:cubicBezTo>
                  <a:lnTo>
                    <a:pt x="704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39"/>
            <p:cNvSpPr/>
            <p:nvPr/>
          </p:nvSpPr>
          <p:spPr>
            <a:xfrm>
              <a:off x="2485125" y="3860425"/>
              <a:ext cx="366425" cy="362575"/>
            </a:xfrm>
            <a:custGeom>
              <a:rect b="b" l="l" r="r" t="t"/>
              <a:pathLst>
                <a:path extrusionOk="0" h="14503" w="14657">
                  <a:moveTo>
                    <a:pt x="14657" y="1"/>
                  </a:moveTo>
                  <a:lnTo>
                    <a:pt x="3763" y="1584"/>
                  </a:lnTo>
                  <a:cubicBezTo>
                    <a:pt x="2370" y="6180"/>
                    <a:pt x="1072" y="10549"/>
                    <a:pt x="0" y="14502"/>
                  </a:cubicBezTo>
                  <a:cubicBezTo>
                    <a:pt x="6120" y="9621"/>
                    <a:pt x="10918" y="4751"/>
                    <a:pt x="1465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39"/>
            <p:cNvSpPr/>
            <p:nvPr/>
          </p:nvSpPr>
          <p:spPr>
            <a:xfrm>
              <a:off x="2380650" y="2549550"/>
              <a:ext cx="767975" cy="1677325"/>
            </a:xfrm>
            <a:custGeom>
              <a:rect b="b" l="l" r="r" t="t"/>
              <a:pathLst>
                <a:path extrusionOk="0" h="67093" w="30719">
                  <a:moveTo>
                    <a:pt x="25503" y="1"/>
                  </a:moveTo>
                  <a:cubicBezTo>
                    <a:pt x="25444" y="48"/>
                    <a:pt x="25372" y="72"/>
                    <a:pt x="25313" y="120"/>
                  </a:cubicBezTo>
                  <a:cubicBezTo>
                    <a:pt x="24908" y="1298"/>
                    <a:pt x="22360" y="8644"/>
                    <a:pt x="19062" y="18527"/>
                  </a:cubicBezTo>
                  <a:lnTo>
                    <a:pt x="10954" y="11895"/>
                  </a:lnTo>
                  <a:cubicBezTo>
                    <a:pt x="10894" y="11966"/>
                    <a:pt x="10811" y="12038"/>
                    <a:pt x="10752" y="12121"/>
                  </a:cubicBezTo>
                  <a:lnTo>
                    <a:pt x="18955" y="18824"/>
                  </a:lnTo>
                  <a:cubicBezTo>
                    <a:pt x="17574" y="22980"/>
                    <a:pt x="16050" y="27552"/>
                    <a:pt x="14502" y="32314"/>
                  </a:cubicBezTo>
                  <a:lnTo>
                    <a:pt x="3715" y="23801"/>
                  </a:lnTo>
                  <a:cubicBezTo>
                    <a:pt x="3667" y="23884"/>
                    <a:pt x="3644" y="23992"/>
                    <a:pt x="3596" y="24087"/>
                  </a:cubicBezTo>
                  <a:lnTo>
                    <a:pt x="14419" y="32612"/>
                  </a:lnTo>
                  <a:cubicBezTo>
                    <a:pt x="12799" y="37577"/>
                    <a:pt x="11144" y="42732"/>
                    <a:pt x="9561" y="47780"/>
                  </a:cubicBezTo>
                  <a:lnTo>
                    <a:pt x="12" y="40613"/>
                  </a:lnTo>
                  <a:cubicBezTo>
                    <a:pt x="12" y="40732"/>
                    <a:pt x="0" y="40851"/>
                    <a:pt x="0" y="40970"/>
                  </a:cubicBezTo>
                  <a:lnTo>
                    <a:pt x="9478" y="48078"/>
                  </a:lnTo>
                  <a:cubicBezTo>
                    <a:pt x="7382" y="54781"/>
                    <a:pt x="5441" y="61270"/>
                    <a:pt x="3894" y="66854"/>
                  </a:cubicBezTo>
                  <a:cubicBezTo>
                    <a:pt x="3953" y="67009"/>
                    <a:pt x="3989" y="67092"/>
                    <a:pt x="3989" y="67092"/>
                  </a:cubicBezTo>
                  <a:cubicBezTo>
                    <a:pt x="4048" y="67033"/>
                    <a:pt x="4120" y="66985"/>
                    <a:pt x="4179" y="66925"/>
                  </a:cubicBezTo>
                  <a:cubicBezTo>
                    <a:pt x="5263" y="62996"/>
                    <a:pt x="6549" y="58615"/>
                    <a:pt x="7942" y="54007"/>
                  </a:cubicBezTo>
                  <a:lnTo>
                    <a:pt x="18824" y="52424"/>
                  </a:lnTo>
                  <a:cubicBezTo>
                    <a:pt x="18907" y="52305"/>
                    <a:pt x="19003" y="52197"/>
                    <a:pt x="19086" y="52078"/>
                  </a:cubicBezTo>
                  <a:lnTo>
                    <a:pt x="19086" y="52078"/>
                  </a:lnTo>
                  <a:lnTo>
                    <a:pt x="8025" y="53686"/>
                  </a:lnTo>
                  <a:cubicBezTo>
                    <a:pt x="8585" y="51852"/>
                    <a:pt x="9168" y="49995"/>
                    <a:pt x="9740" y="48125"/>
                  </a:cubicBezTo>
                  <a:lnTo>
                    <a:pt x="9847" y="47983"/>
                  </a:lnTo>
                  <a:lnTo>
                    <a:pt x="9799" y="47959"/>
                  </a:lnTo>
                  <a:cubicBezTo>
                    <a:pt x="10918" y="44399"/>
                    <a:pt x="12061" y="40779"/>
                    <a:pt x="13216" y="37231"/>
                  </a:cubicBezTo>
                  <a:lnTo>
                    <a:pt x="28194" y="35576"/>
                  </a:lnTo>
                  <a:cubicBezTo>
                    <a:pt x="28230" y="35469"/>
                    <a:pt x="28278" y="35362"/>
                    <a:pt x="28301" y="35255"/>
                  </a:cubicBezTo>
                  <a:lnTo>
                    <a:pt x="28301" y="35255"/>
                  </a:lnTo>
                  <a:lnTo>
                    <a:pt x="13299" y="36910"/>
                  </a:lnTo>
                  <a:cubicBezTo>
                    <a:pt x="14669" y="32659"/>
                    <a:pt x="16050" y="28456"/>
                    <a:pt x="17348" y="24515"/>
                  </a:cubicBezTo>
                  <a:lnTo>
                    <a:pt x="30695" y="22122"/>
                  </a:lnTo>
                  <a:cubicBezTo>
                    <a:pt x="30695" y="22015"/>
                    <a:pt x="30695" y="21908"/>
                    <a:pt x="30718" y="21825"/>
                  </a:cubicBezTo>
                  <a:lnTo>
                    <a:pt x="30718" y="21825"/>
                  </a:lnTo>
                  <a:lnTo>
                    <a:pt x="17467" y="24206"/>
                  </a:lnTo>
                  <a:cubicBezTo>
                    <a:pt x="18991" y="19622"/>
                    <a:pt x="20419" y="15383"/>
                    <a:pt x="21634" y="11776"/>
                  </a:cubicBezTo>
                  <a:lnTo>
                    <a:pt x="29492" y="10216"/>
                  </a:lnTo>
                  <a:cubicBezTo>
                    <a:pt x="29468" y="10109"/>
                    <a:pt x="29444" y="10026"/>
                    <a:pt x="29421" y="9930"/>
                  </a:cubicBezTo>
                  <a:lnTo>
                    <a:pt x="21741" y="11466"/>
                  </a:lnTo>
                  <a:cubicBezTo>
                    <a:pt x="23872" y="5192"/>
                    <a:pt x="25337" y="905"/>
                    <a:pt x="25611" y="167"/>
                  </a:cubicBezTo>
                  <a:cubicBezTo>
                    <a:pt x="25551" y="60"/>
                    <a:pt x="25503" y="1"/>
                    <a:pt x="25503" y="1"/>
                  </a:cubicBezTo>
                  <a:close/>
                </a:path>
              </a:pathLst>
            </a:custGeom>
            <a:solidFill>
              <a:schemeClr val="accent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8" name="Google Shape;578;p39"/>
          <p:cNvSpPr/>
          <p:nvPr/>
        </p:nvSpPr>
        <p:spPr>
          <a:xfrm>
            <a:off x="-166000" y="155388"/>
            <a:ext cx="1177050" cy="289625"/>
          </a:xfrm>
          <a:custGeom>
            <a:rect b="b" l="l" r="r" t="t"/>
            <a:pathLst>
              <a:path extrusionOk="0" h="11585" w="47082">
                <a:moveTo>
                  <a:pt x="27013" y="0"/>
                </a:moveTo>
                <a:cubicBezTo>
                  <a:pt x="26819" y="0"/>
                  <a:pt x="26620" y="5"/>
                  <a:pt x="26414" y="15"/>
                </a:cubicBezTo>
                <a:cubicBezTo>
                  <a:pt x="18381" y="399"/>
                  <a:pt x="18381" y="5560"/>
                  <a:pt x="18381" y="5560"/>
                </a:cubicBezTo>
                <a:cubicBezTo>
                  <a:pt x="18381" y="5560"/>
                  <a:pt x="16559" y="2849"/>
                  <a:pt x="13434" y="2849"/>
                </a:cubicBezTo>
                <a:cubicBezTo>
                  <a:pt x="12907" y="2849"/>
                  <a:pt x="12343" y="2926"/>
                  <a:pt x="11745" y="3106"/>
                </a:cubicBezTo>
                <a:cubicBezTo>
                  <a:pt x="7597" y="4346"/>
                  <a:pt x="9125" y="8878"/>
                  <a:pt x="9125" y="8878"/>
                </a:cubicBezTo>
                <a:cubicBezTo>
                  <a:pt x="8825" y="8856"/>
                  <a:pt x="8528" y="8846"/>
                  <a:pt x="8237" y="8846"/>
                </a:cubicBezTo>
                <a:cubicBezTo>
                  <a:pt x="3611" y="8846"/>
                  <a:pt x="230" y="11407"/>
                  <a:pt x="12" y="11576"/>
                </a:cubicBezTo>
                <a:lnTo>
                  <a:pt x="47081" y="11576"/>
                </a:lnTo>
                <a:cubicBezTo>
                  <a:pt x="44812" y="9155"/>
                  <a:pt x="39838" y="8996"/>
                  <a:pt x="38576" y="8996"/>
                </a:cubicBezTo>
                <a:cubicBezTo>
                  <a:pt x="38386" y="8996"/>
                  <a:pt x="38280" y="9000"/>
                  <a:pt x="38280" y="9000"/>
                </a:cubicBezTo>
                <a:cubicBezTo>
                  <a:pt x="37820" y="7091"/>
                  <a:pt x="36378" y="6666"/>
                  <a:pt x="35186" y="6666"/>
                </a:cubicBezTo>
                <a:cubicBezTo>
                  <a:pt x="34230" y="6666"/>
                  <a:pt x="33434" y="6939"/>
                  <a:pt x="33434" y="6939"/>
                </a:cubicBezTo>
                <a:cubicBezTo>
                  <a:pt x="33434" y="6939"/>
                  <a:pt x="34396" y="0"/>
                  <a:pt x="27013" y="0"/>
                </a:cubicBezTo>
                <a:close/>
                <a:moveTo>
                  <a:pt x="1" y="11576"/>
                </a:moveTo>
                <a:lnTo>
                  <a:pt x="1" y="11584"/>
                </a:lnTo>
                <a:cubicBezTo>
                  <a:pt x="1" y="11584"/>
                  <a:pt x="5" y="11581"/>
                  <a:pt x="12" y="1157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9" name="Google Shape;579;p39"/>
          <p:cNvGrpSpPr/>
          <p:nvPr/>
        </p:nvGrpSpPr>
        <p:grpSpPr>
          <a:xfrm rot="-4724303">
            <a:off x="7508429" y="4635296"/>
            <a:ext cx="861498" cy="1028582"/>
            <a:chOff x="1521900" y="2791675"/>
            <a:chExt cx="861450" cy="1028525"/>
          </a:xfrm>
        </p:grpSpPr>
        <p:sp>
          <p:nvSpPr>
            <p:cNvPr id="580" name="Google Shape;580;p39"/>
            <p:cNvSpPr/>
            <p:nvPr/>
          </p:nvSpPr>
          <p:spPr>
            <a:xfrm>
              <a:off x="1874925" y="2965975"/>
              <a:ext cx="196775" cy="378350"/>
            </a:xfrm>
            <a:custGeom>
              <a:rect b="b" l="l" r="r" t="t"/>
              <a:pathLst>
                <a:path extrusionOk="0" h="15134" w="7871">
                  <a:moveTo>
                    <a:pt x="4856" y="0"/>
                  </a:moveTo>
                  <a:cubicBezTo>
                    <a:pt x="3268" y="0"/>
                    <a:pt x="1475" y="224"/>
                    <a:pt x="108" y="1274"/>
                  </a:cubicBezTo>
                  <a:cubicBezTo>
                    <a:pt x="0" y="3894"/>
                    <a:pt x="310" y="9061"/>
                    <a:pt x="3299" y="15133"/>
                  </a:cubicBezTo>
                  <a:cubicBezTo>
                    <a:pt x="4882" y="12395"/>
                    <a:pt x="6418" y="9847"/>
                    <a:pt x="7871" y="7501"/>
                  </a:cubicBezTo>
                  <a:cubicBezTo>
                    <a:pt x="6989" y="5156"/>
                    <a:pt x="6775" y="2132"/>
                    <a:pt x="6739" y="48"/>
                  </a:cubicBezTo>
                  <a:cubicBezTo>
                    <a:pt x="6668" y="54"/>
                    <a:pt x="6594" y="57"/>
                    <a:pt x="6516" y="57"/>
                  </a:cubicBezTo>
                  <a:cubicBezTo>
                    <a:pt x="6439" y="57"/>
                    <a:pt x="6358" y="54"/>
                    <a:pt x="6275" y="48"/>
                  </a:cubicBezTo>
                  <a:cubicBezTo>
                    <a:pt x="5836" y="22"/>
                    <a:pt x="5356" y="0"/>
                    <a:pt x="485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39"/>
            <p:cNvSpPr/>
            <p:nvPr/>
          </p:nvSpPr>
          <p:spPr>
            <a:xfrm>
              <a:off x="1742475" y="3618725"/>
              <a:ext cx="485800" cy="201475"/>
            </a:xfrm>
            <a:custGeom>
              <a:rect b="b" l="l" r="r" t="t"/>
              <a:pathLst>
                <a:path extrusionOk="0" h="8059" w="19432">
                  <a:moveTo>
                    <a:pt x="19372" y="1"/>
                  </a:moveTo>
                  <a:lnTo>
                    <a:pt x="19372" y="1"/>
                  </a:lnTo>
                  <a:cubicBezTo>
                    <a:pt x="15121" y="1929"/>
                    <a:pt x="9942" y="2346"/>
                    <a:pt x="6334" y="2346"/>
                  </a:cubicBezTo>
                  <a:cubicBezTo>
                    <a:pt x="3798" y="2346"/>
                    <a:pt x="2048" y="2156"/>
                    <a:pt x="1929" y="2144"/>
                  </a:cubicBezTo>
                  <a:cubicBezTo>
                    <a:pt x="1274" y="3465"/>
                    <a:pt x="619" y="4823"/>
                    <a:pt x="0" y="6168"/>
                  </a:cubicBezTo>
                  <a:cubicBezTo>
                    <a:pt x="1996" y="7376"/>
                    <a:pt x="5113" y="8059"/>
                    <a:pt x="8203" y="8059"/>
                  </a:cubicBezTo>
                  <a:cubicBezTo>
                    <a:pt x="11877" y="8059"/>
                    <a:pt x="15512" y="7093"/>
                    <a:pt x="17181" y="4894"/>
                  </a:cubicBezTo>
                  <a:cubicBezTo>
                    <a:pt x="18991" y="2537"/>
                    <a:pt x="19431" y="1251"/>
                    <a:pt x="1937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39"/>
            <p:cNvSpPr/>
            <p:nvPr/>
          </p:nvSpPr>
          <p:spPr>
            <a:xfrm>
              <a:off x="2149375" y="2804950"/>
              <a:ext cx="233975" cy="239825"/>
            </a:xfrm>
            <a:custGeom>
              <a:rect b="b" l="l" r="r" t="t"/>
              <a:pathLst>
                <a:path extrusionOk="0" h="9593" w="9359">
                  <a:moveTo>
                    <a:pt x="6537" y="0"/>
                  </a:moveTo>
                  <a:cubicBezTo>
                    <a:pt x="5417" y="1548"/>
                    <a:pt x="3024" y="4905"/>
                    <a:pt x="0" y="9585"/>
                  </a:cubicBezTo>
                  <a:cubicBezTo>
                    <a:pt x="99" y="9589"/>
                    <a:pt x="225" y="9593"/>
                    <a:pt x="375" y="9593"/>
                  </a:cubicBezTo>
                  <a:cubicBezTo>
                    <a:pt x="1721" y="9593"/>
                    <a:pt x="5035" y="9315"/>
                    <a:pt x="8870" y="7215"/>
                  </a:cubicBezTo>
                  <a:cubicBezTo>
                    <a:pt x="9358" y="5298"/>
                    <a:pt x="9323" y="3143"/>
                    <a:pt x="7965" y="1250"/>
                  </a:cubicBezTo>
                  <a:cubicBezTo>
                    <a:pt x="7561" y="691"/>
                    <a:pt x="7084" y="274"/>
                    <a:pt x="653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39"/>
            <p:cNvSpPr/>
            <p:nvPr/>
          </p:nvSpPr>
          <p:spPr>
            <a:xfrm>
              <a:off x="1920775" y="2995450"/>
              <a:ext cx="456025" cy="430650"/>
            </a:xfrm>
            <a:custGeom>
              <a:rect b="b" l="l" r="r" t="t"/>
              <a:pathLst>
                <a:path extrusionOk="0" h="17226" w="18241">
                  <a:moveTo>
                    <a:pt x="17931" y="0"/>
                  </a:moveTo>
                  <a:lnTo>
                    <a:pt x="17931" y="0"/>
                  </a:lnTo>
                  <a:cubicBezTo>
                    <a:pt x="14073" y="2036"/>
                    <a:pt x="10763" y="2274"/>
                    <a:pt x="9477" y="2274"/>
                  </a:cubicBezTo>
                  <a:cubicBezTo>
                    <a:pt x="9227" y="2274"/>
                    <a:pt x="9061" y="2262"/>
                    <a:pt x="8965" y="2262"/>
                  </a:cubicBezTo>
                  <a:cubicBezTo>
                    <a:pt x="6310" y="6370"/>
                    <a:pt x="3179" y="11478"/>
                    <a:pt x="0" y="17193"/>
                  </a:cubicBezTo>
                  <a:cubicBezTo>
                    <a:pt x="374" y="17215"/>
                    <a:pt x="748" y="17226"/>
                    <a:pt x="1121" y="17226"/>
                  </a:cubicBezTo>
                  <a:cubicBezTo>
                    <a:pt x="8279" y="17226"/>
                    <a:pt x="15282" y="13264"/>
                    <a:pt x="18133" y="11442"/>
                  </a:cubicBezTo>
                  <a:cubicBezTo>
                    <a:pt x="18240" y="10847"/>
                    <a:pt x="18217" y="10216"/>
                    <a:pt x="18062" y="9537"/>
                  </a:cubicBezTo>
                  <a:cubicBezTo>
                    <a:pt x="17538" y="7227"/>
                    <a:pt x="16907" y="7084"/>
                    <a:pt x="16407" y="6191"/>
                  </a:cubicBezTo>
                  <a:cubicBezTo>
                    <a:pt x="16407" y="6191"/>
                    <a:pt x="15514" y="4834"/>
                    <a:pt x="16847" y="2524"/>
                  </a:cubicBezTo>
                  <a:cubicBezTo>
                    <a:pt x="17252" y="1798"/>
                    <a:pt x="17657" y="929"/>
                    <a:pt x="1793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39"/>
            <p:cNvSpPr/>
            <p:nvPr/>
          </p:nvSpPr>
          <p:spPr>
            <a:xfrm>
              <a:off x="2050850" y="2791675"/>
              <a:ext cx="255100" cy="354100"/>
            </a:xfrm>
            <a:custGeom>
              <a:rect b="b" l="l" r="r" t="t"/>
              <a:pathLst>
                <a:path extrusionOk="0" h="14164" w="10204">
                  <a:moveTo>
                    <a:pt x="8193" y="1"/>
                  </a:moveTo>
                  <a:cubicBezTo>
                    <a:pt x="6319" y="1"/>
                    <a:pt x="4444" y="956"/>
                    <a:pt x="3739" y="2400"/>
                  </a:cubicBezTo>
                  <a:cubicBezTo>
                    <a:pt x="2631" y="4663"/>
                    <a:pt x="1977" y="6698"/>
                    <a:pt x="0" y="6996"/>
                  </a:cubicBezTo>
                  <a:cubicBezTo>
                    <a:pt x="24" y="8996"/>
                    <a:pt x="226" y="11878"/>
                    <a:pt x="1024" y="14164"/>
                  </a:cubicBezTo>
                  <a:cubicBezTo>
                    <a:pt x="5275" y="7365"/>
                    <a:pt x="8763" y="2400"/>
                    <a:pt x="10204" y="412"/>
                  </a:cubicBezTo>
                  <a:cubicBezTo>
                    <a:pt x="9573" y="130"/>
                    <a:pt x="8883" y="1"/>
                    <a:pt x="819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39"/>
            <p:cNvSpPr/>
            <p:nvPr/>
          </p:nvSpPr>
          <p:spPr>
            <a:xfrm>
              <a:off x="1521900" y="3238025"/>
              <a:ext cx="320600" cy="530450"/>
            </a:xfrm>
            <a:custGeom>
              <a:rect b="b" l="l" r="r" t="t"/>
              <a:pathLst>
                <a:path extrusionOk="0" h="21218" w="12824">
                  <a:moveTo>
                    <a:pt x="7959" y="0"/>
                  </a:moveTo>
                  <a:cubicBezTo>
                    <a:pt x="4903" y="0"/>
                    <a:pt x="1150" y="621"/>
                    <a:pt x="596" y="6811"/>
                  </a:cubicBezTo>
                  <a:cubicBezTo>
                    <a:pt x="1" y="13514"/>
                    <a:pt x="4263" y="18324"/>
                    <a:pt x="8454" y="21158"/>
                  </a:cubicBezTo>
                  <a:cubicBezTo>
                    <a:pt x="8478" y="21194"/>
                    <a:pt x="8526" y="21206"/>
                    <a:pt x="8549" y="21218"/>
                  </a:cubicBezTo>
                  <a:cubicBezTo>
                    <a:pt x="9942" y="18265"/>
                    <a:pt x="11383" y="15372"/>
                    <a:pt x="12824" y="12609"/>
                  </a:cubicBezTo>
                  <a:cubicBezTo>
                    <a:pt x="10026" y="9478"/>
                    <a:pt x="8585" y="3025"/>
                    <a:pt x="8049" y="1"/>
                  </a:cubicBezTo>
                  <a:cubicBezTo>
                    <a:pt x="8019" y="0"/>
                    <a:pt x="7989" y="0"/>
                    <a:pt x="795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39"/>
            <p:cNvSpPr/>
            <p:nvPr/>
          </p:nvSpPr>
          <p:spPr>
            <a:xfrm>
              <a:off x="1730850" y="3004375"/>
              <a:ext cx="222075" cy="541750"/>
            </a:xfrm>
            <a:custGeom>
              <a:rect b="b" l="l" r="r" t="t"/>
              <a:pathLst>
                <a:path extrusionOk="0" h="21670" w="8883">
                  <a:moveTo>
                    <a:pt x="5549" y="0"/>
                  </a:moveTo>
                  <a:lnTo>
                    <a:pt x="5549" y="0"/>
                  </a:lnTo>
                  <a:cubicBezTo>
                    <a:pt x="4942" y="548"/>
                    <a:pt x="4442" y="1298"/>
                    <a:pt x="4109" y="2286"/>
                  </a:cubicBezTo>
                  <a:cubicBezTo>
                    <a:pt x="2813" y="6184"/>
                    <a:pt x="3474" y="9348"/>
                    <a:pt x="448" y="9348"/>
                  </a:cubicBezTo>
                  <a:cubicBezTo>
                    <a:pt x="415" y="9348"/>
                    <a:pt x="381" y="9347"/>
                    <a:pt x="346" y="9347"/>
                  </a:cubicBezTo>
                  <a:lnTo>
                    <a:pt x="1" y="9347"/>
                  </a:lnTo>
                  <a:cubicBezTo>
                    <a:pt x="549" y="12335"/>
                    <a:pt x="1977" y="18610"/>
                    <a:pt x="4632" y="21670"/>
                  </a:cubicBezTo>
                  <a:cubicBezTo>
                    <a:pt x="5466" y="20074"/>
                    <a:pt x="6311" y="18503"/>
                    <a:pt x="7157" y="16979"/>
                  </a:cubicBezTo>
                  <a:lnTo>
                    <a:pt x="7180" y="16800"/>
                  </a:lnTo>
                  <a:lnTo>
                    <a:pt x="7252" y="16800"/>
                  </a:lnTo>
                  <a:cubicBezTo>
                    <a:pt x="7799" y="15824"/>
                    <a:pt x="8335" y="14847"/>
                    <a:pt x="8883" y="13919"/>
                  </a:cubicBezTo>
                  <a:cubicBezTo>
                    <a:pt x="5894" y="7906"/>
                    <a:pt x="5490" y="2751"/>
                    <a:pt x="554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39"/>
            <p:cNvSpPr/>
            <p:nvPr/>
          </p:nvSpPr>
          <p:spPr>
            <a:xfrm>
              <a:off x="1794550" y="3291900"/>
              <a:ext cx="577175" cy="377950"/>
            </a:xfrm>
            <a:custGeom>
              <a:rect b="b" l="l" r="r" t="t"/>
              <a:pathLst>
                <a:path extrusionOk="0" h="15118" w="23087">
                  <a:moveTo>
                    <a:pt x="23087" y="1"/>
                  </a:moveTo>
                  <a:cubicBezTo>
                    <a:pt x="20063" y="1906"/>
                    <a:pt x="13205" y="5656"/>
                    <a:pt x="6168" y="5656"/>
                  </a:cubicBezTo>
                  <a:cubicBezTo>
                    <a:pt x="5740" y="5656"/>
                    <a:pt x="5311" y="5644"/>
                    <a:pt x="4894" y="5608"/>
                  </a:cubicBezTo>
                  <a:cubicBezTo>
                    <a:pt x="3251" y="8561"/>
                    <a:pt x="1608" y="11681"/>
                    <a:pt x="1" y="14919"/>
                  </a:cubicBezTo>
                  <a:cubicBezTo>
                    <a:pt x="421" y="14964"/>
                    <a:pt x="2021" y="15117"/>
                    <a:pt x="4218" y="15117"/>
                  </a:cubicBezTo>
                  <a:cubicBezTo>
                    <a:pt x="7818" y="15117"/>
                    <a:pt x="13021" y="14707"/>
                    <a:pt x="17265" y="12740"/>
                  </a:cubicBezTo>
                  <a:cubicBezTo>
                    <a:pt x="17170" y="11895"/>
                    <a:pt x="16872" y="11014"/>
                    <a:pt x="16646" y="9776"/>
                  </a:cubicBezTo>
                  <a:cubicBezTo>
                    <a:pt x="16074" y="6597"/>
                    <a:pt x="16408" y="6299"/>
                    <a:pt x="19598" y="3977"/>
                  </a:cubicBezTo>
                  <a:cubicBezTo>
                    <a:pt x="21611" y="2513"/>
                    <a:pt x="22694" y="1298"/>
                    <a:pt x="2308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39"/>
            <p:cNvSpPr/>
            <p:nvPr/>
          </p:nvSpPr>
          <p:spPr>
            <a:xfrm>
              <a:off x="1722525" y="2801950"/>
              <a:ext cx="651300" cy="971575"/>
            </a:xfrm>
            <a:custGeom>
              <a:rect b="b" l="l" r="r" t="t"/>
              <a:pathLst>
                <a:path extrusionOk="0" h="38863" w="26052">
                  <a:moveTo>
                    <a:pt x="23325" y="1"/>
                  </a:moveTo>
                  <a:cubicBezTo>
                    <a:pt x="21872" y="2013"/>
                    <a:pt x="18384" y="6954"/>
                    <a:pt x="14145" y="13753"/>
                  </a:cubicBezTo>
                  <a:cubicBezTo>
                    <a:pt x="13347" y="11455"/>
                    <a:pt x="13133" y="8585"/>
                    <a:pt x="13121" y="6597"/>
                  </a:cubicBezTo>
                  <a:cubicBezTo>
                    <a:pt x="13026" y="6609"/>
                    <a:pt x="12919" y="6621"/>
                    <a:pt x="12824" y="6621"/>
                  </a:cubicBezTo>
                  <a:cubicBezTo>
                    <a:pt x="12847" y="8704"/>
                    <a:pt x="13062" y="11729"/>
                    <a:pt x="13955" y="14074"/>
                  </a:cubicBezTo>
                  <a:cubicBezTo>
                    <a:pt x="12490" y="16420"/>
                    <a:pt x="10966" y="18980"/>
                    <a:pt x="9383" y="21718"/>
                  </a:cubicBezTo>
                  <a:cubicBezTo>
                    <a:pt x="6394" y="15622"/>
                    <a:pt x="6085" y="10467"/>
                    <a:pt x="6180" y="7859"/>
                  </a:cubicBezTo>
                  <a:lnTo>
                    <a:pt x="6180" y="7859"/>
                  </a:lnTo>
                  <a:cubicBezTo>
                    <a:pt x="6085" y="7931"/>
                    <a:pt x="5977" y="8026"/>
                    <a:pt x="5882" y="8109"/>
                  </a:cubicBezTo>
                  <a:cubicBezTo>
                    <a:pt x="5823" y="10848"/>
                    <a:pt x="6216" y="16015"/>
                    <a:pt x="9216" y="22028"/>
                  </a:cubicBezTo>
                  <a:cubicBezTo>
                    <a:pt x="8680" y="22968"/>
                    <a:pt x="8132" y="23933"/>
                    <a:pt x="7585" y="24909"/>
                  </a:cubicBezTo>
                  <a:lnTo>
                    <a:pt x="7513" y="24909"/>
                  </a:lnTo>
                  <a:lnTo>
                    <a:pt x="7490" y="25087"/>
                  </a:lnTo>
                  <a:cubicBezTo>
                    <a:pt x="6644" y="26623"/>
                    <a:pt x="5799" y="28183"/>
                    <a:pt x="4942" y="29790"/>
                  </a:cubicBezTo>
                  <a:cubicBezTo>
                    <a:pt x="2298" y="26742"/>
                    <a:pt x="870" y="20468"/>
                    <a:pt x="322" y="17467"/>
                  </a:cubicBezTo>
                  <a:lnTo>
                    <a:pt x="0" y="17467"/>
                  </a:lnTo>
                  <a:cubicBezTo>
                    <a:pt x="560" y="20492"/>
                    <a:pt x="2001" y="26957"/>
                    <a:pt x="4799" y="30076"/>
                  </a:cubicBezTo>
                  <a:cubicBezTo>
                    <a:pt x="3334" y="32850"/>
                    <a:pt x="1905" y="35732"/>
                    <a:pt x="524" y="38696"/>
                  </a:cubicBezTo>
                  <a:cubicBezTo>
                    <a:pt x="620" y="38756"/>
                    <a:pt x="691" y="38803"/>
                    <a:pt x="774" y="38863"/>
                  </a:cubicBezTo>
                  <a:cubicBezTo>
                    <a:pt x="1417" y="37494"/>
                    <a:pt x="2060" y="36148"/>
                    <a:pt x="2715" y="34827"/>
                  </a:cubicBezTo>
                  <a:cubicBezTo>
                    <a:pt x="2834" y="34839"/>
                    <a:pt x="4584" y="35029"/>
                    <a:pt x="7109" y="35029"/>
                  </a:cubicBezTo>
                  <a:cubicBezTo>
                    <a:pt x="10704" y="35029"/>
                    <a:pt x="15883" y="34612"/>
                    <a:pt x="20146" y="32684"/>
                  </a:cubicBezTo>
                  <a:cubicBezTo>
                    <a:pt x="20146" y="32576"/>
                    <a:pt x="20122" y="32469"/>
                    <a:pt x="20110" y="32374"/>
                  </a:cubicBezTo>
                  <a:cubicBezTo>
                    <a:pt x="15905" y="34322"/>
                    <a:pt x="10741" y="34732"/>
                    <a:pt x="7146" y="34732"/>
                  </a:cubicBezTo>
                  <a:cubicBezTo>
                    <a:pt x="4919" y="34732"/>
                    <a:pt x="3293" y="34575"/>
                    <a:pt x="2870" y="34529"/>
                  </a:cubicBezTo>
                  <a:cubicBezTo>
                    <a:pt x="4477" y="31302"/>
                    <a:pt x="6120" y="28171"/>
                    <a:pt x="7763" y="25230"/>
                  </a:cubicBezTo>
                  <a:cubicBezTo>
                    <a:pt x="8192" y="25254"/>
                    <a:pt x="8621" y="25266"/>
                    <a:pt x="9037" y="25266"/>
                  </a:cubicBezTo>
                  <a:cubicBezTo>
                    <a:pt x="16086" y="25266"/>
                    <a:pt x="22932" y="21516"/>
                    <a:pt x="25944" y="19611"/>
                  </a:cubicBezTo>
                  <a:cubicBezTo>
                    <a:pt x="25992" y="19480"/>
                    <a:pt x="26016" y="19349"/>
                    <a:pt x="26051" y="19194"/>
                  </a:cubicBezTo>
                  <a:lnTo>
                    <a:pt x="26051" y="19194"/>
                  </a:lnTo>
                  <a:cubicBezTo>
                    <a:pt x="23208" y="21029"/>
                    <a:pt x="16194" y="24976"/>
                    <a:pt x="9008" y="24976"/>
                  </a:cubicBezTo>
                  <a:cubicBezTo>
                    <a:pt x="8641" y="24976"/>
                    <a:pt x="8274" y="24966"/>
                    <a:pt x="7906" y="24945"/>
                  </a:cubicBezTo>
                  <a:cubicBezTo>
                    <a:pt x="11097" y="19218"/>
                    <a:pt x="14217" y="14122"/>
                    <a:pt x="16884" y="10014"/>
                  </a:cubicBezTo>
                  <a:cubicBezTo>
                    <a:pt x="16991" y="10014"/>
                    <a:pt x="17145" y="10026"/>
                    <a:pt x="17372" y="10026"/>
                  </a:cubicBezTo>
                  <a:cubicBezTo>
                    <a:pt x="18681" y="10026"/>
                    <a:pt x="21968" y="9788"/>
                    <a:pt x="25825" y="7752"/>
                  </a:cubicBezTo>
                  <a:cubicBezTo>
                    <a:pt x="25873" y="7621"/>
                    <a:pt x="25897" y="7490"/>
                    <a:pt x="25932" y="7347"/>
                  </a:cubicBezTo>
                  <a:lnTo>
                    <a:pt x="25932" y="7347"/>
                  </a:lnTo>
                  <a:cubicBezTo>
                    <a:pt x="22049" y="9478"/>
                    <a:pt x="18706" y="9722"/>
                    <a:pt x="17395" y="9722"/>
                  </a:cubicBezTo>
                  <a:cubicBezTo>
                    <a:pt x="17263" y="9722"/>
                    <a:pt x="17151" y="9720"/>
                    <a:pt x="17062" y="9716"/>
                  </a:cubicBezTo>
                  <a:cubicBezTo>
                    <a:pt x="20086" y="5049"/>
                    <a:pt x="22479" y="1680"/>
                    <a:pt x="23599" y="132"/>
                  </a:cubicBezTo>
                  <a:lnTo>
                    <a:pt x="23325" y="1"/>
                  </a:lnTo>
                  <a:close/>
                </a:path>
              </a:pathLst>
            </a:custGeom>
            <a:solidFill>
              <a:schemeClr val="accent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9" name="Google Shape;589;p39"/>
          <p:cNvGrpSpPr/>
          <p:nvPr/>
        </p:nvGrpSpPr>
        <p:grpSpPr>
          <a:xfrm rot="-3454603">
            <a:off x="-28985" y="4032784"/>
            <a:ext cx="1074135" cy="1456435"/>
            <a:chOff x="971825" y="1988000"/>
            <a:chExt cx="1074275" cy="1456625"/>
          </a:xfrm>
        </p:grpSpPr>
        <p:sp>
          <p:nvSpPr>
            <p:cNvPr id="590" name="Google Shape;590;p39"/>
            <p:cNvSpPr/>
            <p:nvPr/>
          </p:nvSpPr>
          <p:spPr>
            <a:xfrm>
              <a:off x="1610000" y="2485250"/>
              <a:ext cx="400675" cy="103025"/>
            </a:xfrm>
            <a:custGeom>
              <a:rect b="b" l="l" r="r" t="t"/>
              <a:pathLst>
                <a:path extrusionOk="0" h="4121" w="16027">
                  <a:moveTo>
                    <a:pt x="16027" y="1"/>
                  </a:moveTo>
                  <a:lnTo>
                    <a:pt x="1442" y="1882"/>
                  </a:lnTo>
                  <a:lnTo>
                    <a:pt x="1" y="4120"/>
                  </a:lnTo>
                  <a:lnTo>
                    <a:pt x="15265" y="2263"/>
                  </a:lnTo>
                  <a:cubicBezTo>
                    <a:pt x="15550" y="1489"/>
                    <a:pt x="15801" y="727"/>
                    <a:pt x="160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1" name="Google Shape;591;p39"/>
            <p:cNvGrpSpPr/>
            <p:nvPr/>
          </p:nvGrpSpPr>
          <p:grpSpPr>
            <a:xfrm>
              <a:off x="971825" y="1988000"/>
              <a:ext cx="1074275" cy="1456625"/>
              <a:chOff x="971825" y="1988000"/>
              <a:chExt cx="1074275" cy="1456625"/>
            </a:xfrm>
          </p:grpSpPr>
          <p:sp>
            <p:nvSpPr>
              <p:cNvPr id="592" name="Google Shape;592;p39"/>
              <p:cNvSpPr/>
              <p:nvPr/>
            </p:nvSpPr>
            <p:spPr>
              <a:xfrm>
                <a:off x="1071550" y="3179675"/>
                <a:ext cx="431925" cy="264950"/>
              </a:xfrm>
              <a:custGeom>
                <a:rect b="b" l="l" r="r" t="t"/>
                <a:pathLst>
                  <a:path extrusionOk="0" h="10598" w="17277">
                    <a:moveTo>
                      <a:pt x="6454" y="1"/>
                    </a:moveTo>
                    <a:lnTo>
                      <a:pt x="1" y="10145"/>
                    </a:lnTo>
                    <a:cubicBezTo>
                      <a:pt x="519" y="10436"/>
                      <a:pt x="1136" y="10598"/>
                      <a:pt x="1868" y="10598"/>
                    </a:cubicBezTo>
                    <a:cubicBezTo>
                      <a:pt x="2783" y="10598"/>
                      <a:pt x="3876" y="10345"/>
                      <a:pt x="5180" y="9776"/>
                    </a:cubicBezTo>
                    <a:cubicBezTo>
                      <a:pt x="5180" y="9776"/>
                      <a:pt x="10788" y="6192"/>
                      <a:pt x="17276" y="620"/>
                    </a:cubicBezTo>
                    <a:lnTo>
                      <a:pt x="645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39"/>
              <p:cNvSpPr/>
              <p:nvPr/>
            </p:nvSpPr>
            <p:spPr>
              <a:xfrm>
                <a:off x="1513275" y="2014950"/>
                <a:ext cx="262250" cy="505450"/>
              </a:xfrm>
              <a:custGeom>
                <a:rect b="b" l="l" r="r" t="t"/>
                <a:pathLst>
                  <a:path extrusionOk="0" h="20218" w="10490">
                    <a:moveTo>
                      <a:pt x="8823" y="1"/>
                    </a:moveTo>
                    <a:cubicBezTo>
                      <a:pt x="5977" y="1192"/>
                      <a:pt x="2906" y="3287"/>
                      <a:pt x="0" y="5752"/>
                    </a:cubicBezTo>
                    <a:lnTo>
                      <a:pt x="5251" y="20218"/>
                    </a:lnTo>
                    <a:lnTo>
                      <a:pt x="10490" y="11979"/>
                    </a:lnTo>
                    <a:lnTo>
                      <a:pt x="882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39"/>
              <p:cNvSpPr/>
              <p:nvPr/>
            </p:nvSpPr>
            <p:spPr>
              <a:xfrm>
                <a:off x="1486775" y="2550150"/>
                <a:ext cx="501875" cy="231300"/>
              </a:xfrm>
              <a:custGeom>
                <a:rect b="b" l="l" r="r" t="t"/>
                <a:pathLst>
                  <a:path extrusionOk="0" h="9252" w="20075">
                    <a:moveTo>
                      <a:pt x="20075" y="0"/>
                    </a:moveTo>
                    <a:lnTo>
                      <a:pt x="4716" y="1870"/>
                    </a:lnTo>
                    <a:lnTo>
                      <a:pt x="1" y="9251"/>
                    </a:lnTo>
                    <a:lnTo>
                      <a:pt x="16419" y="7858"/>
                    </a:lnTo>
                    <a:cubicBezTo>
                      <a:pt x="16610" y="7513"/>
                      <a:pt x="16800" y="7156"/>
                      <a:pt x="17003" y="6811"/>
                    </a:cubicBezTo>
                    <a:cubicBezTo>
                      <a:pt x="18265" y="4418"/>
                      <a:pt x="19277" y="2155"/>
                      <a:pt x="2007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39"/>
              <p:cNvSpPr/>
              <p:nvPr/>
            </p:nvSpPr>
            <p:spPr>
              <a:xfrm>
                <a:off x="1433500" y="2754325"/>
                <a:ext cx="459300" cy="110775"/>
              </a:xfrm>
              <a:custGeom>
                <a:rect b="b" l="l" r="r" t="t"/>
                <a:pathLst>
                  <a:path extrusionOk="0" h="4431" w="18372">
                    <a:moveTo>
                      <a:pt x="18372" y="1"/>
                    </a:moveTo>
                    <a:lnTo>
                      <a:pt x="1929" y="1394"/>
                    </a:lnTo>
                    <a:lnTo>
                      <a:pt x="1" y="4430"/>
                    </a:lnTo>
                    <a:lnTo>
                      <a:pt x="16336" y="3180"/>
                    </a:lnTo>
                    <a:cubicBezTo>
                      <a:pt x="17062" y="2144"/>
                      <a:pt x="17741" y="1073"/>
                      <a:pt x="1837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39"/>
              <p:cNvSpPr/>
              <p:nvPr/>
            </p:nvSpPr>
            <p:spPr>
              <a:xfrm>
                <a:off x="1788300" y="1988000"/>
                <a:ext cx="167325" cy="259450"/>
              </a:xfrm>
              <a:custGeom>
                <a:rect b="b" l="l" r="r" t="t"/>
                <a:pathLst>
                  <a:path extrusionOk="0" h="10378" w="6693">
                    <a:moveTo>
                      <a:pt x="2376" y="1"/>
                    </a:moveTo>
                    <a:cubicBezTo>
                      <a:pt x="1627" y="1"/>
                      <a:pt x="830" y="117"/>
                      <a:pt x="1" y="341"/>
                    </a:cubicBezTo>
                    <a:lnTo>
                      <a:pt x="1203" y="10378"/>
                    </a:lnTo>
                    <a:lnTo>
                      <a:pt x="6692" y="1746"/>
                    </a:lnTo>
                    <a:cubicBezTo>
                      <a:pt x="6156" y="1281"/>
                      <a:pt x="5561" y="888"/>
                      <a:pt x="4918" y="555"/>
                    </a:cubicBezTo>
                    <a:cubicBezTo>
                      <a:pt x="4160" y="180"/>
                      <a:pt x="3304" y="1"/>
                      <a:pt x="23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39"/>
              <p:cNvSpPr/>
              <p:nvPr/>
            </p:nvSpPr>
            <p:spPr>
              <a:xfrm>
                <a:off x="1310575" y="2841550"/>
                <a:ext cx="525675" cy="216725"/>
              </a:xfrm>
              <a:custGeom>
                <a:rect b="b" l="l" r="r" t="t"/>
                <a:pathLst>
                  <a:path extrusionOk="0" h="8669" w="21027">
                    <a:moveTo>
                      <a:pt x="21027" y="1"/>
                    </a:moveTo>
                    <a:lnTo>
                      <a:pt x="4727" y="1263"/>
                    </a:lnTo>
                    <a:lnTo>
                      <a:pt x="0" y="8668"/>
                    </a:lnTo>
                    <a:lnTo>
                      <a:pt x="0" y="8668"/>
                    </a:lnTo>
                    <a:lnTo>
                      <a:pt x="13788" y="8490"/>
                    </a:lnTo>
                    <a:cubicBezTo>
                      <a:pt x="16383" y="5870"/>
                      <a:pt x="18895" y="3013"/>
                      <a:pt x="2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39"/>
              <p:cNvSpPr/>
              <p:nvPr/>
            </p:nvSpPr>
            <p:spPr>
              <a:xfrm>
                <a:off x="971825" y="2928775"/>
                <a:ext cx="254825" cy="500975"/>
              </a:xfrm>
              <a:custGeom>
                <a:rect b="b" l="l" r="r" t="t"/>
                <a:pathLst>
                  <a:path extrusionOk="0" h="20039" w="10193">
                    <a:moveTo>
                      <a:pt x="3763" y="0"/>
                    </a:moveTo>
                    <a:cubicBezTo>
                      <a:pt x="3013" y="2619"/>
                      <a:pt x="2537" y="4632"/>
                      <a:pt x="2370" y="5489"/>
                    </a:cubicBezTo>
                    <a:cubicBezTo>
                      <a:pt x="1954" y="7620"/>
                      <a:pt x="1" y="17478"/>
                      <a:pt x="3739" y="20038"/>
                    </a:cubicBezTo>
                    <a:lnTo>
                      <a:pt x="10193" y="9894"/>
                    </a:lnTo>
                    <a:lnTo>
                      <a:pt x="376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39"/>
              <p:cNvSpPr/>
              <p:nvPr/>
            </p:nvSpPr>
            <p:spPr>
              <a:xfrm>
                <a:off x="1650800" y="2284050"/>
                <a:ext cx="395300" cy="239925"/>
              </a:xfrm>
              <a:custGeom>
                <a:rect b="b" l="l" r="r" t="t"/>
                <a:pathLst>
                  <a:path extrusionOk="0" h="9597" w="15812">
                    <a:moveTo>
                      <a:pt x="15812" y="0"/>
                    </a:moveTo>
                    <a:lnTo>
                      <a:pt x="5239" y="1393"/>
                    </a:lnTo>
                    <a:lnTo>
                      <a:pt x="0" y="9597"/>
                    </a:lnTo>
                    <a:lnTo>
                      <a:pt x="0" y="9597"/>
                    </a:lnTo>
                    <a:lnTo>
                      <a:pt x="14490" y="7739"/>
                    </a:lnTo>
                    <a:cubicBezTo>
                      <a:pt x="15335" y="4882"/>
                      <a:pt x="15752" y="2286"/>
                      <a:pt x="158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39"/>
              <p:cNvSpPr/>
              <p:nvPr/>
            </p:nvSpPr>
            <p:spPr>
              <a:xfrm>
                <a:off x="1786825" y="2228675"/>
                <a:ext cx="258675" cy="82175"/>
              </a:xfrm>
              <a:custGeom>
                <a:rect b="b" l="l" r="r" t="t"/>
                <a:pathLst>
                  <a:path extrusionOk="0" h="3287" w="10347">
                    <a:moveTo>
                      <a:pt x="10275" y="1"/>
                    </a:moveTo>
                    <a:lnTo>
                      <a:pt x="1227" y="1334"/>
                    </a:lnTo>
                    <a:lnTo>
                      <a:pt x="0" y="3287"/>
                    </a:lnTo>
                    <a:lnTo>
                      <a:pt x="0" y="3287"/>
                    </a:lnTo>
                    <a:lnTo>
                      <a:pt x="10347" y="1918"/>
                    </a:lnTo>
                    <a:cubicBezTo>
                      <a:pt x="10347" y="1251"/>
                      <a:pt x="10335" y="608"/>
                      <a:pt x="102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39"/>
              <p:cNvSpPr/>
              <p:nvPr/>
            </p:nvSpPr>
            <p:spPr>
              <a:xfrm>
                <a:off x="1823125" y="2036975"/>
                <a:ext cx="220300" cy="216425"/>
              </a:xfrm>
              <a:custGeom>
                <a:rect b="b" l="l" r="r" t="t"/>
                <a:pathLst>
                  <a:path extrusionOk="0" h="8657" w="8812">
                    <a:moveTo>
                      <a:pt x="5525" y="1"/>
                    </a:moveTo>
                    <a:lnTo>
                      <a:pt x="1" y="8657"/>
                    </a:lnTo>
                    <a:lnTo>
                      <a:pt x="8811" y="7371"/>
                    </a:lnTo>
                    <a:cubicBezTo>
                      <a:pt x="8490" y="4144"/>
                      <a:pt x="7311" y="1668"/>
                      <a:pt x="552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39"/>
              <p:cNvSpPr/>
              <p:nvPr/>
            </p:nvSpPr>
            <p:spPr>
              <a:xfrm>
                <a:off x="1126925" y="2486750"/>
                <a:ext cx="295300" cy="567950"/>
              </a:xfrm>
              <a:custGeom>
                <a:rect b="b" l="l" r="r" t="t"/>
                <a:pathLst>
                  <a:path extrusionOk="0" h="22718" w="11812">
                    <a:moveTo>
                      <a:pt x="4393" y="0"/>
                    </a:moveTo>
                    <a:cubicBezTo>
                      <a:pt x="2715" y="3096"/>
                      <a:pt x="1238" y="6668"/>
                      <a:pt x="0" y="10097"/>
                    </a:cubicBezTo>
                    <a:lnTo>
                      <a:pt x="7072" y="22717"/>
                    </a:lnTo>
                    <a:lnTo>
                      <a:pt x="11811" y="15288"/>
                    </a:lnTo>
                    <a:lnTo>
                      <a:pt x="439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39"/>
              <p:cNvSpPr/>
              <p:nvPr/>
            </p:nvSpPr>
            <p:spPr>
              <a:xfrm>
                <a:off x="1237950" y="3061225"/>
                <a:ext cx="410175" cy="126825"/>
              </a:xfrm>
              <a:custGeom>
                <a:rect b="b" l="l" r="r" t="t"/>
                <a:pathLst>
                  <a:path extrusionOk="0" h="5073" w="16407">
                    <a:moveTo>
                      <a:pt x="16407" y="0"/>
                    </a:moveTo>
                    <a:lnTo>
                      <a:pt x="2715" y="179"/>
                    </a:lnTo>
                    <a:lnTo>
                      <a:pt x="0" y="4453"/>
                    </a:lnTo>
                    <a:lnTo>
                      <a:pt x="10954" y="5072"/>
                    </a:lnTo>
                    <a:cubicBezTo>
                      <a:pt x="12740" y="3525"/>
                      <a:pt x="14597" y="1822"/>
                      <a:pt x="1640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39"/>
              <p:cNvSpPr/>
              <p:nvPr/>
            </p:nvSpPr>
            <p:spPr>
              <a:xfrm>
                <a:off x="1241225" y="2398350"/>
                <a:ext cx="234575" cy="463475"/>
              </a:xfrm>
              <a:custGeom>
                <a:rect b="b" l="l" r="r" t="t"/>
                <a:pathLst>
                  <a:path extrusionOk="0" h="18539" w="9383">
                    <a:moveTo>
                      <a:pt x="2012" y="0"/>
                    </a:moveTo>
                    <a:lnTo>
                      <a:pt x="1703" y="441"/>
                    </a:lnTo>
                    <a:cubicBezTo>
                      <a:pt x="1119" y="1310"/>
                      <a:pt x="548" y="2239"/>
                      <a:pt x="0" y="3227"/>
                    </a:cubicBezTo>
                    <a:lnTo>
                      <a:pt x="7430" y="18538"/>
                    </a:lnTo>
                    <a:lnTo>
                      <a:pt x="9382" y="15490"/>
                    </a:lnTo>
                    <a:lnTo>
                      <a:pt x="201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39"/>
              <p:cNvSpPr/>
              <p:nvPr/>
            </p:nvSpPr>
            <p:spPr>
              <a:xfrm>
                <a:off x="1068875" y="2748675"/>
                <a:ext cx="230400" cy="420625"/>
              </a:xfrm>
              <a:custGeom>
                <a:rect b="b" l="l" r="r" t="t"/>
                <a:pathLst>
                  <a:path extrusionOk="0" h="16825" w="9216">
                    <a:moveTo>
                      <a:pt x="2203" y="1"/>
                    </a:moveTo>
                    <a:cubicBezTo>
                      <a:pt x="1334" y="2453"/>
                      <a:pt x="596" y="4811"/>
                      <a:pt x="0" y="6835"/>
                    </a:cubicBezTo>
                    <a:lnTo>
                      <a:pt x="6489" y="16824"/>
                    </a:lnTo>
                    <a:lnTo>
                      <a:pt x="9216" y="12538"/>
                    </a:lnTo>
                    <a:lnTo>
                      <a:pt x="220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39"/>
              <p:cNvSpPr/>
              <p:nvPr/>
            </p:nvSpPr>
            <p:spPr>
              <a:xfrm>
                <a:off x="1740975" y="1998300"/>
                <a:ext cx="70575" cy="306600"/>
              </a:xfrm>
              <a:custGeom>
                <a:rect b="b" l="l" r="r" t="t"/>
                <a:pathLst>
                  <a:path extrusionOk="0" h="12264" w="2823">
                    <a:moveTo>
                      <a:pt x="1596" y="0"/>
                    </a:moveTo>
                    <a:cubicBezTo>
                      <a:pt x="1072" y="143"/>
                      <a:pt x="536" y="322"/>
                      <a:pt x="1" y="548"/>
                    </a:cubicBezTo>
                    <a:lnTo>
                      <a:pt x="1632" y="12264"/>
                    </a:lnTo>
                    <a:lnTo>
                      <a:pt x="2822" y="10371"/>
                    </a:lnTo>
                    <a:lnTo>
                      <a:pt x="15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39"/>
              <p:cNvSpPr/>
              <p:nvPr/>
            </p:nvSpPr>
            <p:spPr>
              <a:xfrm>
                <a:off x="1296275" y="2211125"/>
                <a:ext cx="302150" cy="567050"/>
              </a:xfrm>
              <a:custGeom>
                <a:rect b="b" l="l" r="r" t="t"/>
                <a:pathLst>
                  <a:path extrusionOk="0" h="22682" w="12086">
                    <a:moveTo>
                      <a:pt x="6359" y="0"/>
                    </a:moveTo>
                    <a:cubicBezTo>
                      <a:pt x="3906" y="2334"/>
                      <a:pt x="1680" y="4870"/>
                      <a:pt x="1" y="7203"/>
                    </a:cubicBezTo>
                    <a:lnTo>
                      <a:pt x="7359" y="22681"/>
                    </a:lnTo>
                    <a:lnTo>
                      <a:pt x="12086" y="15264"/>
                    </a:lnTo>
                    <a:lnTo>
                      <a:pt x="635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39"/>
              <p:cNvSpPr/>
              <p:nvPr/>
            </p:nvSpPr>
            <p:spPr>
              <a:xfrm>
                <a:off x="1460875" y="2163800"/>
                <a:ext cx="178625" cy="421200"/>
              </a:xfrm>
              <a:custGeom>
                <a:rect b="b" l="l" r="r" t="t"/>
                <a:pathLst>
                  <a:path extrusionOk="0" h="16848" w="7145">
                    <a:moveTo>
                      <a:pt x="1846" y="0"/>
                    </a:moveTo>
                    <a:cubicBezTo>
                      <a:pt x="1215" y="536"/>
                      <a:pt x="608" y="1084"/>
                      <a:pt x="1" y="1667"/>
                    </a:cubicBezTo>
                    <a:lnTo>
                      <a:pt x="5692" y="16847"/>
                    </a:lnTo>
                    <a:lnTo>
                      <a:pt x="7145" y="14573"/>
                    </a:lnTo>
                    <a:lnTo>
                      <a:pt x="184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39"/>
              <p:cNvSpPr/>
              <p:nvPr/>
            </p:nvSpPr>
            <p:spPr>
              <a:xfrm>
                <a:off x="1065600" y="1997100"/>
                <a:ext cx="979600" cy="1435925"/>
              </a:xfrm>
              <a:custGeom>
                <a:rect b="b" l="l" r="r" t="t"/>
                <a:pathLst>
                  <a:path extrusionOk="0" h="57437" w="39184">
                    <a:moveTo>
                      <a:pt x="28873" y="1"/>
                    </a:moveTo>
                    <a:cubicBezTo>
                      <a:pt x="28790" y="24"/>
                      <a:pt x="28683" y="48"/>
                      <a:pt x="28575" y="72"/>
                    </a:cubicBezTo>
                    <a:lnTo>
                      <a:pt x="29814" y="10442"/>
                    </a:lnTo>
                    <a:lnTo>
                      <a:pt x="28611" y="12335"/>
                    </a:lnTo>
                    <a:lnTo>
                      <a:pt x="26968" y="620"/>
                    </a:lnTo>
                    <a:cubicBezTo>
                      <a:pt x="26885" y="667"/>
                      <a:pt x="26778" y="703"/>
                      <a:pt x="26682" y="739"/>
                    </a:cubicBezTo>
                    <a:lnTo>
                      <a:pt x="28349" y="12728"/>
                    </a:lnTo>
                    <a:lnTo>
                      <a:pt x="23158" y="20932"/>
                    </a:lnTo>
                    <a:lnTo>
                      <a:pt x="17907" y="6466"/>
                    </a:lnTo>
                    <a:cubicBezTo>
                      <a:pt x="17836" y="6537"/>
                      <a:pt x="17741" y="6597"/>
                      <a:pt x="17669" y="6668"/>
                    </a:cubicBezTo>
                    <a:lnTo>
                      <a:pt x="22968" y="21241"/>
                    </a:lnTo>
                    <a:lnTo>
                      <a:pt x="21527" y="23503"/>
                    </a:lnTo>
                    <a:lnTo>
                      <a:pt x="15824" y="8323"/>
                    </a:lnTo>
                    <a:cubicBezTo>
                      <a:pt x="15752" y="8394"/>
                      <a:pt x="15657" y="8466"/>
                      <a:pt x="15586" y="8549"/>
                    </a:cubicBezTo>
                    <a:lnTo>
                      <a:pt x="21313" y="23813"/>
                    </a:lnTo>
                    <a:lnTo>
                      <a:pt x="16598" y="31219"/>
                    </a:lnTo>
                    <a:lnTo>
                      <a:pt x="9240" y="15741"/>
                    </a:lnTo>
                    <a:cubicBezTo>
                      <a:pt x="9180" y="15836"/>
                      <a:pt x="9109" y="15919"/>
                      <a:pt x="9049" y="16026"/>
                    </a:cubicBezTo>
                    <a:lnTo>
                      <a:pt x="16419" y="31516"/>
                    </a:lnTo>
                    <a:lnTo>
                      <a:pt x="14466" y="34576"/>
                    </a:lnTo>
                    <a:lnTo>
                      <a:pt x="7037" y="19253"/>
                    </a:lnTo>
                    <a:cubicBezTo>
                      <a:pt x="6977" y="19360"/>
                      <a:pt x="6918" y="19467"/>
                      <a:pt x="6858" y="19586"/>
                    </a:cubicBezTo>
                    <a:lnTo>
                      <a:pt x="14276" y="34874"/>
                    </a:lnTo>
                    <a:lnTo>
                      <a:pt x="9537" y="42291"/>
                    </a:lnTo>
                    <a:lnTo>
                      <a:pt x="2477" y="29683"/>
                    </a:lnTo>
                    <a:cubicBezTo>
                      <a:pt x="2429" y="29802"/>
                      <a:pt x="2382" y="29933"/>
                      <a:pt x="2334" y="30052"/>
                    </a:cubicBezTo>
                    <a:lnTo>
                      <a:pt x="9347" y="42577"/>
                    </a:lnTo>
                    <a:lnTo>
                      <a:pt x="6620" y="46863"/>
                    </a:lnTo>
                    <a:lnTo>
                      <a:pt x="131" y="36886"/>
                    </a:lnTo>
                    <a:cubicBezTo>
                      <a:pt x="108" y="37017"/>
                      <a:pt x="60" y="37136"/>
                      <a:pt x="36" y="37255"/>
                    </a:cubicBezTo>
                    <a:lnTo>
                      <a:pt x="6465" y="47137"/>
                    </a:lnTo>
                    <a:lnTo>
                      <a:pt x="0" y="57270"/>
                    </a:lnTo>
                    <a:cubicBezTo>
                      <a:pt x="72" y="57329"/>
                      <a:pt x="167" y="57377"/>
                      <a:pt x="250" y="57436"/>
                    </a:cubicBezTo>
                    <a:lnTo>
                      <a:pt x="6716" y="47304"/>
                    </a:lnTo>
                    <a:lnTo>
                      <a:pt x="17514" y="47923"/>
                    </a:lnTo>
                    <a:cubicBezTo>
                      <a:pt x="17622" y="47840"/>
                      <a:pt x="17741" y="47745"/>
                      <a:pt x="17848" y="47637"/>
                    </a:cubicBezTo>
                    <a:lnTo>
                      <a:pt x="6894" y="47018"/>
                    </a:lnTo>
                    <a:lnTo>
                      <a:pt x="9621" y="42744"/>
                    </a:lnTo>
                    <a:lnTo>
                      <a:pt x="23313" y="42565"/>
                    </a:lnTo>
                    <a:lnTo>
                      <a:pt x="23610" y="42268"/>
                    </a:lnTo>
                    <a:lnTo>
                      <a:pt x="9811" y="42446"/>
                    </a:lnTo>
                    <a:lnTo>
                      <a:pt x="9811" y="42446"/>
                    </a:lnTo>
                    <a:lnTo>
                      <a:pt x="14526" y="35041"/>
                    </a:lnTo>
                    <a:lnTo>
                      <a:pt x="30838" y="33790"/>
                    </a:lnTo>
                    <a:lnTo>
                      <a:pt x="31064" y="33469"/>
                    </a:lnTo>
                    <a:lnTo>
                      <a:pt x="14740" y="34719"/>
                    </a:lnTo>
                    <a:lnTo>
                      <a:pt x="16669" y="31683"/>
                    </a:lnTo>
                    <a:lnTo>
                      <a:pt x="33112" y="30290"/>
                    </a:lnTo>
                    <a:lnTo>
                      <a:pt x="33290" y="29980"/>
                    </a:lnTo>
                    <a:lnTo>
                      <a:pt x="33290" y="29980"/>
                    </a:lnTo>
                    <a:lnTo>
                      <a:pt x="16848" y="31373"/>
                    </a:lnTo>
                    <a:lnTo>
                      <a:pt x="21551" y="23992"/>
                    </a:lnTo>
                    <a:lnTo>
                      <a:pt x="36910" y="22110"/>
                    </a:lnTo>
                    <a:cubicBezTo>
                      <a:pt x="36957" y="22015"/>
                      <a:pt x="36981" y="21908"/>
                      <a:pt x="37029" y="21801"/>
                    </a:cubicBezTo>
                    <a:lnTo>
                      <a:pt x="37029" y="21801"/>
                    </a:lnTo>
                    <a:lnTo>
                      <a:pt x="21765" y="23658"/>
                    </a:lnTo>
                    <a:lnTo>
                      <a:pt x="23206" y="21420"/>
                    </a:lnTo>
                    <a:lnTo>
                      <a:pt x="37791" y="19539"/>
                    </a:lnTo>
                    <a:lnTo>
                      <a:pt x="37874" y="19229"/>
                    </a:lnTo>
                    <a:lnTo>
                      <a:pt x="37874" y="19229"/>
                    </a:lnTo>
                    <a:lnTo>
                      <a:pt x="23396" y="21086"/>
                    </a:lnTo>
                    <a:lnTo>
                      <a:pt x="23396" y="21086"/>
                    </a:lnTo>
                    <a:lnTo>
                      <a:pt x="28623" y="12883"/>
                    </a:lnTo>
                    <a:lnTo>
                      <a:pt x="39184" y="11490"/>
                    </a:lnTo>
                    <a:lnTo>
                      <a:pt x="39184" y="11192"/>
                    </a:lnTo>
                    <a:lnTo>
                      <a:pt x="28825" y="12562"/>
                    </a:lnTo>
                    <a:lnTo>
                      <a:pt x="30076" y="10609"/>
                    </a:lnTo>
                    <a:lnTo>
                      <a:pt x="39124" y="9276"/>
                    </a:lnTo>
                    <a:cubicBezTo>
                      <a:pt x="39112" y="9168"/>
                      <a:pt x="39112" y="9073"/>
                      <a:pt x="39101" y="8978"/>
                    </a:cubicBezTo>
                    <a:lnTo>
                      <a:pt x="30290" y="10288"/>
                    </a:lnTo>
                    <a:lnTo>
                      <a:pt x="35814" y="1620"/>
                    </a:lnTo>
                    <a:cubicBezTo>
                      <a:pt x="35731" y="1548"/>
                      <a:pt x="35660" y="1489"/>
                      <a:pt x="35588" y="1417"/>
                    </a:cubicBezTo>
                    <a:lnTo>
                      <a:pt x="30076" y="10049"/>
                    </a:lnTo>
                    <a:lnTo>
                      <a:pt x="28873" y="1"/>
                    </a:lnTo>
                    <a:close/>
                  </a:path>
                </a:pathLst>
              </a:custGeom>
              <a:solidFill>
                <a:schemeClr val="accent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610" name="Google Shape;610;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11" name="Shape 611"/>
        <p:cNvGrpSpPr/>
        <p:nvPr/>
      </p:nvGrpSpPr>
      <p:grpSpPr>
        <a:xfrm>
          <a:off x="0" y="0"/>
          <a:ext cx="0" cy="0"/>
          <a:chOff x="0" y="0"/>
          <a:chExt cx="0" cy="0"/>
        </a:xfrm>
      </p:grpSpPr>
      <p:sp>
        <p:nvSpPr>
          <p:cNvPr id="612" name="Google Shape;612;p40"/>
          <p:cNvSpPr txBox="1"/>
          <p:nvPr>
            <p:ph type="title"/>
          </p:nvPr>
        </p:nvSpPr>
        <p:spPr>
          <a:xfrm>
            <a:off x="713250" y="445025"/>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613" name="Google Shape;613;p40"/>
          <p:cNvSpPr txBox="1"/>
          <p:nvPr>
            <p:ph idx="1" type="subTitle"/>
          </p:nvPr>
        </p:nvSpPr>
        <p:spPr>
          <a:xfrm>
            <a:off x="5172763" y="1412750"/>
            <a:ext cx="3258000" cy="48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Font typeface="DM Serif Display"/>
              <a:buNone/>
              <a:defRPr sz="2400">
                <a:latin typeface="Bungee"/>
                <a:ea typeface="Bungee"/>
                <a:cs typeface="Bungee"/>
                <a:sym typeface="Bungee"/>
              </a:defRPr>
            </a:lvl1pPr>
            <a:lvl2pPr lvl="1" algn="l">
              <a:lnSpc>
                <a:spcPct val="100000"/>
              </a:lnSpc>
              <a:spcBef>
                <a:spcPts val="0"/>
              </a:spcBef>
              <a:spcAft>
                <a:spcPts val="0"/>
              </a:spcAft>
              <a:buSzPts val="1500"/>
              <a:buFont typeface="DM Serif Display"/>
              <a:buNone/>
              <a:defRPr>
                <a:latin typeface="DM Serif Display"/>
                <a:ea typeface="DM Serif Display"/>
                <a:cs typeface="DM Serif Display"/>
                <a:sym typeface="DM Serif Display"/>
              </a:defRPr>
            </a:lvl2pPr>
            <a:lvl3pPr lvl="2" algn="l">
              <a:lnSpc>
                <a:spcPct val="100000"/>
              </a:lnSpc>
              <a:spcBef>
                <a:spcPts val="0"/>
              </a:spcBef>
              <a:spcAft>
                <a:spcPts val="0"/>
              </a:spcAft>
              <a:buSzPts val="1500"/>
              <a:buFont typeface="DM Serif Display"/>
              <a:buNone/>
              <a:defRPr>
                <a:latin typeface="DM Serif Display"/>
                <a:ea typeface="DM Serif Display"/>
                <a:cs typeface="DM Serif Display"/>
                <a:sym typeface="DM Serif Display"/>
              </a:defRPr>
            </a:lvl3pPr>
            <a:lvl4pPr lvl="3" algn="l">
              <a:lnSpc>
                <a:spcPct val="100000"/>
              </a:lnSpc>
              <a:spcBef>
                <a:spcPts val="0"/>
              </a:spcBef>
              <a:spcAft>
                <a:spcPts val="0"/>
              </a:spcAft>
              <a:buSzPts val="1500"/>
              <a:buFont typeface="DM Serif Display"/>
              <a:buNone/>
              <a:defRPr>
                <a:latin typeface="DM Serif Display"/>
                <a:ea typeface="DM Serif Display"/>
                <a:cs typeface="DM Serif Display"/>
                <a:sym typeface="DM Serif Display"/>
              </a:defRPr>
            </a:lvl4pPr>
            <a:lvl5pPr lvl="4" algn="l">
              <a:lnSpc>
                <a:spcPct val="100000"/>
              </a:lnSpc>
              <a:spcBef>
                <a:spcPts val="0"/>
              </a:spcBef>
              <a:spcAft>
                <a:spcPts val="0"/>
              </a:spcAft>
              <a:buSzPts val="1500"/>
              <a:buFont typeface="DM Serif Display"/>
              <a:buNone/>
              <a:defRPr>
                <a:latin typeface="DM Serif Display"/>
                <a:ea typeface="DM Serif Display"/>
                <a:cs typeface="DM Serif Display"/>
                <a:sym typeface="DM Serif Display"/>
              </a:defRPr>
            </a:lvl5pPr>
            <a:lvl6pPr lvl="5" algn="l">
              <a:lnSpc>
                <a:spcPct val="100000"/>
              </a:lnSpc>
              <a:spcBef>
                <a:spcPts val="0"/>
              </a:spcBef>
              <a:spcAft>
                <a:spcPts val="0"/>
              </a:spcAft>
              <a:buSzPts val="1500"/>
              <a:buFont typeface="DM Serif Display"/>
              <a:buNone/>
              <a:defRPr>
                <a:latin typeface="DM Serif Display"/>
                <a:ea typeface="DM Serif Display"/>
                <a:cs typeface="DM Serif Display"/>
                <a:sym typeface="DM Serif Display"/>
              </a:defRPr>
            </a:lvl6pPr>
            <a:lvl7pPr lvl="6" algn="l">
              <a:lnSpc>
                <a:spcPct val="100000"/>
              </a:lnSpc>
              <a:spcBef>
                <a:spcPts val="0"/>
              </a:spcBef>
              <a:spcAft>
                <a:spcPts val="0"/>
              </a:spcAft>
              <a:buSzPts val="1500"/>
              <a:buFont typeface="DM Serif Display"/>
              <a:buNone/>
              <a:defRPr>
                <a:latin typeface="DM Serif Display"/>
                <a:ea typeface="DM Serif Display"/>
                <a:cs typeface="DM Serif Display"/>
                <a:sym typeface="DM Serif Display"/>
              </a:defRPr>
            </a:lvl7pPr>
            <a:lvl8pPr lvl="7" algn="l">
              <a:lnSpc>
                <a:spcPct val="100000"/>
              </a:lnSpc>
              <a:spcBef>
                <a:spcPts val="0"/>
              </a:spcBef>
              <a:spcAft>
                <a:spcPts val="0"/>
              </a:spcAft>
              <a:buSzPts val="1500"/>
              <a:buFont typeface="DM Serif Display"/>
              <a:buNone/>
              <a:defRPr>
                <a:latin typeface="DM Serif Display"/>
                <a:ea typeface="DM Serif Display"/>
                <a:cs typeface="DM Serif Display"/>
                <a:sym typeface="DM Serif Display"/>
              </a:defRPr>
            </a:lvl8pPr>
            <a:lvl9pPr lvl="8" algn="l">
              <a:lnSpc>
                <a:spcPct val="100000"/>
              </a:lnSpc>
              <a:spcBef>
                <a:spcPts val="0"/>
              </a:spcBef>
              <a:spcAft>
                <a:spcPts val="0"/>
              </a:spcAft>
              <a:buSzPts val="1500"/>
              <a:buFont typeface="DM Serif Display"/>
              <a:buNone/>
              <a:defRPr>
                <a:latin typeface="DM Serif Display"/>
                <a:ea typeface="DM Serif Display"/>
                <a:cs typeface="DM Serif Display"/>
                <a:sym typeface="DM Serif Display"/>
              </a:defRPr>
            </a:lvl9pPr>
          </a:lstStyle>
          <a:p/>
        </p:txBody>
      </p:sp>
      <p:sp>
        <p:nvSpPr>
          <p:cNvPr id="614" name="Google Shape;614;p40"/>
          <p:cNvSpPr txBox="1"/>
          <p:nvPr>
            <p:ph idx="2" type="subTitle"/>
          </p:nvPr>
        </p:nvSpPr>
        <p:spPr>
          <a:xfrm>
            <a:off x="5172763" y="1757481"/>
            <a:ext cx="3258000" cy="61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500"/>
              <a:buNone/>
              <a:defRPr sz="1500"/>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615" name="Google Shape;615;p40"/>
          <p:cNvSpPr txBox="1"/>
          <p:nvPr>
            <p:ph idx="3" type="title"/>
          </p:nvPr>
        </p:nvSpPr>
        <p:spPr>
          <a:xfrm>
            <a:off x="4182650" y="1521150"/>
            <a:ext cx="884700" cy="725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3600">
                <a:solidFill>
                  <a:schemeClr val="accent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616" name="Google Shape;616;p40"/>
          <p:cNvSpPr txBox="1"/>
          <p:nvPr>
            <p:ph idx="4" type="subTitle"/>
          </p:nvPr>
        </p:nvSpPr>
        <p:spPr>
          <a:xfrm>
            <a:off x="5172763" y="2493812"/>
            <a:ext cx="3258000" cy="48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Font typeface="DM Serif Display"/>
              <a:buNone/>
              <a:defRPr sz="2400">
                <a:latin typeface="Bungee"/>
                <a:ea typeface="Bungee"/>
                <a:cs typeface="Bungee"/>
                <a:sym typeface="Bungee"/>
              </a:defRPr>
            </a:lvl1pPr>
            <a:lvl2pPr lvl="1" algn="l">
              <a:lnSpc>
                <a:spcPct val="100000"/>
              </a:lnSpc>
              <a:spcBef>
                <a:spcPts val="0"/>
              </a:spcBef>
              <a:spcAft>
                <a:spcPts val="0"/>
              </a:spcAft>
              <a:buSzPts val="1500"/>
              <a:buFont typeface="DM Serif Display"/>
              <a:buNone/>
              <a:defRPr>
                <a:latin typeface="DM Serif Display"/>
                <a:ea typeface="DM Serif Display"/>
                <a:cs typeface="DM Serif Display"/>
                <a:sym typeface="DM Serif Display"/>
              </a:defRPr>
            </a:lvl2pPr>
            <a:lvl3pPr lvl="2" algn="l">
              <a:lnSpc>
                <a:spcPct val="100000"/>
              </a:lnSpc>
              <a:spcBef>
                <a:spcPts val="0"/>
              </a:spcBef>
              <a:spcAft>
                <a:spcPts val="0"/>
              </a:spcAft>
              <a:buSzPts val="1500"/>
              <a:buFont typeface="DM Serif Display"/>
              <a:buNone/>
              <a:defRPr>
                <a:latin typeface="DM Serif Display"/>
                <a:ea typeface="DM Serif Display"/>
                <a:cs typeface="DM Serif Display"/>
                <a:sym typeface="DM Serif Display"/>
              </a:defRPr>
            </a:lvl3pPr>
            <a:lvl4pPr lvl="3" algn="l">
              <a:lnSpc>
                <a:spcPct val="100000"/>
              </a:lnSpc>
              <a:spcBef>
                <a:spcPts val="0"/>
              </a:spcBef>
              <a:spcAft>
                <a:spcPts val="0"/>
              </a:spcAft>
              <a:buSzPts val="1500"/>
              <a:buFont typeface="DM Serif Display"/>
              <a:buNone/>
              <a:defRPr>
                <a:latin typeface="DM Serif Display"/>
                <a:ea typeface="DM Serif Display"/>
                <a:cs typeface="DM Serif Display"/>
                <a:sym typeface="DM Serif Display"/>
              </a:defRPr>
            </a:lvl4pPr>
            <a:lvl5pPr lvl="4" algn="l">
              <a:lnSpc>
                <a:spcPct val="100000"/>
              </a:lnSpc>
              <a:spcBef>
                <a:spcPts val="0"/>
              </a:spcBef>
              <a:spcAft>
                <a:spcPts val="0"/>
              </a:spcAft>
              <a:buSzPts val="1500"/>
              <a:buFont typeface="DM Serif Display"/>
              <a:buNone/>
              <a:defRPr>
                <a:latin typeface="DM Serif Display"/>
                <a:ea typeface="DM Serif Display"/>
                <a:cs typeface="DM Serif Display"/>
                <a:sym typeface="DM Serif Display"/>
              </a:defRPr>
            </a:lvl5pPr>
            <a:lvl6pPr lvl="5" algn="l">
              <a:lnSpc>
                <a:spcPct val="100000"/>
              </a:lnSpc>
              <a:spcBef>
                <a:spcPts val="0"/>
              </a:spcBef>
              <a:spcAft>
                <a:spcPts val="0"/>
              </a:spcAft>
              <a:buSzPts val="1500"/>
              <a:buFont typeface="DM Serif Display"/>
              <a:buNone/>
              <a:defRPr>
                <a:latin typeface="DM Serif Display"/>
                <a:ea typeface="DM Serif Display"/>
                <a:cs typeface="DM Serif Display"/>
                <a:sym typeface="DM Serif Display"/>
              </a:defRPr>
            </a:lvl6pPr>
            <a:lvl7pPr lvl="6" algn="l">
              <a:lnSpc>
                <a:spcPct val="100000"/>
              </a:lnSpc>
              <a:spcBef>
                <a:spcPts val="0"/>
              </a:spcBef>
              <a:spcAft>
                <a:spcPts val="0"/>
              </a:spcAft>
              <a:buSzPts val="1500"/>
              <a:buFont typeface="DM Serif Display"/>
              <a:buNone/>
              <a:defRPr>
                <a:latin typeface="DM Serif Display"/>
                <a:ea typeface="DM Serif Display"/>
                <a:cs typeface="DM Serif Display"/>
                <a:sym typeface="DM Serif Display"/>
              </a:defRPr>
            </a:lvl7pPr>
            <a:lvl8pPr lvl="7" algn="l">
              <a:lnSpc>
                <a:spcPct val="100000"/>
              </a:lnSpc>
              <a:spcBef>
                <a:spcPts val="0"/>
              </a:spcBef>
              <a:spcAft>
                <a:spcPts val="0"/>
              </a:spcAft>
              <a:buSzPts val="1500"/>
              <a:buFont typeface="DM Serif Display"/>
              <a:buNone/>
              <a:defRPr>
                <a:latin typeface="DM Serif Display"/>
                <a:ea typeface="DM Serif Display"/>
                <a:cs typeface="DM Serif Display"/>
                <a:sym typeface="DM Serif Display"/>
              </a:defRPr>
            </a:lvl8pPr>
            <a:lvl9pPr lvl="8" algn="l">
              <a:lnSpc>
                <a:spcPct val="100000"/>
              </a:lnSpc>
              <a:spcBef>
                <a:spcPts val="0"/>
              </a:spcBef>
              <a:spcAft>
                <a:spcPts val="0"/>
              </a:spcAft>
              <a:buSzPts val="1500"/>
              <a:buFont typeface="DM Serif Display"/>
              <a:buNone/>
              <a:defRPr>
                <a:latin typeface="DM Serif Display"/>
                <a:ea typeface="DM Serif Display"/>
                <a:cs typeface="DM Serif Display"/>
                <a:sym typeface="DM Serif Display"/>
              </a:defRPr>
            </a:lvl9pPr>
          </a:lstStyle>
          <a:p/>
        </p:txBody>
      </p:sp>
      <p:sp>
        <p:nvSpPr>
          <p:cNvPr id="617" name="Google Shape;617;p40"/>
          <p:cNvSpPr txBox="1"/>
          <p:nvPr>
            <p:ph idx="5" type="subTitle"/>
          </p:nvPr>
        </p:nvSpPr>
        <p:spPr>
          <a:xfrm>
            <a:off x="5172763" y="2838546"/>
            <a:ext cx="3258000" cy="61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500"/>
              <a:buNone/>
              <a:defRPr sz="1500"/>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618" name="Google Shape;618;p40"/>
          <p:cNvSpPr txBox="1"/>
          <p:nvPr>
            <p:ph idx="6" type="title"/>
          </p:nvPr>
        </p:nvSpPr>
        <p:spPr>
          <a:xfrm>
            <a:off x="4182650" y="2602225"/>
            <a:ext cx="884700" cy="725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3600">
                <a:solidFill>
                  <a:schemeClr val="accent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619" name="Google Shape;619;p40"/>
          <p:cNvSpPr txBox="1"/>
          <p:nvPr>
            <p:ph idx="7" type="subTitle"/>
          </p:nvPr>
        </p:nvSpPr>
        <p:spPr>
          <a:xfrm>
            <a:off x="5172763" y="3574894"/>
            <a:ext cx="3258000" cy="48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Font typeface="DM Serif Display"/>
              <a:buNone/>
              <a:defRPr sz="2400">
                <a:latin typeface="Bungee"/>
                <a:ea typeface="Bungee"/>
                <a:cs typeface="Bungee"/>
                <a:sym typeface="Bunge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620" name="Google Shape;620;p40"/>
          <p:cNvSpPr txBox="1"/>
          <p:nvPr>
            <p:ph idx="8" type="subTitle"/>
          </p:nvPr>
        </p:nvSpPr>
        <p:spPr>
          <a:xfrm>
            <a:off x="5172763" y="3919625"/>
            <a:ext cx="3258000" cy="61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500"/>
              <a:buNone/>
              <a:defRPr sz="1500"/>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621" name="Google Shape;621;p40"/>
          <p:cNvSpPr txBox="1"/>
          <p:nvPr>
            <p:ph idx="9" type="title"/>
          </p:nvPr>
        </p:nvSpPr>
        <p:spPr>
          <a:xfrm>
            <a:off x="4182650" y="3683300"/>
            <a:ext cx="884700" cy="725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3600">
                <a:solidFill>
                  <a:schemeClr val="accent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622" name="Google Shape;622;p40"/>
          <p:cNvSpPr/>
          <p:nvPr/>
        </p:nvSpPr>
        <p:spPr>
          <a:xfrm flipH="1">
            <a:off x="-57371" y="3026724"/>
            <a:ext cx="7717346" cy="2745510"/>
          </a:xfrm>
          <a:custGeom>
            <a:rect b="b" l="l" r="r" t="t"/>
            <a:pathLst>
              <a:path extrusionOk="0" h="85992" w="207358">
                <a:moveTo>
                  <a:pt x="195133" y="1"/>
                </a:moveTo>
                <a:cubicBezTo>
                  <a:pt x="194565" y="1"/>
                  <a:pt x="193971" y="38"/>
                  <a:pt x="193352" y="116"/>
                </a:cubicBezTo>
                <a:cubicBezTo>
                  <a:pt x="181940" y="1557"/>
                  <a:pt x="182446" y="12393"/>
                  <a:pt x="182446" y="12393"/>
                </a:cubicBezTo>
                <a:cubicBezTo>
                  <a:pt x="182230" y="12381"/>
                  <a:pt x="182018" y="12376"/>
                  <a:pt x="181811" y="12376"/>
                </a:cubicBezTo>
                <a:cubicBezTo>
                  <a:pt x="174097" y="12376"/>
                  <a:pt x="173104" y="20094"/>
                  <a:pt x="173104" y="20094"/>
                </a:cubicBezTo>
                <a:cubicBezTo>
                  <a:pt x="173104" y="20094"/>
                  <a:pt x="168923" y="14850"/>
                  <a:pt x="160205" y="14850"/>
                </a:cubicBezTo>
                <a:cubicBezTo>
                  <a:pt x="158063" y="14850"/>
                  <a:pt x="155647" y="15166"/>
                  <a:pt x="152951" y="15955"/>
                </a:cubicBezTo>
                <a:cubicBezTo>
                  <a:pt x="139286" y="19963"/>
                  <a:pt x="144089" y="32964"/>
                  <a:pt x="144089" y="32964"/>
                </a:cubicBezTo>
                <a:cubicBezTo>
                  <a:pt x="132528" y="34108"/>
                  <a:pt x="135671" y="45372"/>
                  <a:pt x="135671" y="45372"/>
                </a:cubicBezTo>
                <a:cubicBezTo>
                  <a:pt x="122932" y="45555"/>
                  <a:pt x="124137" y="54828"/>
                  <a:pt x="124137" y="54828"/>
                </a:cubicBezTo>
                <a:cubicBezTo>
                  <a:pt x="124137" y="54828"/>
                  <a:pt x="119733" y="49235"/>
                  <a:pt x="111771" y="49235"/>
                </a:cubicBezTo>
                <a:cubicBezTo>
                  <a:pt x="109846" y="49235"/>
                  <a:pt x="107712" y="49562"/>
                  <a:pt x="105382" y="50375"/>
                </a:cubicBezTo>
                <a:cubicBezTo>
                  <a:pt x="93428" y="54558"/>
                  <a:pt x="91193" y="62966"/>
                  <a:pt x="91193" y="62966"/>
                </a:cubicBezTo>
                <a:cubicBezTo>
                  <a:pt x="87875" y="62008"/>
                  <a:pt x="84965" y="61620"/>
                  <a:pt x="82429" y="61620"/>
                </a:cubicBezTo>
                <a:cubicBezTo>
                  <a:pt x="71557" y="61620"/>
                  <a:pt x="67539" y="68755"/>
                  <a:pt x="67539" y="68755"/>
                </a:cubicBezTo>
                <a:cubicBezTo>
                  <a:pt x="63838" y="66440"/>
                  <a:pt x="60500" y="65630"/>
                  <a:pt x="57642" y="65630"/>
                </a:cubicBezTo>
                <a:cubicBezTo>
                  <a:pt x="50981" y="65630"/>
                  <a:pt x="46924" y="70030"/>
                  <a:pt x="46924" y="70030"/>
                </a:cubicBezTo>
                <a:cubicBezTo>
                  <a:pt x="45101" y="66098"/>
                  <a:pt x="42326" y="65016"/>
                  <a:pt x="39824" y="65016"/>
                </a:cubicBezTo>
                <a:cubicBezTo>
                  <a:pt x="36765" y="65016"/>
                  <a:pt x="34115" y="66633"/>
                  <a:pt x="34115" y="66633"/>
                </a:cubicBezTo>
                <a:cubicBezTo>
                  <a:pt x="34115" y="66633"/>
                  <a:pt x="33042" y="52135"/>
                  <a:pt x="21165" y="52135"/>
                </a:cubicBezTo>
                <a:cubicBezTo>
                  <a:pt x="20683" y="52135"/>
                  <a:pt x="20183" y="52159"/>
                  <a:pt x="19664" y="52209"/>
                </a:cubicBezTo>
                <a:cubicBezTo>
                  <a:pt x="6366" y="53484"/>
                  <a:pt x="1" y="62084"/>
                  <a:pt x="1" y="62084"/>
                </a:cubicBezTo>
                <a:lnTo>
                  <a:pt x="1" y="85991"/>
                </a:lnTo>
                <a:lnTo>
                  <a:pt x="207357" y="85991"/>
                </a:lnTo>
                <a:lnTo>
                  <a:pt x="207357" y="11231"/>
                </a:lnTo>
                <a:cubicBezTo>
                  <a:pt x="207357" y="11231"/>
                  <a:pt x="205038" y="1"/>
                  <a:pt x="19513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40"/>
          <p:cNvSpPr/>
          <p:nvPr/>
        </p:nvSpPr>
        <p:spPr>
          <a:xfrm flipH="1">
            <a:off x="-177477" y="4278475"/>
            <a:ext cx="5216551" cy="1848589"/>
          </a:xfrm>
          <a:custGeom>
            <a:rect b="b" l="l" r="r" t="t"/>
            <a:pathLst>
              <a:path extrusionOk="0" h="55318" w="132982">
                <a:moveTo>
                  <a:pt x="129692" y="0"/>
                </a:moveTo>
                <a:cubicBezTo>
                  <a:pt x="17927" y="0"/>
                  <a:pt x="0" y="36615"/>
                  <a:pt x="0" y="36615"/>
                </a:cubicBezTo>
                <a:lnTo>
                  <a:pt x="219" y="55318"/>
                </a:lnTo>
                <a:lnTo>
                  <a:pt x="132982" y="53833"/>
                </a:lnTo>
                <a:lnTo>
                  <a:pt x="131401" y="3"/>
                </a:lnTo>
                <a:cubicBezTo>
                  <a:pt x="130829" y="1"/>
                  <a:pt x="130260" y="0"/>
                  <a:pt x="12969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24" name="Google Shape;624;p40"/>
          <p:cNvGrpSpPr/>
          <p:nvPr/>
        </p:nvGrpSpPr>
        <p:grpSpPr>
          <a:xfrm>
            <a:off x="3898100" y="4579788"/>
            <a:ext cx="861450" cy="1028525"/>
            <a:chOff x="1521900" y="2791675"/>
            <a:chExt cx="861450" cy="1028525"/>
          </a:xfrm>
        </p:grpSpPr>
        <p:sp>
          <p:nvSpPr>
            <p:cNvPr id="625" name="Google Shape;625;p40"/>
            <p:cNvSpPr/>
            <p:nvPr/>
          </p:nvSpPr>
          <p:spPr>
            <a:xfrm>
              <a:off x="1874925" y="2965975"/>
              <a:ext cx="196775" cy="378350"/>
            </a:xfrm>
            <a:custGeom>
              <a:rect b="b" l="l" r="r" t="t"/>
              <a:pathLst>
                <a:path extrusionOk="0" h="15134" w="7871">
                  <a:moveTo>
                    <a:pt x="4856" y="0"/>
                  </a:moveTo>
                  <a:cubicBezTo>
                    <a:pt x="3268" y="0"/>
                    <a:pt x="1475" y="224"/>
                    <a:pt x="108" y="1274"/>
                  </a:cubicBezTo>
                  <a:cubicBezTo>
                    <a:pt x="0" y="3894"/>
                    <a:pt x="310" y="9061"/>
                    <a:pt x="3299" y="15133"/>
                  </a:cubicBezTo>
                  <a:cubicBezTo>
                    <a:pt x="4882" y="12395"/>
                    <a:pt x="6418" y="9847"/>
                    <a:pt x="7871" y="7501"/>
                  </a:cubicBezTo>
                  <a:cubicBezTo>
                    <a:pt x="6989" y="5156"/>
                    <a:pt x="6775" y="2132"/>
                    <a:pt x="6739" y="48"/>
                  </a:cubicBezTo>
                  <a:cubicBezTo>
                    <a:pt x="6668" y="54"/>
                    <a:pt x="6594" y="57"/>
                    <a:pt x="6516" y="57"/>
                  </a:cubicBezTo>
                  <a:cubicBezTo>
                    <a:pt x="6439" y="57"/>
                    <a:pt x="6358" y="54"/>
                    <a:pt x="6275" y="48"/>
                  </a:cubicBezTo>
                  <a:cubicBezTo>
                    <a:pt x="5836" y="22"/>
                    <a:pt x="5356" y="0"/>
                    <a:pt x="485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40"/>
            <p:cNvSpPr/>
            <p:nvPr/>
          </p:nvSpPr>
          <p:spPr>
            <a:xfrm>
              <a:off x="1742475" y="3618725"/>
              <a:ext cx="485800" cy="201475"/>
            </a:xfrm>
            <a:custGeom>
              <a:rect b="b" l="l" r="r" t="t"/>
              <a:pathLst>
                <a:path extrusionOk="0" h="8059" w="19432">
                  <a:moveTo>
                    <a:pt x="19372" y="1"/>
                  </a:moveTo>
                  <a:lnTo>
                    <a:pt x="19372" y="1"/>
                  </a:lnTo>
                  <a:cubicBezTo>
                    <a:pt x="15121" y="1929"/>
                    <a:pt x="9942" y="2346"/>
                    <a:pt x="6334" y="2346"/>
                  </a:cubicBezTo>
                  <a:cubicBezTo>
                    <a:pt x="3798" y="2346"/>
                    <a:pt x="2048" y="2156"/>
                    <a:pt x="1929" y="2144"/>
                  </a:cubicBezTo>
                  <a:cubicBezTo>
                    <a:pt x="1274" y="3465"/>
                    <a:pt x="619" y="4823"/>
                    <a:pt x="0" y="6168"/>
                  </a:cubicBezTo>
                  <a:cubicBezTo>
                    <a:pt x="1996" y="7376"/>
                    <a:pt x="5113" y="8059"/>
                    <a:pt x="8203" y="8059"/>
                  </a:cubicBezTo>
                  <a:cubicBezTo>
                    <a:pt x="11877" y="8059"/>
                    <a:pt x="15512" y="7093"/>
                    <a:pt x="17181" y="4894"/>
                  </a:cubicBezTo>
                  <a:cubicBezTo>
                    <a:pt x="18991" y="2537"/>
                    <a:pt x="19431" y="1251"/>
                    <a:pt x="1937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40"/>
            <p:cNvSpPr/>
            <p:nvPr/>
          </p:nvSpPr>
          <p:spPr>
            <a:xfrm>
              <a:off x="2149375" y="2804950"/>
              <a:ext cx="233975" cy="239825"/>
            </a:xfrm>
            <a:custGeom>
              <a:rect b="b" l="l" r="r" t="t"/>
              <a:pathLst>
                <a:path extrusionOk="0" h="9593" w="9359">
                  <a:moveTo>
                    <a:pt x="6537" y="0"/>
                  </a:moveTo>
                  <a:cubicBezTo>
                    <a:pt x="5417" y="1548"/>
                    <a:pt x="3024" y="4905"/>
                    <a:pt x="0" y="9585"/>
                  </a:cubicBezTo>
                  <a:cubicBezTo>
                    <a:pt x="99" y="9589"/>
                    <a:pt x="225" y="9593"/>
                    <a:pt x="375" y="9593"/>
                  </a:cubicBezTo>
                  <a:cubicBezTo>
                    <a:pt x="1721" y="9593"/>
                    <a:pt x="5035" y="9315"/>
                    <a:pt x="8870" y="7215"/>
                  </a:cubicBezTo>
                  <a:cubicBezTo>
                    <a:pt x="9358" y="5298"/>
                    <a:pt x="9323" y="3143"/>
                    <a:pt x="7965" y="1250"/>
                  </a:cubicBezTo>
                  <a:cubicBezTo>
                    <a:pt x="7561" y="691"/>
                    <a:pt x="7084" y="274"/>
                    <a:pt x="653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40"/>
            <p:cNvSpPr/>
            <p:nvPr/>
          </p:nvSpPr>
          <p:spPr>
            <a:xfrm>
              <a:off x="1920775" y="2995450"/>
              <a:ext cx="456025" cy="430650"/>
            </a:xfrm>
            <a:custGeom>
              <a:rect b="b" l="l" r="r" t="t"/>
              <a:pathLst>
                <a:path extrusionOk="0" h="17226" w="18241">
                  <a:moveTo>
                    <a:pt x="17931" y="0"/>
                  </a:moveTo>
                  <a:lnTo>
                    <a:pt x="17931" y="0"/>
                  </a:lnTo>
                  <a:cubicBezTo>
                    <a:pt x="14073" y="2036"/>
                    <a:pt x="10763" y="2274"/>
                    <a:pt x="9477" y="2274"/>
                  </a:cubicBezTo>
                  <a:cubicBezTo>
                    <a:pt x="9227" y="2274"/>
                    <a:pt x="9061" y="2262"/>
                    <a:pt x="8965" y="2262"/>
                  </a:cubicBezTo>
                  <a:cubicBezTo>
                    <a:pt x="6310" y="6370"/>
                    <a:pt x="3179" y="11478"/>
                    <a:pt x="0" y="17193"/>
                  </a:cubicBezTo>
                  <a:cubicBezTo>
                    <a:pt x="374" y="17215"/>
                    <a:pt x="748" y="17226"/>
                    <a:pt x="1121" y="17226"/>
                  </a:cubicBezTo>
                  <a:cubicBezTo>
                    <a:pt x="8279" y="17226"/>
                    <a:pt x="15282" y="13264"/>
                    <a:pt x="18133" y="11442"/>
                  </a:cubicBezTo>
                  <a:cubicBezTo>
                    <a:pt x="18240" y="10847"/>
                    <a:pt x="18217" y="10216"/>
                    <a:pt x="18062" y="9537"/>
                  </a:cubicBezTo>
                  <a:cubicBezTo>
                    <a:pt x="17538" y="7227"/>
                    <a:pt x="16907" y="7084"/>
                    <a:pt x="16407" y="6191"/>
                  </a:cubicBezTo>
                  <a:cubicBezTo>
                    <a:pt x="16407" y="6191"/>
                    <a:pt x="15514" y="4834"/>
                    <a:pt x="16847" y="2524"/>
                  </a:cubicBezTo>
                  <a:cubicBezTo>
                    <a:pt x="17252" y="1798"/>
                    <a:pt x="17657" y="929"/>
                    <a:pt x="1793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40"/>
            <p:cNvSpPr/>
            <p:nvPr/>
          </p:nvSpPr>
          <p:spPr>
            <a:xfrm>
              <a:off x="2050850" y="2791675"/>
              <a:ext cx="255100" cy="354100"/>
            </a:xfrm>
            <a:custGeom>
              <a:rect b="b" l="l" r="r" t="t"/>
              <a:pathLst>
                <a:path extrusionOk="0" h="14164" w="10204">
                  <a:moveTo>
                    <a:pt x="8193" y="1"/>
                  </a:moveTo>
                  <a:cubicBezTo>
                    <a:pt x="6319" y="1"/>
                    <a:pt x="4444" y="956"/>
                    <a:pt x="3739" y="2400"/>
                  </a:cubicBezTo>
                  <a:cubicBezTo>
                    <a:pt x="2631" y="4663"/>
                    <a:pt x="1977" y="6698"/>
                    <a:pt x="0" y="6996"/>
                  </a:cubicBezTo>
                  <a:cubicBezTo>
                    <a:pt x="24" y="8996"/>
                    <a:pt x="226" y="11878"/>
                    <a:pt x="1024" y="14164"/>
                  </a:cubicBezTo>
                  <a:cubicBezTo>
                    <a:pt x="5275" y="7365"/>
                    <a:pt x="8763" y="2400"/>
                    <a:pt x="10204" y="412"/>
                  </a:cubicBezTo>
                  <a:cubicBezTo>
                    <a:pt x="9573" y="130"/>
                    <a:pt x="8883" y="1"/>
                    <a:pt x="819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40"/>
            <p:cNvSpPr/>
            <p:nvPr/>
          </p:nvSpPr>
          <p:spPr>
            <a:xfrm>
              <a:off x="1521900" y="3238025"/>
              <a:ext cx="320600" cy="530450"/>
            </a:xfrm>
            <a:custGeom>
              <a:rect b="b" l="l" r="r" t="t"/>
              <a:pathLst>
                <a:path extrusionOk="0" h="21218" w="12824">
                  <a:moveTo>
                    <a:pt x="7959" y="0"/>
                  </a:moveTo>
                  <a:cubicBezTo>
                    <a:pt x="4903" y="0"/>
                    <a:pt x="1150" y="621"/>
                    <a:pt x="596" y="6811"/>
                  </a:cubicBezTo>
                  <a:cubicBezTo>
                    <a:pt x="1" y="13514"/>
                    <a:pt x="4263" y="18324"/>
                    <a:pt x="8454" y="21158"/>
                  </a:cubicBezTo>
                  <a:cubicBezTo>
                    <a:pt x="8478" y="21194"/>
                    <a:pt x="8526" y="21206"/>
                    <a:pt x="8549" y="21218"/>
                  </a:cubicBezTo>
                  <a:cubicBezTo>
                    <a:pt x="9942" y="18265"/>
                    <a:pt x="11383" y="15372"/>
                    <a:pt x="12824" y="12609"/>
                  </a:cubicBezTo>
                  <a:cubicBezTo>
                    <a:pt x="10026" y="9478"/>
                    <a:pt x="8585" y="3025"/>
                    <a:pt x="8049" y="1"/>
                  </a:cubicBezTo>
                  <a:cubicBezTo>
                    <a:pt x="8019" y="0"/>
                    <a:pt x="7989" y="0"/>
                    <a:pt x="795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40"/>
            <p:cNvSpPr/>
            <p:nvPr/>
          </p:nvSpPr>
          <p:spPr>
            <a:xfrm>
              <a:off x="1730850" y="3004375"/>
              <a:ext cx="222075" cy="541750"/>
            </a:xfrm>
            <a:custGeom>
              <a:rect b="b" l="l" r="r" t="t"/>
              <a:pathLst>
                <a:path extrusionOk="0" h="21670" w="8883">
                  <a:moveTo>
                    <a:pt x="5549" y="0"/>
                  </a:moveTo>
                  <a:lnTo>
                    <a:pt x="5549" y="0"/>
                  </a:lnTo>
                  <a:cubicBezTo>
                    <a:pt x="4942" y="548"/>
                    <a:pt x="4442" y="1298"/>
                    <a:pt x="4109" y="2286"/>
                  </a:cubicBezTo>
                  <a:cubicBezTo>
                    <a:pt x="2813" y="6184"/>
                    <a:pt x="3474" y="9348"/>
                    <a:pt x="448" y="9348"/>
                  </a:cubicBezTo>
                  <a:cubicBezTo>
                    <a:pt x="415" y="9348"/>
                    <a:pt x="381" y="9347"/>
                    <a:pt x="346" y="9347"/>
                  </a:cubicBezTo>
                  <a:lnTo>
                    <a:pt x="1" y="9347"/>
                  </a:lnTo>
                  <a:cubicBezTo>
                    <a:pt x="549" y="12335"/>
                    <a:pt x="1977" y="18610"/>
                    <a:pt x="4632" y="21670"/>
                  </a:cubicBezTo>
                  <a:cubicBezTo>
                    <a:pt x="5466" y="20074"/>
                    <a:pt x="6311" y="18503"/>
                    <a:pt x="7157" y="16979"/>
                  </a:cubicBezTo>
                  <a:lnTo>
                    <a:pt x="7180" y="16800"/>
                  </a:lnTo>
                  <a:lnTo>
                    <a:pt x="7252" y="16800"/>
                  </a:lnTo>
                  <a:cubicBezTo>
                    <a:pt x="7799" y="15824"/>
                    <a:pt x="8335" y="14847"/>
                    <a:pt x="8883" y="13919"/>
                  </a:cubicBezTo>
                  <a:cubicBezTo>
                    <a:pt x="5894" y="7906"/>
                    <a:pt x="5490" y="2751"/>
                    <a:pt x="554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40"/>
            <p:cNvSpPr/>
            <p:nvPr/>
          </p:nvSpPr>
          <p:spPr>
            <a:xfrm>
              <a:off x="1794550" y="3291900"/>
              <a:ext cx="577175" cy="377950"/>
            </a:xfrm>
            <a:custGeom>
              <a:rect b="b" l="l" r="r" t="t"/>
              <a:pathLst>
                <a:path extrusionOk="0" h="15118" w="23087">
                  <a:moveTo>
                    <a:pt x="23087" y="1"/>
                  </a:moveTo>
                  <a:cubicBezTo>
                    <a:pt x="20063" y="1906"/>
                    <a:pt x="13205" y="5656"/>
                    <a:pt x="6168" y="5656"/>
                  </a:cubicBezTo>
                  <a:cubicBezTo>
                    <a:pt x="5740" y="5656"/>
                    <a:pt x="5311" y="5644"/>
                    <a:pt x="4894" y="5608"/>
                  </a:cubicBezTo>
                  <a:cubicBezTo>
                    <a:pt x="3251" y="8561"/>
                    <a:pt x="1608" y="11681"/>
                    <a:pt x="1" y="14919"/>
                  </a:cubicBezTo>
                  <a:cubicBezTo>
                    <a:pt x="421" y="14964"/>
                    <a:pt x="2021" y="15117"/>
                    <a:pt x="4218" y="15117"/>
                  </a:cubicBezTo>
                  <a:cubicBezTo>
                    <a:pt x="7818" y="15117"/>
                    <a:pt x="13021" y="14707"/>
                    <a:pt x="17265" y="12740"/>
                  </a:cubicBezTo>
                  <a:cubicBezTo>
                    <a:pt x="17170" y="11895"/>
                    <a:pt x="16872" y="11014"/>
                    <a:pt x="16646" y="9776"/>
                  </a:cubicBezTo>
                  <a:cubicBezTo>
                    <a:pt x="16074" y="6597"/>
                    <a:pt x="16408" y="6299"/>
                    <a:pt x="19598" y="3977"/>
                  </a:cubicBezTo>
                  <a:cubicBezTo>
                    <a:pt x="21611" y="2513"/>
                    <a:pt x="22694" y="1298"/>
                    <a:pt x="2308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40"/>
            <p:cNvSpPr/>
            <p:nvPr/>
          </p:nvSpPr>
          <p:spPr>
            <a:xfrm>
              <a:off x="1722525" y="2801950"/>
              <a:ext cx="651300" cy="971575"/>
            </a:xfrm>
            <a:custGeom>
              <a:rect b="b" l="l" r="r" t="t"/>
              <a:pathLst>
                <a:path extrusionOk="0" h="38863" w="26052">
                  <a:moveTo>
                    <a:pt x="23325" y="1"/>
                  </a:moveTo>
                  <a:cubicBezTo>
                    <a:pt x="21872" y="2013"/>
                    <a:pt x="18384" y="6954"/>
                    <a:pt x="14145" y="13753"/>
                  </a:cubicBezTo>
                  <a:cubicBezTo>
                    <a:pt x="13347" y="11455"/>
                    <a:pt x="13133" y="8585"/>
                    <a:pt x="13121" y="6597"/>
                  </a:cubicBezTo>
                  <a:cubicBezTo>
                    <a:pt x="13026" y="6609"/>
                    <a:pt x="12919" y="6621"/>
                    <a:pt x="12824" y="6621"/>
                  </a:cubicBezTo>
                  <a:cubicBezTo>
                    <a:pt x="12847" y="8704"/>
                    <a:pt x="13062" y="11729"/>
                    <a:pt x="13955" y="14074"/>
                  </a:cubicBezTo>
                  <a:cubicBezTo>
                    <a:pt x="12490" y="16420"/>
                    <a:pt x="10966" y="18980"/>
                    <a:pt x="9383" y="21718"/>
                  </a:cubicBezTo>
                  <a:cubicBezTo>
                    <a:pt x="6394" y="15622"/>
                    <a:pt x="6085" y="10467"/>
                    <a:pt x="6180" y="7859"/>
                  </a:cubicBezTo>
                  <a:lnTo>
                    <a:pt x="6180" y="7859"/>
                  </a:lnTo>
                  <a:cubicBezTo>
                    <a:pt x="6085" y="7931"/>
                    <a:pt x="5977" y="8026"/>
                    <a:pt x="5882" y="8109"/>
                  </a:cubicBezTo>
                  <a:cubicBezTo>
                    <a:pt x="5823" y="10848"/>
                    <a:pt x="6216" y="16015"/>
                    <a:pt x="9216" y="22028"/>
                  </a:cubicBezTo>
                  <a:cubicBezTo>
                    <a:pt x="8680" y="22968"/>
                    <a:pt x="8132" y="23933"/>
                    <a:pt x="7585" y="24909"/>
                  </a:cubicBezTo>
                  <a:lnTo>
                    <a:pt x="7513" y="24909"/>
                  </a:lnTo>
                  <a:lnTo>
                    <a:pt x="7490" y="25087"/>
                  </a:lnTo>
                  <a:cubicBezTo>
                    <a:pt x="6644" y="26623"/>
                    <a:pt x="5799" y="28183"/>
                    <a:pt x="4942" y="29790"/>
                  </a:cubicBezTo>
                  <a:cubicBezTo>
                    <a:pt x="2298" y="26742"/>
                    <a:pt x="870" y="20468"/>
                    <a:pt x="322" y="17467"/>
                  </a:cubicBezTo>
                  <a:lnTo>
                    <a:pt x="0" y="17467"/>
                  </a:lnTo>
                  <a:cubicBezTo>
                    <a:pt x="560" y="20492"/>
                    <a:pt x="2001" y="26957"/>
                    <a:pt x="4799" y="30076"/>
                  </a:cubicBezTo>
                  <a:cubicBezTo>
                    <a:pt x="3334" y="32850"/>
                    <a:pt x="1905" y="35732"/>
                    <a:pt x="524" y="38696"/>
                  </a:cubicBezTo>
                  <a:cubicBezTo>
                    <a:pt x="620" y="38756"/>
                    <a:pt x="691" y="38803"/>
                    <a:pt x="774" y="38863"/>
                  </a:cubicBezTo>
                  <a:cubicBezTo>
                    <a:pt x="1417" y="37494"/>
                    <a:pt x="2060" y="36148"/>
                    <a:pt x="2715" y="34827"/>
                  </a:cubicBezTo>
                  <a:cubicBezTo>
                    <a:pt x="2834" y="34839"/>
                    <a:pt x="4584" y="35029"/>
                    <a:pt x="7109" y="35029"/>
                  </a:cubicBezTo>
                  <a:cubicBezTo>
                    <a:pt x="10704" y="35029"/>
                    <a:pt x="15883" y="34612"/>
                    <a:pt x="20146" y="32684"/>
                  </a:cubicBezTo>
                  <a:cubicBezTo>
                    <a:pt x="20146" y="32576"/>
                    <a:pt x="20122" y="32469"/>
                    <a:pt x="20110" y="32374"/>
                  </a:cubicBezTo>
                  <a:cubicBezTo>
                    <a:pt x="15905" y="34322"/>
                    <a:pt x="10741" y="34732"/>
                    <a:pt x="7146" y="34732"/>
                  </a:cubicBezTo>
                  <a:cubicBezTo>
                    <a:pt x="4919" y="34732"/>
                    <a:pt x="3293" y="34575"/>
                    <a:pt x="2870" y="34529"/>
                  </a:cubicBezTo>
                  <a:cubicBezTo>
                    <a:pt x="4477" y="31302"/>
                    <a:pt x="6120" y="28171"/>
                    <a:pt x="7763" y="25230"/>
                  </a:cubicBezTo>
                  <a:cubicBezTo>
                    <a:pt x="8192" y="25254"/>
                    <a:pt x="8621" y="25266"/>
                    <a:pt x="9037" y="25266"/>
                  </a:cubicBezTo>
                  <a:cubicBezTo>
                    <a:pt x="16086" y="25266"/>
                    <a:pt x="22932" y="21516"/>
                    <a:pt x="25944" y="19611"/>
                  </a:cubicBezTo>
                  <a:cubicBezTo>
                    <a:pt x="25992" y="19480"/>
                    <a:pt x="26016" y="19349"/>
                    <a:pt x="26051" y="19194"/>
                  </a:cubicBezTo>
                  <a:lnTo>
                    <a:pt x="26051" y="19194"/>
                  </a:lnTo>
                  <a:cubicBezTo>
                    <a:pt x="23208" y="21029"/>
                    <a:pt x="16194" y="24976"/>
                    <a:pt x="9008" y="24976"/>
                  </a:cubicBezTo>
                  <a:cubicBezTo>
                    <a:pt x="8641" y="24976"/>
                    <a:pt x="8274" y="24966"/>
                    <a:pt x="7906" y="24945"/>
                  </a:cubicBezTo>
                  <a:cubicBezTo>
                    <a:pt x="11097" y="19218"/>
                    <a:pt x="14217" y="14122"/>
                    <a:pt x="16884" y="10014"/>
                  </a:cubicBezTo>
                  <a:cubicBezTo>
                    <a:pt x="16991" y="10014"/>
                    <a:pt x="17145" y="10026"/>
                    <a:pt x="17372" y="10026"/>
                  </a:cubicBezTo>
                  <a:cubicBezTo>
                    <a:pt x="18681" y="10026"/>
                    <a:pt x="21968" y="9788"/>
                    <a:pt x="25825" y="7752"/>
                  </a:cubicBezTo>
                  <a:cubicBezTo>
                    <a:pt x="25873" y="7621"/>
                    <a:pt x="25897" y="7490"/>
                    <a:pt x="25932" y="7347"/>
                  </a:cubicBezTo>
                  <a:lnTo>
                    <a:pt x="25932" y="7347"/>
                  </a:lnTo>
                  <a:cubicBezTo>
                    <a:pt x="22049" y="9478"/>
                    <a:pt x="18706" y="9722"/>
                    <a:pt x="17395" y="9722"/>
                  </a:cubicBezTo>
                  <a:cubicBezTo>
                    <a:pt x="17263" y="9722"/>
                    <a:pt x="17151" y="9720"/>
                    <a:pt x="17062" y="9716"/>
                  </a:cubicBezTo>
                  <a:cubicBezTo>
                    <a:pt x="20086" y="5049"/>
                    <a:pt x="22479" y="1680"/>
                    <a:pt x="23599" y="132"/>
                  </a:cubicBezTo>
                  <a:lnTo>
                    <a:pt x="23325" y="1"/>
                  </a:lnTo>
                  <a:close/>
                </a:path>
              </a:pathLst>
            </a:custGeom>
            <a:solidFill>
              <a:schemeClr val="accent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34" name="Google Shape;634;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635" name="Shape 635"/>
        <p:cNvGrpSpPr/>
        <p:nvPr/>
      </p:nvGrpSpPr>
      <p:grpSpPr>
        <a:xfrm>
          <a:off x="0" y="0"/>
          <a:ext cx="0" cy="0"/>
          <a:chOff x="0" y="0"/>
          <a:chExt cx="0" cy="0"/>
        </a:xfrm>
      </p:grpSpPr>
      <p:sp>
        <p:nvSpPr>
          <p:cNvPr id="636" name="Google Shape;636;p41"/>
          <p:cNvSpPr txBox="1"/>
          <p:nvPr>
            <p:ph type="title"/>
          </p:nvPr>
        </p:nvSpPr>
        <p:spPr>
          <a:xfrm flipH="1">
            <a:off x="713050" y="937675"/>
            <a:ext cx="3711900" cy="1114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6000"/>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637" name="Google Shape;637;p41"/>
          <p:cNvSpPr txBox="1"/>
          <p:nvPr>
            <p:ph idx="1" type="subTitle"/>
          </p:nvPr>
        </p:nvSpPr>
        <p:spPr>
          <a:xfrm flipH="1">
            <a:off x="713225" y="1948150"/>
            <a:ext cx="3711900" cy="97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800"/>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638" name="Google Shape;638;p41"/>
          <p:cNvSpPr/>
          <p:nvPr/>
        </p:nvSpPr>
        <p:spPr>
          <a:xfrm>
            <a:off x="4848825" y="320488"/>
            <a:ext cx="2204975" cy="428100"/>
          </a:xfrm>
          <a:custGeom>
            <a:rect b="b" l="l" r="r" t="t"/>
            <a:pathLst>
              <a:path extrusionOk="0" h="17124" w="88199">
                <a:moveTo>
                  <a:pt x="40677" y="0"/>
                </a:moveTo>
                <a:cubicBezTo>
                  <a:pt x="40206" y="0"/>
                  <a:pt x="39728" y="28"/>
                  <a:pt x="39240" y="88"/>
                </a:cubicBezTo>
                <a:cubicBezTo>
                  <a:pt x="29802" y="1232"/>
                  <a:pt x="31871" y="8296"/>
                  <a:pt x="31871" y="8296"/>
                </a:cubicBezTo>
                <a:cubicBezTo>
                  <a:pt x="31871" y="8296"/>
                  <a:pt x="28894" y="3392"/>
                  <a:pt x="23114" y="3392"/>
                </a:cubicBezTo>
                <a:cubicBezTo>
                  <a:pt x="21901" y="3392"/>
                  <a:pt x="20564" y="3608"/>
                  <a:pt x="19106" y="4131"/>
                </a:cubicBezTo>
                <a:cubicBezTo>
                  <a:pt x="10697" y="7143"/>
                  <a:pt x="14425" y="13683"/>
                  <a:pt x="14425" y="13683"/>
                </a:cubicBezTo>
                <a:cubicBezTo>
                  <a:pt x="14083" y="13651"/>
                  <a:pt x="13729" y="13637"/>
                  <a:pt x="13365" y="13637"/>
                </a:cubicBezTo>
                <a:cubicBezTo>
                  <a:pt x="7782" y="13637"/>
                  <a:pt x="1" y="17123"/>
                  <a:pt x="1" y="17123"/>
                </a:cubicBezTo>
                <a:lnTo>
                  <a:pt x="88198" y="17123"/>
                </a:lnTo>
                <a:cubicBezTo>
                  <a:pt x="86320" y="13241"/>
                  <a:pt x="81795" y="12569"/>
                  <a:pt x="78900" y="12569"/>
                </a:cubicBezTo>
                <a:cubicBezTo>
                  <a:pt x="77380" y="12569"/>
                  <a:pt x="76309" y="12754"/>
                  <a:pt x="76306" y="12757"/>
                </a:cubicBezTo>
                <a:cubicBezTo>
                  <a:pt x="74896" y="10843"/>
                  <a:pt x="73068" y="10305"/>
                  <a:pt x="71458" y="10305"/>
                </a:cubicBezTo>
                <a:cubicBezTo>
                  <a:pt x="69389" y="10305"/>
                  <a:pt x="67679" y="11194"/>
                  <a:pt x="67679" y="11194"/>
                </a:cubicBezTo>
                <a:cubicBezTo>
                  <a:pt x="67679" y="11194"/>
                  <a:pt x="66544" y="5694"/>
                  <a:pt x="61969" y="5589"/>
                </a:cubicBezTo>
                <a:cubicBezTo>
                  <a:pt x="61911" y="5587"/>
                  <a:pt x="61853" y="5587"/>
                  <a:pt x="61795" y="5587"/>
                </a:cubicBezTo>
                <a:cubicBezTo>
                  <a:pt x="57350" y="5587"/>
                  <a:pt x="55018" y="9535"/>
                  <a:pt x="55018" y="9535"/>
                </a:cubicBezTo>
                <a:cubicBezTo>
                  <a:pt x="55018" y="9535"/>
                  <a:pt x="49324" y="0"/>
                  <a:pt x="4067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713250" y="445000"/>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7" name="Google Shape;27;p5"/>
          <p:cNvSpPr txBox="1"/>
          <p:nvPr>
            <p:ph idx="1" type="subTitle"/>
          </p:nvPr>
        </p:nvSpPr>
        <p:spPr>
          <a:xfrm>
            <a:off x="1111900" y="1353600"/>
            <a:ext cx="3274200" cy="2992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500"/>
              <a:buNone/>
              <a:defRPr sz="1500">
                <a:solidFill>
                  <a:schemeClr val="dk1"/>
                </a:solidFill>
              </a:defRPr>
            </a:lvl1pPr>
            <a:lvl2pPr lvl="1" rtl="0" algn="ctr">
              <a:spcBef>
                <a:spcPts val="0"/>
              </a:spcBef>
              <a:spcAft>
                <a:spcPts val="0"/>
              </a:spcAft>
              <a:buClr>
                <a:schemeClr val="dk1"/>
              </a:buClr>
              <a:buSzPts val="1500"/>
              <a:buNone/>
              <a:defRPr sz="1500">
                <a:solidFill>
                  <a:schemeClr val="dk1"/>
                </a:solidFill>
              </a:defRPr>
            </a:lvl2pPr>
            <a:lvl3pPr lvl="2" rtl="0" algn="ctr">
              <a:spcBef>
                <a:spcPts val="0"/>
              </a:spcBef>
              <a:spcAft>
                <a:spcPts val="0"/>
              </a:spcAft>
              <a:buClr>
                <a:schemeClr val="dk1"/>
              </a:buClr>
              <a:buSzPts val="1500"/>
              <a:buNone/>
              <a:defRPr sz="1500">
                <a:solidFill>
                  <a:schemeClr val="dk1"/>
                </a:solidFill>
              </a:defRPr>
            </a:lvl3pPr>
            <a:lvl4pPr lvl="3" rtl="0" algn="ctr">
              <a:spcBef>
                <a:spcPts val="0"/>
              </a:spcBef>
              <a:spcAft>
                <a:spcPts val="0"/>
              </a:spcAft>
              <a:buClr>
                <a:schemeClr val="dk1"/>
              </a:buClr>
              <a:buSzPts val="1500"/>
              <a:buNone/>
              <a:defRPr sz="1500">
                <a:solidFill>
                  <a:schemeClr val="dk1"/>
                </a:solidFill>
              </a:defRPr>
            </a:lvl4pPr>
            <a:lvl5pPr lvl="4" rtl="0" algn="ctr">
              <a:spcBef>
                <a:spcPts val="0"/>
              </a:spcBef>
              <a:spcAft>
                <a:spcPts val="0"/>
              </a:spcAft>
              <a:buClr>
                <a:schemeClr val="dk1"/>
              </a:buClr>
              <a:buSzPts val="1500"/>
              <a:buNone/>
              <a:defRPr sz="1500">
                <a:solidFill>
                  <a:schemeClr val="dk1"/>
                </a:solidFill>
              </a:defRPr>
            </a:lvl5pPr>
            <a:lvl6pPr lvl="5" rtl="0" algn="ctr">
              <a:spcBef>
                <a:spcPts val="0"/>
              </a:spcBef>
              <a:spcAft>
                <a:spcPts val="0"/>
              </a:spcAft>
              <a:buClr>
                <a:schemeClr val="dk1"/>
              </a:buClr>
              <a:buSzPts val="1500"/>
              <a:buNone/>
              <a:defRPr sz="1500">
                <a:solidFill>
                  <a:schemeClr val="dk1"/>
                </a:solidFill>
              </a:defRPr>
            </a:lvl6pPr>
            <a:lvl7pPr lvl="6" rtl="0" algn="ctr">
              <a:spcBef>
                <a:spcPts val="0"/>
              </a:spcBef>
              <a:spcAft>
                <a:spcPts val="0"/>
              </a:spcAft>
              <a:buClr>
                <a:schemeClr val="dk1"/>
              </a:buClr>
              <a:buSzPts val="1500"/>
              <a:buNone/>
              <a:defRPr sz="1500">
                <a:solidFill>
                  <a:schemeClr val="dk1"/>
                </a:solidFill>
              </a:defRPr>
            </a:lvl7pPr>
            <a:lvl8pPr lvl="7" rtl="0" algn="ctr">
              <a:spcBef>
                <a:spcPts val="0"/>
              </a:spcBef>
              <a:spcAft>
                <a:spcPts val="0"/>
              </a:spcAft>
              <a:buClr>
                <a:schemeClr val="dk1"/>
              </a:buClr>
              <a:buSzPts val="1500"/>
              <a:buNone/>
              <a:defRPr sz="1500">
                <a:solidFill>
                  <a:schemeClr val="dk1"/>
                </a:solidFill>
              </a:defRPr>
            </a:lvl8pPr>
            <a:lvl9pPr lvl="8" rtl="0" algn="ctr">
              <a:spcBef>
                <a:spcPts val="0"/>
              </a:spcBef>
              <a:spcAft>
                <a:spcPts val="0"/>
              </a:spcAft>
              <a:buClr>
                <a:schemeClr val="dk1"/>
              </a:buClr>
              <a:buSzPts val="1500"/>
              <a:buNone/>
              <a:defRPr sz="1500">
                <a:solidFill>
                  <a:schemeClr val="dk1"/>
                </a:solidFill>
              </a:defRPr>
            </a:lvl9pPr>
          </a:lstStyle>
          <a:p/>
        </p:txBody>
      </p:sp>
      <p:sp>
        <p:nvSpPr>
          <p:cNvPr id="28" name="Google Shape;28;p5"/>
          <p:cNvSpPr txBox="1"/>
          <p:nvPr>
            <p:ph idx="2" type="subTitle"/>
          </p:nvPr>
        </p:nvSpPr>
        <p:spPr>
          <a:xfrm>
            <a:off x="4757900" y="1353600"/>
            <a:ext cx="3274200" cy="2992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500"/>
              <a:buNone/>
              <a:defRPr sz="1500">
                <a:solidFill>
                  <a:schemeClr val="dk1"/>
                </a:solidFill>
              </a:defRPr>
            </a:lvl1pPr>
            <a:lvl2pPr lvl="1" rtl="0" algn="ctr">
              <a:spcBef>
                <a:spcPts val="0"/>
              </a:spcBef>
              <a:spcAft>
                <a:spcPts val="0"/>
              </a:spcAft>
              <a:buClr>
                <a:schemeClr val="dk1"/>
              </a:buClr>
              <a:buSzPts val="1500"/>
              <a:buNone/>
              <a:defRPr sz="1500">
                <a:solidFill>
                  <a:schemeClr val="dk1"/>
                </a:solidFill>
              </a:defRPr>
            </a:lvl2pPr>
            <a:lvl3pPr lvl="2" rtl="0" algn="ctr">
              <a:spcBef>
                <a:spcPts val="0"/>
              </a:spcBef>
              <a:spcAft>
                <a:spcPts val="0"/>
              </a:spcAft>
              <a:buClr>
                <a:schemeClr val="dk1"/>
              </a:buClr>
              <a:buSzPts val="1500"/>
              <a:buNone/>
              <a:defRPr sz="1500">
                <a:solidFill>
                  <a:schemeClr val="dk1"/>
                </a:solidFill>
              </a:defRPr>
            </a:lvl3pPr>
            <a:lvl4pPr lvl="3" rtl="0" algn="ctr">
              <a:spcBef>
                <a:spcPts val="0"/>
              </a:spcBef>
              <a:spcAft>
                <a:spcPts val="0"/>
              </a:spcAft>
              <a:buClr>
                <a:schemeClr val="dk1"/>
              </a:buClr>
              <a:buSzPts val="1500"/>
              <a:buNone/>
              <a:defRPr sz="1500">
                <a:solidFill>
                  <a:schemeClr val="dk1"/>
                </a:solidFill>
              </a:defRPr>
            </a:lvl4pPr>
            <a:lvl5pPr lvl="4" rtl="0" algn="ctr">
              <a:spcBef>
                <a:spcPts val="0"/>
              </a:spcBef>
              <a:spcAft>
                <a:spcPts val="0"/>
              </a:spcAft>
              <a:buClr>
                <a:schemeClr val="dk1"/>
              </a:buClr>
              <a:buSzPts val="1500"/>
              <a:buNone/>
              <a:defRPr sz="1500">
                <a:solidFill>
                  <a:schemeClr val="dk1"/>
                </a:solidFill>
              </a:defRPr>
            </a:lvl5pPr>
            <a:lvl6pPr lvl="5" rtl="0" algn="ctr">
              <a:spcBef>
                <a:spcPts val="0"/>
              </a:spcBef>
              <a:spcAft>
                <a:spcPts val="0"/>
              </a:spcAft>
              <a:buClr>
                <a:schemeClr val="dk1"/>
              </a:buClr>
              <a:buSzPts val="1500"/>
              <a:buNone/>
              <a:defRPr sz="1500">
                <a:solidFill>
                  <a:schemeClr val="dk1"/>
                </a:solidFill>
              </a:defRPr>
            </a:lvl6pPr>
            <a:lvl7pPr lvl="6" rtl="0" algn="ctr">
              <a:spcBef>
                <a:spcPts val="0"/>
              </a:spcBef>
              <a:spcAft>
                <a:spcPts val="0"/>
              </a:spcAft>
              <a:buClr>
                <a:schemeClr val="dk1"/>
              </a:buClr>
              <a:buSzPts val="1500"/>
              <a:buNone/>
              <a:defRPr sz="1500">
                <a:solidFill>
                  <a:schemeClr val="dk1"/>
                </a:solidFill>
              </a:defRPr>
            </a:lvl7pPr>
            <a:lvl8pPr lvl="7" rtl="0" algn="ctr">
              <a:spcBef>
                <a:spcPts val="0"/>
              </a:spcBef>
              <a:spcAft>
                <a:spcPts val="0"/>
              </a:spcAft>
              <a:buClr>
                <a:schemeClr val="dk1"/>
              </a:buClr>
              <a:buSzPts val="1500"/>
              <a:buNone/>
              <a:defRPr sz="1500">
                <a:solidFill>
                  <a:schemeClr val="dk1"/>
                </a:solidFill>
              </a:defRPr>
            </a:lvl8pPr>
            <a:lvl9pPr lvl="8" rtl="0" algn="ctr">
              <a:spcBef>
                <a:spcPts val="0"/>
              </a:spcBef>
              <a:spcAft>
                <a:spcPts val="0"/>
              </a:spcAft>
              <a:buClr>
                <a:schemeClr val="dk1"/>
              </a:buClr>
              <a:buSzPts val="1500"/>
              <a:buNone/>
              <a:defRPr sz="1500">
                <a:solidFill>
                  <a:schemeClr val="dk1"/>
                </a:solidFill>
              </a:defRPr>
            </a:lvl9pPr>
          </a:lstStyle>
          <a:p/>
        </p:txBody>
      </p:sp>
      <p:sp>
        <p:nvSpPr>
          <p:cNvPr id="29" name="Google Shape;29;p5"/>
          <p:cNvSpPr/>
          <p:nvPr/>
        </p:nvSpPr>
        <p:spPr>
          <a:xfrm flipH="1">
            <a:off x="-708126" y="4681700"/>
            <a:ext cx="10156816" cy="1756167"/>
          </a:xfrm>
          <a:custGeom>
            <a:rect b="b" l="l" r="r" t="t"/>
            <a:pathLst>
              <a:path extrusionOk="0" h="50338" w="136972">
                <a:moveTo>
                  <a:pt x="81311" y="1"/>
                </a:moveTo>
                <a:cubicBezTo>
                  <a:pt x="77827" y="1"/>
                  <a:pt x="74158" y="138"/>
                  <a:pt x="70298" y="437"/>
                </a:cubicBezTo>
                <a:cubicBezTo>
                  <a:pt x="22108" y="4174"/>
                  <a:pt x="0" y="20004"/>
                  <a:pt x="0" y="20004"/>
                </a:cubicBezTo>
                <a:lnTo>
                  <a:pt x="2366" y="50338"/>
                </a:lnTo>
                <a:lnTo>
                  <a:pt x="136972" y="50338"/>
                </a:lnTo>
                <a:lnTo>
                  <a:pt x="136972" y="18118"/>
                </a:lnTo>
                <a:cubicBezTo>
                  <a:pt x="136972" y="18118"/>
                  <a:pt x="121330" y="1"/>
                  <a:pt x="813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40" name="Shape 640"/>
        <p:cNvGrpSpPr/>
        <p:nvPr/>
      </p:nvGrpSpPr>
      <p:grpSpPr>
        <a:xfrm>
          <a:off x="0" y="0"/>
          <a:ext cx="0" cy="0"/>
          <a:chOff x="0" y="0"/>
          <a:chExt cx="0" cy="0"/>
        </a:xfrm>
      </p:grpSpPr>
      <p:sp>
        <p:nvSpPr>
          <p:cNvPr id="641" name="Google Shape;641;p42"/>
          <p:cNvSpPr txBox="1"/>
          <p:nvPr>
            <p:ph idx="1" type="subTitle"/>
          </p:nvPr>
        </p:nvSpPr>
        <p:spPr>
          <a:xfrm>
            <a:off x="5246202" y="3221475"/>
            <a:ext cx="3184500" cy="688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500"/>
              <a:buNone/>
              <a:defRPr sz="1800"/>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642" name="Google Shape;642;p42"/>
          <p:cNvSpPr txBox="1"/>
          <p:nvPr>
            <p:ph type="title"/>
          </p:nvPr>
        </p:nvSpPr>
        <p:spPr>
          <a:xfrm>
            <a:off x="2994825" y="2226925"/>
            <a:ext cx="5435700" cy="9261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600"/>
              <a:buNone/>
              <a:defRPr sz="48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643" name="Google Shape;643;p42"/>
          <p:cNvSpPr txBox="1"/>
          <p:nvPr>
            <p:ph idx="2" type="title"/>
          </p:nvPr>
        </p:nvSpPr>
        <p:spPr>
          <a:xfrm>
            <a:off x="6579477" y="1233213"/>
            <a:ext cx="1851300" cy="10149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8900"/>
              <a:buNone/>
              <a:defRPr sz="6000">
                <a:solidFill>
                  <a:schemeClr val="accent2"/>
                </a:solidFill>
              </a:defRPr>
            </a:lvl1pPr>
            <a:lvl2pPr lvl="1" algn="l">
              <a:lnSpc>
                <a:spcPct val="100000"/>
              </a:lnSpc>
              <a:spcBef>
                <a:spcPts val="0"/>
              </a:spcBef>
              <a:spcAft>
                <a:spcPts val="0"/>
              </a:spcAft>
              <a:buSzPts val="8900"/>
              <a:buNone/>
              <a:defRPr sz="8900"/>
            </a:lvl2pPr>
            <a:lvl3pPr lvl="2" algn="l">
              <a:lnSpc>
                <a:spcPct val="100000"/>
              </a:lnSpc>
              <a:spcBef>
                <a:spcPts val="0"/>
              </a:spcBef>
              <a:spcAft>
                <a:spcPts val="0"/>
              </a:spcAft>
              <a:buSzPts val="8900"/>
              <a:buNone/>
              <a:defRPr sz="8900"/>
            </a:lvl3pPr>
            <a:lvl4pPr lvl="3" algn="l">
              <a:lnSpc>
                <a:spcPct val="100000"/>
              </a:lnSpc>
              <a:spcBef>
                <a:spcPts val="0"/>
              </a:spcBef>
              <a:spcAft>
                <a:spcPts val="0"/>
              </a:spcAft>
              <a:buSzPts val="8900"/>
              <a:buNone/>
              <a:defRPr sz="8900"/>
            </a:lvl4pPr>
            <a:lvl5pPr lvl="4" algn="l">
              <a:lnSpc>
                <a:spcPct val="100000"/>
              </a:lnSpc>
              <a:spcBef>
                <a:spcPts val="0"/>
              </a:spcBef>
              <a:spcAft>
                <a:spcPts val="0"/>
              </a:spcAft>
              <a:buSzPts val="8900"/>
              <a:buNone/>
              <a:defRPr sz="8900"/>
            </a:lvl5pPr>
            <a:lvl6pPr lvl="5" algn="l">
              <a:lnSpc>
                <a:spcPct val="100000"/>
              </a:lnSpc>
              <a:spcBef>
                <a:spcPts val="0"/>
              </a:spcBef>
              <a:spcAft>
                <a:spcPts val="0"/>
              </a:spcAft>
              <a:buSzPts val="8900"/>
              <a:buNone/>
              <a:defRPr sz="8900"/>
            </a:lvl6pPr>
            <a:lvl7pPr lvl="6" algn="l">
              <a:lnSpc>
                <a:spcPct val="100000"/>
              </a:lnSpc>
              <a:spcBef>
                <a:spcPts val="0"/>
              </a:spcBef>
              <a:spcAft>
                <a:spcPts val="0"/>
              </a:spcAft>
              <a:buSzPts val="8900"/>
              <a:buNone/>
              <a:defRPr sz="8900"/>
            </a:lvl7pPr>
            <a:lvl8pPr lvl="7" algn="l">
              <a:lnSpc>
                <a:spcPct val="100000"/>
              </a:lnSpc>
              <a:spcBef>
                <a:spcPts val="0"/>
              </a:spcBef>
              <a:spcAft>
                <a:spcPts val="0"/>
              </a:spcAft>
              <a:buSzPts val="8900"/>
              <a:buNone/>
              <a:defRPr sz="8900"/>
            </a:lvl8pPr>
            <a:lvl9pPr lvl="8" algn="l">
              <a:lnSpc>
                <a:spcPct val="100000"/>
              </a:lnSpc>
              <a:spcBef>
                <a:spcPts val="0"/>
              </a:spcBef>
              <a:spcAft>
                <a:spcPts val="0"/>
              </a:spcAft>
              <a:buSzPts val="8900"/>
              <a:buNone/>
              <a:defRPr sz="8900"/>
            </a:lvl9pPr>
          </a:lstStyle>
          <a:p/>
        </p:txBody>
      </p:sp>
      <p:sp>
        <p:nvSpPr>
          <p:cNvPr id="644" name="Google Shape;644;p42"/>
          <p:cNvSpPr/>
          <p:nvPr/>
        </p:nvSpPr>
        <p:spPr>
          <a:xfrm>
            <a:off x="-685800" y="74163"/>
            <a:ext cx="2204975" cy="428100"/>
          </a:xfrm>
          <a:custGeom>
            <a:rect b="b" l="l" r="r" t="t"/>
            <a:pathLst>
              <a:path extrusionOk="0" h="17124" w="88199">
                <a:moveTo>
                  <a:pt x="40677" y="0"/>
                </a:moveTo>
                <a:cubicBezTo>
                  <a:pt x="40206" y="0"/>
                  <a:pt x="39728" y="28"/>
                  <a:pt x="39240" y="88"/>
                </a:cubicBezTo>
                <a:cubicBezTo>
                  <a:pt x="29802" y="1232"/>
                  <a:pt x="31871" y="8296"/>
                  <a:pt x="31871" y="8296"/>
                </a:cubicBezTo>
                <a:cubicBezTo>
                  <a:pt x="31871" y="8296"/>
                  <a:pt x="28894" y="3392"/>
                  <a:pt x="23114" y="3392"/>
                </a:cubicBezTo>
                <a:cubicBezTo>
                  <a:pt x="21901" y="3392"/>
                  <a:pt x="20564" y="3608"/>
                  <a:pt x="19106" y="4131"/>
                </a:cubicBezTo>
                <a:cubicBezTo>
                  <a:pt x="10697" y="7143"/>
                  <a:pt x="14425" y="13683"/>
                  <a:pt x="14425" y="13683"/>
                </a:cubicBezTo>
                <a:cubicBezTo>
                  <a:pt x="14083" y="13651"/>
                  <a:pt x="13729" y="13637"/>
                  <a:pt x="13365" y="13637"/>
                </a:cubicBezTo>
                <a:cubicBezTo>
                  <a:pt x="7782" y="13637"/>
                  <a:pt x="1" y="17123"/>
                  <a:pt x="1" y="17123"/>
                </a:cubicBezTo>
                <a:lnTo>
                  <a:pt x="88198" y="17123"/>
                </a:lnTo>
                <a:cubicBezTo>
                  <a:pt x="86320" y="13241"/>
                  <a:pt x="81795" y="12569"/>
                  <a:pt x="78900" y="12569"/>
                </a:cubicBezTo>
                <a:cubicBezTo>
                  <a:pt x="77380" y="12569"/>
                  <a:pt x="76309" y="12754"/>
                  <a:pt x="76306" y="12757"/>
                </a:cubicBezTo>
                <a:cubicBezTo>
                  <a:pt x="74896" y="10843"/>
                  <a:pt x="73068" y="10305"/>
                  <a:pt x="71458" y="10305"/>
                </a:cubicBezTo>
                <a:cubicBezTo>
                  <a:pt x="69389" y="10305"/>
                  <a:pt x="67679" y="11194"/>
                  <a:pt x="67679" y="11194"/>
                </a:cubicBezTo>
                <a:cubicBezTo>
                  <a:pt x="67679" y="11194"/>
                  <a:pt x="66544" y="5694"/>
                  <a:pt x="61969" y="5589"/>
                </a:cubicBezTo>
                <a:cubicBezTo>
                  <a:pt x="61911" y="5587"/>
                  <a:pt x="61853" y="5587"/>
                  <a:pt x="61795" y="5587"/>
                </a:cubicBezTo>
                <a:cubicBezTo>
                  <a:pt x="57350" y="5587"/>
                  <a:pt x="55018" y="9535"/>
                  <a:pt x="55018" y="9535"/>
                </a:cubicBezTo>
                <a:cubicBezTo>
                  <a:pt x="55018" y="9535"/>
                  <a:pt x="49324" y="0"/>
                  <a:pt x="4067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46" name="Shape 646"/>
        <p:cNvGrpSpPr/>
        <p:nvPr/>
      </p:nvGrpSpPr>
      <p:grpSpPr>
        <a:xfrm>
          <a:off x="0" y="0"/>
          <a:ext cx="0" cy="0"/>
          <a:chOff x="0" y="0"/>
          <a:chExt cx="0" cy="0"/>
        </a:xfrm>
      </p:grpSpPr>
      <p:sp>
        <p:nvSpPr>
          <p:cNvPr id="647" name="Google Shape;647;p43"/>
          <p:cNvSpPr txBox="1"/>
          <p:nvPr>
            <p:ph type="title"/>
          </p:nvPr>
        </p:nvSpPr>
        <p:spPr>
          <a:xfrm>
            <a:off x="2220750" y="1185313"/>
            <a:ext cx="4702500" cy="849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1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48" name="Google Shape;648;p43"/>
          <p:cNvSpPr txBox="1"/>
          <p:nvPr>
            <p:ph idx="1" type="subTitle"/>
          </p:nvPr>
        </p:nvSpPr>
        <p:spPr>
          <a:xfrm>
            <a:off x="2220750" y="1976988"/>
            <a:ext cx="4702500" cy="152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18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9" name="Google Shape;649;p43"/>
          <p:cNvSpPr/>
          <p:nvPr/>
        </p:nvSpPr>
        <p:spPr>
          <a:xfrm>
            <a:off x="-708126" y="4453100"/>
            <a:ext cx="10156816" cy="1756167"/>
          </a:xfrm>
          <a:custGeom>
            <a:rect b="b" l="l" r="r" t="t"/>
            <a:pathLst>
              <a:path extrusionOk="0" h="50338" w="136972">
                <a:moveTo>
                  <a:pt x="81311" y="1"/>
                </a:moveTo>
                <a:cubicBezTo>
                  <a:pt x="77827" y="1"/>
                  <a:pt x="74158" y="138"/>
                  <a:pt x="70298" y="437"/>
                </a:cubicBezTo>
                <a:cubicBezTo>
                  <a:pt x="22108" y="4174"/>
                  <a:pt x="0" y="20004"/>
                  <a:pt x="0" y="20004"/>
                </a:cubicBezTo>
                <a:lnTo>
                  <a:pt x="2366" y="50338"/>
                </a:lnTo>
                <a:lnTo>
                  <a:pt x="136972" y="50338"/>
                </a:lnTo>
                <a:lnTo>
                  <a:pt x="136972" y="18118"/>
                </a:lnTo>
                <a:cubicBezTo>
                  <a:pt x="136972" y="18118"/>
                  <a:pt x="121330" y="1"/>
                  <a:pt x="8131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43"/>
          <p:cNvSpPr/>
          <p:nvPr/>
        </p:nvSpPr>
        <p:spPr>
          <a:xfrm>
            <a:off x="-430337" y="148413"/>
            <a:ext cx="2204975" cy="428100"/>
          </a:xfrm>
          <a:custGeom>
            <a:rect b="b" l="l" r="r" t="t"/>
            <a:pathLst>
              <a:path extrusionOk="0" h="17124" w="88199">
                <a:moveTo>
                  <a:pt x="40677" y="0"/>
                </a:moveTo>
                <a:cubicBezTo>
                  <a:pt x="40206" y="0"/>
                  <a:pt x="39728" y="28"/>
                  <a:pt x="39240" y="88"/>
                </a:cubicBezTo>
                <a:cubicBezTo>
                  <a:pt x="29802" y="1232"/>
                  <a:pt x="31871" y="8296"/>
                  <a:pt x="31871" y="8296"/>
                </a:cubicBezTo>
                <a:cubicBezTo>
                  <a:pt x="31871" y="8296"/>
                  <a:pt x="28894" y="3392"/>
                  <a:pt x="23114" y="3392"/>
                </a:cubicBezTo>
                <a:cubicBezTo>
                  <a:pt x="21901" y="3392"/>
                  <a:pt x="20564" y="3608"/>
                  <a:pt x="19106" y="4131"/>
                </a:cubicBezTo>
                <a:cubicBezTo>
                  <a:pt x="10697" y="7143"/>
                  <a:pt x="14425" y="13683"/>
                  <a:pt x="14425" y="13683"/>
                </a:cubicBezTo>
                <a:cubicBezTo>
                  <a:pt x="14083" y="13651"/>
                  <a:pt x="13729" y="13637"/>
                  <a:pt x="13365" y="13637"/>
                </a:cubicBezTo>
                <a:cubicBezTo>
                  <a:pt x="7782" y="13637"/>
                  <a:pt x="1" y="17123"/>
                  <a:pt x="1" y="17123"/>
                </a:cubicBezTo>
                <a:lnTo>
                  <a:pt x="88198" y="17123"/>
                </a:lnTo>
                <a:cubicBezTo>
                  <a:pt x="86320" y="13241"/>
                  <a:pt x="81795" y="12569"/>
                  <a:pt x="78900" y="12569"/>
                </a:cubicBezTo>
                <a:cubicBezTo>
                  <a:pt x="77380" y="12569"/>
                  <a:pt x="76309" y="12754"/>
                  <a:pt x="76306" y="12757"/>
                </a:cubicBezTo>
                <a:cubicBezTo>
                  <a:pt x="74896" y="10843"/>
                  <a:pt x="73068" y="10305"/>
                  <a:pt x="71458" y="10305"/>
                </a:cubicBezTo>
                <a:cubicBezTo>
                  <a:pt x="69389" y="10305"/>
                  <a:pt x="67679" y="11194"/>
                  <a:pt x="67679" y="11194"/>
                </a:cubicBezTo>
                <a:cubicBezTo>
                  <a:pt x="67679" y="11194"/>
                  <a:pt x="66544" y="5694"/>
                  <a:pt x="61969" y="5589"/>
                </a:cubicBezTo>
                <a:cubicBezTo>
                  <a:pt x="61911" y="5587"/>
                  <a:pt x="61853" y="5587"/>
                  <a:pt x="61795" y="5587"/>
                </a:cubicBezTo>
                <a:cubicBezTo>
                  <a:pt x="57350" y="5587"/>
                  <a:pt x="55018" y="9535"/>
                  <a:pt x="55018" y="9535"/>
                </a:cubicBezTo>
                <a:cubicBezTo>
                  <a:pt x="55018" y="9535"/>
                  <a:pt x="49324" y="0"/>
                  <a:pt x="4067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1" name="Google Shape;651;p43"/>
          <p:cNvGrpSpPr/>
          <p:nvPr/>
        </p:nvGrpSpPr>
        <p:grpSpPr>
          <a:xfrm rot="-3454603">
            <a:off x="47215" y="3880384"/>
            <a:ext cx="1074135" cy="1456435"/>
            <a:chOff x="971825" y="1988000"/>
            <a:chExt cx="1074275" cy="1456625"/>
          </a:xfrm>
        </p:grpSpPr>
        <p:sp>
          <p:nvSpPr>
            <p:cNvPr id="652" name="Google Shape;652;p43"/>
            <p:cNvSpPr/>
            <p:nvPr/>
          </p:nvSpPr>
          <p:spPr>
            <a:xfrm>
              <a:off x="1610000" y="2485250"/>
              <a:ext cx="400675" cy="103025"/>
            </a:xfrm>
            <a:custGeom>
              <a:rect b="b" l="l" r="r" t="t"/>
              <a:pathLst>
                <a:path extrusionOk="0" h="4121" w="16027">
                  <a:moveTo>
                    <a:pt x="16027" y="1"/>
                  </a:moveTo>
                  <a:lnTo>
                    <a:pt x="1442" y="1882"/>
                  </a:lnTo>
                  <a:lnTo>
                    <a:pt x="1" y="4120"/>
                  </a:lnTo>
                  <a:lnTo>
                    <a:pt x="15265" y="2263"/>
                  </a:lnTo>
                  <a:cubicBezTo>
                    <a:pt x="15550" y="1489"/>
                    <a:pt x="15801" y="727"/>
                    <a:pt x="160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3" name="Google Shape;653;p43"/>
            <p:cNvGrpSpPr/>
            <p:nvPr/>
          </p:nvGrpSpPr>
          <p:grpSpPr>
            <a:xfrm>
              <a:off x="971825" y="1988000"/>
              <a:ext cx="1074275" cy="1456625"/>
              <a:chOff x="971825" y="1988000"/>
              <a:chExt cx="1074275" cy="1456625"/>
            </a:xfrm>
          </p:grpSpPr>
          <p:sp>
            <p:nvSpPr>
              <p:cNvPr id="654" name="Google Shape;654;p43"/>
              <p:cNvSpPr/>
              <p:nvPr/>
            </p:nvSpPr>
            <p:spPr>
              <a:xfrm>
                <a:off x="1071550" y="3179675"/>
                <a:ext cx="431925" cy="264950"/>
              </a:xfrm>
              <a:custGeom>
                <a:rect b="b" l="l" r="r" t="t"/>
                <a:pathLst>
                  <a:path extrusionOk="0" h="10598" w="17277">
                    <a:moveTo>
                      <a:pt x="6454" y="1"/>
                    </a:moveTo>
                    <a:lnTo>
                      <a:pt x="1" y="10145"/>
                    </a:lnTo>
                    <a:cubicBezTo>
                      <a:pt x="519" y="10436"/>
                      <a:pt x="1136" y="10598"/>
                      <a:pt x="1868" y="10598"/>
                    </a:cubicBezTo>
                    <a:cubicBezTo>
                      <a:pt x="2783" y="10598"/>
                      <a:pt x="3876" y="10345"/>
                      <a:pt x="5180" y="9776"/>
                    </a:cubicBezTo>
                    <a:cubicBezTo>
                      <a:pt x="5180" y="9776"/>
                      <a:pt x="10788" y="6192"/>
                      <a:pt x="17276" y="620"/>
                    </a:cubicBezTo>
                    <a:lnTo>
                      <a:pt x="645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43"/>
              <p:cNvSpPr/>
              <p:nvPr/>
            </p:nvSpPr>
            <p:spPr>
              <a:xfrm>
                <a:off x="1513275" y="2014950"/>
                <a:ext cx="262250" cy="505450"/>
              </a:xfrm>
              <a:custGeom>
                <a:rect b="b" l="l" r="r" t="t"/>
                <a:pathLst>
                  <a:path extrusionOk="0" h="20218" w="10490">
                    <a:moveTo>
                      <a:pt x="8823" y="1"/>
                    </a:moveTo>
                    <a:cubicBezTo>
                      <a:pt x="5977" y="1192"/>
                      <a:pt x="2906" y="3287"/>
                      <a:pt x="0" y="5752"/>
                    </a:cubicBezTo>
                    <a:lnTo>
                      <a:pt x="5251" y="20218"/>
                    </a:lnTo>
                    <a:lnTo>
                      <a:pt x="10490" y="11979"/>
                    </a:lnTo>
                    <a:lnTo>
                      <a:pt x="882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43"/>
              <p:cNvSpPr/>
              <p:nvPr/>
            </p:nvSpPr>
            <p:spPr>
              <a:xfrm>
                <a:off x="1486775" y="2550150"/>
                <a:ext cx="501875" cy="231300"/>
              </a:xfrm>
              <a:custGeom>
                <a:rect b="b" l="l" r="r" t="t"/>
                <a:pathLst>
                  <a:path extrusionOk="0" h="9252" w="20075">
                    <a:moveTo>
                      <a:pt x="20075" y="0"/>
                    </a:moveTo>
                    <a:lnTo>
                      <a:pt x="4716" y="1870"/>
                    </a:lnTo>
                    <a:lnTo>
                      <a:pt x="1" y="9251"/>
                    </a:lnTo>
                    <a:lnTo>
                      <a:pt x="16419" y="7858"/>
                    </a:lnTo>
                    <a:cubicBezTo>
                      <a:pt x="16610" y="7513"/>
                      <a:pt x="16800" y="7156"/>
                      <a:pt x="17003" y="6811"/>
                    </a:cubicBezTo>
                    <a:cubicBezTo>
                      <a:pt x="18265" y="4418"/>
                      <a:pt x="19277" y="2155"/>
                      <a:pt x="2007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43"/>
              <p:cNvSpPr/>
              <p:nvPr/>
            </p:nvSpPr>
            <p:spPr>
              <a:xfrm>
                <a:off x="1433500" y="2754325"/>
                <a:ext cx="459300" cy="110775"/>
              </a:xfrm>
              <a:custGeom>
                <a:rect b="b" l="l" r="r" t="t"/>
                <a:pathLst>
                  <a:path extrusionOk="0" h="4431" w="18372">
                    <a:moveTo>
                      <a:pt x="18372" y="1"/>
                    </a:moveTo>
                    <a:lnTo>
                      <a:pt x="1929" y="1394"/>
                    </a:lnTo>
                    <a:lnTo>
                      <a:pt x="1" y="4430"/>
                    </a:lnTo>
                    <a:lnTo>
                      <a:pt x="16336" y="3180"/>
                    </a:lnTo>
                    <a:cubicBezTo>
                      <a:pt x="17062" y="2144"/>
                      <a:pt x="17741" y="1073"/>
                      <a:pt x="1837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43"/>
              <p:cNvSpPr/>
              <p:nvPr/>
            </p:nvSpPr>
            <p:spPr>
              <a:xfrm>
                <a:off x="1788300" y="1988000"/>
                <a:ext cx="167325" cy="259450"/>
              </a:xfrm>
              <a:custGeom>
                <a:rect b="b" l="l" r="r" t="t"/>
                <a:pathLst>
                  <a:path extrusionOk="0" h="10378" w="6693">
                    <a:moveTo>
                      <a:pt x="2376" y="1"/>
                    </a:moveTo>
                    <a:cubicBezTo>
                      <a:pt x="1627" y="1"/>
                      <a:pt x="830" y="117"/>
                      <a:pt x="1" y="341"/>
                    </a:cubicBezTo>
                    <a:lnTo>
                      <a:pt x="1203" y="10378"/>
                    </a:lnTo>
                    <a:lnTo>
                      <a:pt x="6692" y="1746"/>
                    </a:lnTo>
                    <a:cubicBezTo>
                      <a:pt x="6156" y="1281"/>
                      <a:pt x="5561" y="888"/>
                      <a:pt x="4918" y="555"/>
                    </a:cubicBezTo>
                    <a:cubicBezTo>
                      <a:pt x="4160" y="180"/>
                      <a:pt x="3304" y="1"/>
                      <a:pt x="23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43"/>
              <p:cNvSpPr/>
              <p:nvPr/>
            </p:nvSpPr>
            <p:spPr>
              <a:xfrm>
                <a:off x="1310575" y="2841550"/>
                <a:ext cx="525675" cy="216725"/>
              </a:xfrm>
              <a:custGeom>
                <a:rect b="b" l="l" r="r" t="t"/>
                <a:pathLst>
                  <a:path extrusionOk="0" h="8669" w="21027">
                    <a:moveTo>
                      <a:pt x="21027" y="1"/>
                    </a:moveTo>
                    <a:lnTo>
                      <a:pt x="4727" y="1263"/>
                    </a:lnTo>
                    <a:lnTo>
                      <a:pt x="0" y="8668"/>
                    </a:lnTo>
                    <a:lnTo>
                      <a:pt x="0" y="8668"/>
                    </a:lnTo>
                    <a:lnTo>
                      <a:pt x="13788" y="8490"/>
                    </a:lnTo>
                    <a:cubicBezTo>
                      <a:pt x="16383" y="5870"/>
                      <a:pt x="18895" y="3013"/>
                      <a:pt x="2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43"/>
              <p:cNvSpPr/>
              <p:nvPr/>
            </p:nvSpPr>
            <p:spPr>
              <a:xfrm>
                <a:off x="971825" y="2928775"/>
                <a:ext cx="254825" cy="500975"/>
              </a:xfrm>
              <a:custGeom>
                <a:rect b="b" l="l" r="r" t="t"/>
                <a:pathLst>
                  <a:path extrusionOk="0" h="20039" w="10193">
                    <a:moveTo>
                      <a:pt x="3763" y="0"/>
                    </a:moveTo>
                    <a:cubicBezTo>
                      <a:pt x="3013" y="2619"/>
                      <a:pt x="2537" y="4632"/>
                      <a:pt x="2370" y="5489"/>
                    </a:cubicBezTo>
                    <a:cubicBezTo>
                      <a:pt x="1954" y="7620"/>
                      <a:pt x="1" y="17478"/>
                      <a:pt x="3739" y="20038"/>
                    </a:cubicBezTo>
                    <a:lnTo>
                      <a:pt x="10193" y="9894"/>
                    </a:lnTo>
                    <a:lnTo>
                      <a:pt x="376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43"/>
              <p:cNvSpPr/>
              <p:nvPr/>
            </p:nvSpPr>
            <p:spPr>
              <a:xfrm>
                <a:off x="1650800" y="2284050"/>
                <a:ext cx="395300" cy="239925"/>
              </a:xfrm>
              <a:custGeom>
                <a:rect b="b" l="l" r="r" t="t"/>
                <a:pathLst>
                  <a:path extrusionOk="0" h="9597" w="15812">
                    <a:moveTo>
                      <a:pt x="15812" y="0"/>
                    </a:moveTo>
                    <a:lnTo>
                      <a:pt x="5239" y="1393"/>
                    </a:lnTo>
                    <a:lnTo>
                      <a:pt x="0" y="9597"/>
                    </a:lnTo>
                    <a:lnTo>
                      <a:pt x="0" y="9597"/>
                    </a:lnTo>
                    <a:lnTo>
                      <a:pt x="14490" y="7739"/>
                    </a:lnTo>
                    <a:cubicBezTo>
                      <a:pt x="15335" y="4882"/>
                      <a:pt x="15752" y="2286"/>
                      <a:pt x="158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43"/>
              <p:cNvSpPr/>
              <p:nvPr/>
            </p:nvSpPr>
            <p:spPr>
              <a:xfrm>
                <a:off x="1786825" y="2228675"/>
                <a:ext cx="258675" cy="82175"/>
              </a:xfrm>
              <a:custGeom>
                <a:rect b="b" l="l" r="r" t="t"/>
                <a:pathLst>
                  <a:path extrusionOk="0" h="3287" w="10347">
                    <a:moveTo>
                      <a:pt x="10275" y="1"/>
                    </a:moveTo>
                    <a:lnTo>
                      <a:pt x="1227" y="1334"/>
                    </a:lnTo>
                    <a:lnTo>
                      <a:pt x="0" y="3287"/>
                    </a:lnTo>
                    <a:lnTo>
                      <a:pt x="0" y="3287"/>
                    </a:lnTo>
                    <a:lnTo>
                      <a:pt x="10347" y="1918"/>
                    </a:lnTo>
                    <a:cubicBezTo>
                      <a:pt x="10347" y="1251"/>
                      <a:pt x="10335" y="608"/>
                      <a:pt x="102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43"/>
              <p:cNvSpPr/>
              <p:nvPr/>
            </p:nvSpPr>
            <p:spPr>
              <a:xfrm>
                <a:off x="1823125" y="2036975"/>
                <a:ext cx="220300" cy="216425"/>
              </a:xfrm>
              <a:custGeom>
                <a:rect b="b" l="l" r="r" t="t"/>
                <a:pathLst>
                  <a:path extrusionOk="0" h="8657" w="8812">
                    <a:moveTo>
                      <a:pt x="5525" y="1"/>
                    </a:moveTo>
                    <a:lnTo>
                      <a:pt x="1" y="8657"/>
                    </a:lnTo>
                    <a:lnTo>
                      <a:pt x="8811" y="7371"/>
                    </a:lnTo>
                    <a:cubicBezTo>
                      <a:pt x="8490" y="4144"/>
                      <a:pt x="7311" y="1668"/>
                      <a:pt x="552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43"/>
              <p:cNvSpPr/>
              <p:nvPr/>
            </p:nvSpPr>
            <p:spPr>
              <a:xfrm>
                <a:off x="1126925" y="2486750"/>
                <a:ext cx="295300" cy="567950"/>
              </a:xfrm>
              <a:custGeom>
                <a:rect b="b" l="l" r="r" t="t"/>
                <a:pathLst>
                  <a:path extrusionOk="0" h="22718" w="11812">
                    <a:moveTo>
                      <a:pt x="4393" y="0"/>
                    </a:moveTo>
                    <a:cubicBezTo>
                      <a:pt x="2715" y="3096"/>
                      <a:pt x="1238" y="6668"/>
                      <a:pt x="0" y="10097"/>
                    </a:cubicBezTo>
                    <a:lnTo>
                      <a:pt x="7072" y="22717"/>
                    </a:lnTo>
                    <a:lnTo>
                      <a:pt x="11811" y="15288"/>
                    </a:lnTo>
                    <a:lnTo>
                      <a:pt x="439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43"/>
              <p:cNvSpPr/>
              <p:nvPr/>
            </p:nvSpPr>
            <p:spPr>
              <a:xfrm>
                <a:off x="1237950" y="3061225"/>
                <a:ext cx="410175" cy="126825"/>
              </a:xfrm>
              <a:custGeom>
                <a:rect b="b" l="l" r="r" t="t"/>
                <a:pathLst>
                  <a:path extrusionOk="0" h="5073" w="16407">
                    <a:moveTo>
                      <a:pt x="16407" y="0"/>
                    </a:moveTo>
                    <a:lnTo>
                      <a:pt x="2715" y="179"/>
                    </a:lnTo>
                    <a:lnTo>
                      <a:pt x="0" y="4453"/>
                    </a:lnTo>
                    <a:lnTo>
                      <a:pt x="10954" y="5072"/>
                    </a:lnTo>
                    <a:cubicBezTo>
                      <a:pt x="12740" y="3525"/>
                      <a:pt x="14597" y="1822"/>
                      <a:pt x="1640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43"/>
              <p:cNvSpPr/>
              <p:nvPr/>
            </p:nvSpPr>
            <p:spPr>
              <a:xfrm>
                <a:off x="1241225" y="2398350"/>
                <a:ext cx="234575" cy="463475"/>
              </a:xfrm>
              <a:custGeom>
                <a:rect b="b" l="l" r="r" t="t"/>
                <a:pathLst>
                  <a:path extrusionOk="0" h="18539" w="9383">
                    <a:moveTo>
                      <a:pt x="2012" y="0"/>
                    </a:moveTo>
                    <a:lnTo>
                      <a:pt x="1703" y="441"/>
                    </a:lnTo>
                    <a:cubicBezTo>
                      <a:pt x="1119" y="1310"/>
                      <a:pt x="548" y="2239"/>
                      <a:pt x="0" y="3227"/>
                    </a:cubicBezTo>
                    <a:lnTo>
                      <a:pt x="7430" y="18538"/>
                    </a:lnTo>
                    <a:lnTo>
                      <a:pt x="9382" y="15490"/>
                    </a:lnTo>
                    <a:lnTo>
                      <a:pt x="201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43"/>
              <p:cNvSpPr/>
              <p:nvPr/>
            </p:nvSpPr>
            <p:spPr>
              <a:xfrm>
                <a:off x="1068875" y="2748675"/>
                <a:ext cx="230400" cy="420625"/>
              </a:xfrm>
              <a:custGeom>
                <a:rect b="b" l="l" r="r" t="t"/>
                <a:pathLst>
                  <a:path extrusionOk="0" h="16825" w="9216">
                    <a:moveTo>
                      <a:pt x="2203" y="1"/>
                    </a:moveTo>
                    <a:cubicBezTo>
                      <a:pt x="1334" y="2453"/>
                      <a:pt x="596" y="4811"/>
                      <a:pt x="0" y="6835"/>
                    </a:cubicBezTo>
                    <a:lnTo>
                      <a:pt x="6489" y="16824"/>
                    </a:lnTo>
                    <a:lnTo>
                      <a:pt x="9216" y="12538"/>
                    </a:lnTo>
                    <a:lnTo>
                      <a:pt x="220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43"/>
              <p:cNvSpPr/>
              <p:nvPr/>
            </p:nvSpPr>
            <p:spPr>
              <a:xfrm>
                <a:off x="1740975" y="1998300"/>
                <a:ext cx="70575" cy="306600"/>
              </a:xfrm>
              <a:custGeom>
                <a:rect b="b" l="l" r="r" t="t"/>
                <a:pathLst>
                  <a:path extrusionOk="0" h="12264" w="2823">
                    <a:moveTo>
                      <a:pt x="1596" y="0"/>
                    </a:moveTo>
                    <a:cubicBezTo>
                      <a:pt x="1072" y="143"/>
                      <a:pt x="536" y="322"/>
                      <a:pt x="1" y="548"/>
                    </a:cubicBezTo>
                    <a:lnTo>
                      <a:pt x="1632" y="12264"/>
                    </a:lnTo>
                    <a:lnTo>
                      <a:pt x="2822" y="10371"/>
                    </a:lnTo>
                    <a:lnTo>
                      <a:pt x="15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43"/>
              <p:cNvSpPr/>
              <p:nvPr/>
            </p:nvSpPr>
            <p:spPr>
              <a:xfrm>
                <a:off x="1296275" y="2211125"/>
                <a:ext cx="302150" cy="567050"/>
              </a:xfrm>
              <a:custGeom>
                <a:rect b="b" l="l" r="r" t="t"/>
                <a:pathLst>
                  <a:path extrusionOk="0" h="22682" w="12086">
                    <a:moveTo>
                      <a:pt x="6359" y="0"/>
                    </a:moveTo>
                    <a:cubicBezTo>
                      <a:pt x="3906" y="2334"/>
                      <a:pt x="1680" y="4870"/>
                      <a:pt x="1" y="7203"/>
                    </a:cubicBezTo>
                    <a:lnTo>
                      <a:pt x="7359" y="22681"/>
                    </a:lnTo>
                    <a:lnTo>
                      <a:pt x="12086" y="15264"/>
                    </a:lnTo>
                    <a:lnTo>
                      <a:pt x="635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43"/>
              <p:cNvSpPr/>
              <p:nvPr/>
            </p:nvSpPr>
            <p:spPr>
              <a:xfrm>
                <a:off x="1460875" y="2163800"/>
                <a:ext cx="178625" cy="421200"/>
              </a:xfrm>
              <a:custGeom>
                <a:rect b="b" l="l" r="r" t="t"/>
                <a:pathLst>
                  <a:path extrusionOk="0" h="16848" w="7145">
                    <a:moveTo>
                      <a:pt x="1846" y="0"/>
                    </a:moveTo>
                    <a:cubicBezTo>
                      <a:pt x="1215" y="536"/>
                      <a:pt x="608" y="1084"/>
                      <a:pt x="1" y="1667"/>
                    </a:cubicBezTo>
                    <a:lnTo>
                      <a:pt x="5692" y="16847"/>
                    </a:lnTo>
                    <a:lnTo>
                      <a:pt x="7145" y="14573"/>
                    </a:lnTo>
                    <a:lnTo>
                      <a:pt x="184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43"/>
              <p:cNvSpPr/>
              <p:nvPr/>
            </p:nvSpPr>
            <p:spPr>
              <a:xfrm>
                <a:off x="1065600" y="1997100"/>
                <a:ext cx="979600" cy="1435925"/>
              </a:xfrm>
              <a:custGeom>
                <a:rect b="b" l="l" r="r" t="t"/>
                <a:pathLst>
                  <a:path extrusionOk="0" h="57437" w="39184">
                    <a:moveTo>
                      <a:pt x="28873" y="1"/>
                    </a:moveTo>
                    <a:cubicBezTo>
                      <a:pt x="28790" y="24"/>
                      <a:pt x="28683" y="48"/>
                      <a:pt x="28575" y="72"/>
                    </a:cubicBezTo>
                    <a:lnTo>
                      <a:pt x="29814" y="10442"/>
                    </a:lnTo>
                    <a:lnTo>
                      <a:pt x="28611" y="12335"/>
                    </a:lnTo>
                    <a:lnTo>
                      <a:pt x="26968" y="620"/>
                    </a:lnTo>
                    <a:cubicBezTo>
                      <a:pt x="26885" y="667"/>
                      <a:pt x="26778" y="703"/>
                      <a:pt x="26682" y="739"/>
                    </a:cubicBezTo>
                    <a:lnTo>
                      <a:pt x="28349" y="12728"/>
                    </a:lnTo>
                    <a:lnTo>
                      <a:pt x="23158" y="20932"/>
                    </a:lnTo>
                    <a:lnTo>
                      <a:pt x="17907" y="6466"/>
                    </a:lnTo>
                    <a:cubicBezTo>
                      <a:pt x="17836" y="6537"/>
                      <a:pt x="17741" y="6597"/>
                      <a:pt x="17669" y="6668"/>
                    </a:cubicBezTo>
                    <a:lnTo>
                      <a:pt x="22968" y="21241"/>
                    </a:lnTo>
                    <a:lnTo>
                      <a:pt x="21527" y="23503"/>
                    </a:lnTo>
                    <a:lnTo>
                      <a:pt x="15824" y="8323"/>
                    </a:lnTo>
                    <a:cubicBezTo>
                      <a:pt x="15752" y="8394"/>
                      <a:pt x="15657" y="8466"/>
                      <a:pt x="15586" y="8549"/>
                    </a:cubicBezTo>
                    <a:lnTo>
                      <a:pt x="21313" y="23813"/>
                    </a:lnTo>
                    <a:lnTo>
                      <a:pt x="16598" y="31219"/>
                    </a:lnTo>
                    <a:lnTo>
                      <a:pt x="9240" y="15741"/>
                    </a:lnTo>
                    <a:cubicBezTo>
                      <a:pt x="9180" y="15836"/>
                      <a:pt x="9109" y="15919"/>
                      <a:pt x="9049" y="16026"/>
                    </a:cubicBezTo>
                    <a:lnTo>
                      <a:pt x="16419" y="31516"/>
                    </a:lnTo>
                    <a:lnTo>
                      <a:pt x="14466" y="34576"/>
                    </a:lnTo>
                    <a:lnTo>
                      <a:pt x="7037" y="19253"/>
                    </a:lnTo>
                    <a:cubicBezTo>
                      <a:pt x="6977" y="19360"/>
                      <a:pt x="6918" y="19467"/>
                      <a:pt x="6858" y="19586"/>
                    </a:cubicBezTo>
                    <a:lnTo>
                      <a:pt x="14276" y="34874"/>
                    </a:lnTo>
                    <a:lnTo>
                      <a:pt x="9537" y="42291"/>
                    </a:lnTo>
                    <a:lnTo>
                      <a:pt x="2477" y="29683"/>
                    </a:lnTo>
                    <a:cubicBezTo>
                      <a:pt x="2429" y="29802"/>
                      <a:pt x="2382" y="29933"/>
                      <a:pt x="2334" y="30052"/>
                    </a:cubicBezTo>
                    <a:lnTo>
                      <a:pt x="9347" y="42577"/>
                    </a:lnTo>
                    <a:lnTo>
                      <a:pt x="6620" y="46863"/>
                    </a:lnTo>
                    <a:lnTo>
                      <a:pt x="131" y="36886"/>
                    </a:lnTo>
                    <a:cubicBezTo>
                      <a:pt x="108" y="37017"/>
                      <a:pt x="60" y="37136"/>
                      <a:pt x="36" y="37255"/>
                    </a:cubicBezTo>
                    <a:lnTo>
                      <a:pt x="6465" y="47137"/>
                    </a:lnTo>
                    <a:lnTo>
                      <a:pt x="0" y="57270"/>
                    </a:lnTo>
                    <a:cubicBezTo>
                      <a:pt x="72" y="57329"/>
                      <a:pt x="167" y="57377"/>
                      <a:pt x="250" y="57436"/>
                    </a:cubicBezTo>
                    <a:lnTo>
                      <a:pt x="6716" y="47304"/>
                    </a:lnTo>
                    <a:lnTo>
                      <a:pt x="17514" y="47923"/>
                    </a:lnTo>
                    <a:cubicBezTo>
                      <a:pt x="17622" y="47840"/>
                      <a:pt x="17741" y="47745"/>
                      <a:pt x="17848" y="47637"/>
                    </a:cubicBezTo>
                    <a:lnTo>
                      <a:pt x="6894" y="47018"/>
                    </a:lnTo>
                    <a:lnTo>
                      <a:pt x="9621" y="42744"/>
                    </a:lnTo>
                    <a:lnTo>
                      <a:pt x="23313" y="42565"/>
                    </a:lnTo>
                    <a:lnTo>
                      <a:pt x="23610" y="42268"/>
                    </a:lnTo>
                    <a:lnTo>
                      <a:pt x="9811" y="42446"/>
                    </a:lnTo>
                    <a:lnTo>
                      <a:pt x="9811" y="42446"/>
                    </a:lnTo>
                    <a:lnTo>
                      <a:pt x="14526" y="35041"/>
                    </a:lnTo>
                    <a:lnTo>
                      <a:pt x="30838" y="33790"/>
                    </a:lnTo>
                    <a:lnTo>
                      <a:pt x="31064" y="33469"/>
                    </a:lnTo>
                    <a:lnTo>
                      <a:pt x="14740" y="34719"/>
                    </a:lnTo>
                    <a:lnTo>
                      <a:pt x="16669" y="31683"/>
                    </a:lnTo>
                    <a:lnTo>
                      <a:pt x="33112" y="30290"/>
                    </a:lnTo>
                    <a:lnTo>
                      <a:pt x="33290" y="29980"/>
                    </a:lnTo>
                    <a:lnTo>
                      <a:pt x="33290" y="29980"/>
                    </a:lnTo>
                    <a:lnTo>
                      <a:pt x="16848" y="31373"/>
                    </a:lnTo>
                    <a:lnTo>
                      <a:pt x="21551" y="23992"/>
                    </a:lnTo>
                    <a:lnTo>
                      <a:pt x="36910" y="22110"/>
                    </a:lnTo>
                    <a:cubicBezTo>
                      <a:pt x="36957" y="22015"/>
                      <a:pt x="36981" y="21908"/>
                      <a:pt x="37029" y="21801"/>
                    </a:cubicBezTo>
                    <a:lnTo>
                      <a:pt x="37029" y="21801"/>
                    </a:lnTo>
                    <a:lnTo>
                      <a:pt x="21765" y="23658"/>
                    </a:lnTo>
                    <a:lnTo>
                      <a:pt x="23206" y="21420"/>
                    </a:lnTo>
                    <a:lnTo>
                      <a:pt x="37791" y="19539"/>
                    </a:lnTo>
                    <a:lnTo>
                      <a:pt x="37874" y="19229"/>
                    </a:lnTo>
                    <a:lnTo>
                      <a:pt x="37874" y="19229"/>
                    </a:lnTo>
                    <a:lnTo>
                      <a:pt x="23396" y="21086"/>
                    </a:lnTo>
                    <a:lnTo>
                      <a:pt x="23396" y="21086"/>
                    </a:lnTo>
                    <a:lnTo>
                      <a:pt x="28623" y="12883"/>
                    </a:lnTo>
                    <a:lnTo>
                      <a:pt x="39184" y="11490"/>
                    </a:lnTo>
                    <a:lnTo>
                      <a:pt x="39184" y="11192"/>
                    </a:lnTo>
                    <a:lnTo>
                      <a:pt x="28825" y="12562"/>
                    </a:lnTo>
                    <a:lnTo>
                      <a:pt x="30076" y="10609"/>
                    </a:lnTo>
                    <a:lnTo>
                      <a:pt x="39124" y="9276"/>
                    </a:lnTo>
                    <a:cubicBezTo>
                      <a:pt x="39112" y="9168"/>
                      <a:pt x="39112" y="9073"/>
                      <a:pt x="39101" y="8978"/>
                    </a:cubicBezTo>
                    <a:lnTo>
                      <a:pt x="30290" y="10288"/>
                    </a:lnTo>
                    <a:lnTo>
                      <a:pt x="35814" y="1620"/>
                    </a:lnTo>
                    <a:cubicBezTo>
                      <a:pt x="35731" y="1548"/>
                      <a:pt x="35660" y="1489"/>
                      <a:pt x="35588" y="1417"/>
                    </a:cubicBezTo>
                    <a:lnTo>
                      <a:pt x="30076" y="10049"/>
                    </a:lnTo>
                    <a:lnTo>
                      <a:pt x="28873" y="1"/>
                    </a:lnTo>
                    <a:close/>
                  </a:path>
                </a:pathLst>
              </a:custGeom>
              <a:solidFill>
                <a:schemeClr val="accent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672" name="Google Shape;672;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73" name="Shape 673"/>
        <p:cNvGrpSpPr/>
        <p:nvPr/>
      </p:nvGrpSpPr>
      <p:grpSpPr>
        <a:xfrm>
          <a:off x="0" y="0"/>
          <a:ext cx="0" cy="0"/>
          <a:chOff x="0" y="0"/>
          <a:chExt cx="0" cy="0"/>
        </a:xfrm>
      </p:grpSpPr>
      <p:sp>
        <p:nvSpPr>
          <p:cNvPr id="674" name="Google Shape;674;p44"/>
          <p:cNvSpPr txBox="1"/>
          <p:nvPr>
            <p:ph type="title"/>
          </p:nvPr>
        </p:nvSpPr>
        <p:spPr>
          <a:xfrm>
            <a:off x="713250" y="445000"/>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675" name="Google Shape;675;p44"/>
          <p:cNvSpPr txBox="1"/>
          <p:nvPr>
            <p:ph idx="1" type="subTitle"/>
          </p:nvPr>
        </p:nvSpPr>
        <p:spPr>
          <a:xfrm>
            <a:off x="1111900" y="1353600"/>
            <a:ext cx="3274200" cy="2992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500"/>
              <a:buNone/>
              <a:defRPr sz="1500">
                <a:solidFill>
                  <a:schemeClr val="dk1"/>
                </a:solidFill>
              </a:defRPr>
            </a:lvl1pPr>
            <a:lvl2pPr lvl="1" algn="ctr">
              <a:lnSpc>
                <a:spcPct val="100000"/>
              </a:lnSpc>
              <a:spcBef>
                <a:spcPts val="0"/>
              </a:spcBef>
              <a:spcAft>
                <a:spcPts val="0"/>
              </a:spcAft>
              <a:buClr>
                <a:schemeClr val="dk1"/>
              </a:buClr>
              <a:buSzPts val="1500"/>
              <a:buNone/>
              <a:defRPr sz="1500">
                <a:solidFill>
                  <a:schemeClr val="dk1"/>
                </a:solidFill>
              </a:defRPr>
            </a:lvl2pPr>
            <a:lvl3pPr lvl="2" algn="ctr">
              <a:lnSpc>
                <a:spcPct val="100000"/>
              </a:lnSpc>
              <a:spcBef>
                <a:spcPts val="0"/>
              </a:spcBef>
              <a:spcAft>
                <a:spcPts val="0"/>
              </a:spcAft>
              <a:buClr>
                <a:schemeClr val="dk1"/>
              </a:buClr>
              <a:buSzPts val="1500"/>
              <a:buNone/>
              <a:defRPr sz="1500">
                <a:solidFill>
                  <a:schemeClr val="dk1"/>
                </a:solidFill>
              </a:defRPr>
            </a:lvl3pPr>
            <a:lvl4pPr lvl="3" algn="ctr">
              <a:lnSpc>
                <a:spcPct val="100000"/>
              </a:lnSpc>
              <a:spcBef>
                <a:spcPts val="0"/>
              </a:spcBef>
              <a:spcAft>
                <a:spcPts val="0"/>
              </a:spcAft>
              <a:buClr>
                <a:schemeClr val="dk1"/>
              </a:buClr>
              <a:buSzPts val="1500"/>
              <a:buNone/>
              <a:defRPr sz="1500">
                <a:solidFill>
                  <a:schemeClr val="dk1"/>
                </a:solidFill>
              </a:defRPr>
            </a:lvl4pPr>
            <a:lvl5pPr lvl="4" algn="ctr">
              <a:lnSpc>
                <a:spcPct val="100000"/>
              </a:lnSpc>
              <a:spcBef>
                <a:spcPts val="0"/>
              </a:spcBef>
              <a:spcAft>
                <a:spcPts val="0"/>
              </a:spcAft>
              <a:buClr>
                <a:schemeClr val="dk1"/>
              </a:buClr>
              <a:buSzPts val="1500"/>
              <a:buNone/>
              <a:defRPr sz="1500">
                <a:solidFill>
                  <a:schemeClr val="dk1"/>
                </a:solidFill>
              </a:defRPr>
            </a:lvl5pPr>
            <a:lvl6pPr lvl="5" algn="ctr">
              <a:lnSpc>
                <a:spcPct val="100000"/>
              </a:lnSpc>
              <a:spcBef>
                <a:spcPts val="0"/>
              </a:spcBef>
              <a:spcAft>
                <a:spcPts val="0"/>
              </a:spcAft>
              <a:buClr>
                <a:schemeClr val="dk1"/>
              </a:buClr>
              <a:buSzPts val="1500"/>
              <a:buNone/>
              <a:defRPr sz="1500">
                <a:solidFill>
                  <a:schemeClr val="dk1"/>
                </a:solidFill>
              </a:defRPr>
            </a:lvl6pPr>
            <a:lvl7pPr lvl="6" algn="ctr">
              <a:lnSpc>
                <a:spcPct val="100000"/>
              </a:lnSpc>
              <a:spcBef>
                <a:spcPts val="0"/>
              </a:spcBef>
              <a:spcAft>
                <a:spcPts val="0"/>
              </a:spcAft>
              <a:buClr>
                <a:schemeClr val="dk1"/>
              </a:buClr>
              <a:buSzPts val="1500"/>
              <a:buNone/>
              <a:defRPr sz="1500">
                <a:solidFill>
                  <a:schemeClr val="dk1"/>
                </a:solidFill>
              </a:defRPr>
            </a:lvl7pPr>
            <a:lvl8pPr lvl="7" algn="ctr">
              <a:lnSpc>
                <a:spcPct val="100000"/>
              </a:lnSpc>
              <a:spcBef>
                <a:spcPts val="0"/>
              </a:spcBef>
              <a:spcAft>
                <a:spcPts val="0"/>
              </a:spcAft>
              <a:buClr>
                <a:schemeClr val="dk1"/>
              </a:buClr>
              <a:buSzPts val="1500"/>
              <a:buNone/>
              <a:defRPr sz="1500">
                <a:solidFill>
                  <a:schemeClr val="dk1"/>
                </a:solidFill>
              </a:defRPr>
            </a:lvl8pPr>
            <a:lvl9pPr lvl="8" algn="ctr">
              <a:lnSpc>
                <a:spcPct val="100000"/>
              </a:lnSpc>
              <a:spcBef>
                <a:spcPts val="0"/>
              </a:spcBef>
              <a:spcAft>
                <a:spcPts val="0"/>
              </a:spcAft>
              <a:buClr>
                <a:schemeClr val="dk1"/>
              </a:buClr>
              <a:buSzPts val="1500"/>
              <a:buNone/>
              <a:defRPr sz="1500">
                <a:solidFill>
                  <a:schemeClr val="dk1"/>
                </a:solidFill>
              </a:defRPr>
            </a:lvl9pPr>
          </a:lstStyle>
          <a:p/>
        </p:txBody>
      </p:sp>
      <p:sp>
        <p:nvSpPr>
          <p:cNvPr id="676" name="Google Shape;676;p44"/>
          <p:cNvSpPr txBox="1"/>
          <p:nvPr>
            <p:ph idx="2" type="subTitle"/>
          </p:nvPr>
        </p:nvSpPr>
        <p:spPr>
          <a:xfrm>
            <a:off x="4757900" y="1353600"/>
            <a:ext cx="3274200" cy="2992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500"/>
              <a:buNone/>
              <a:defRPr sz="1500">
                <a:solidFill>
                  <a:schemeClr val="dk1"/>
                </a:solidFill>
              </a:defRPr>
            </a:lvl1pPr>
            <a:lvl2pPr lvl="1" algn="ctr">
              <a:lnSpc>
                <a:spcPct val="100000"/>
              </a:lnSpc>
              <a:spcBef>
                <a:spcPts val="0"/>
              </a:spcBef>
              <a:spcAft>
                <a:spcPts val="0"/>
              </a:spcAft>
              <a:buClr>
                <a:schemeClr val="dk1"/>
              </a:buClr>
              <a:buSzPts val="1500"/>
              <a:buNone/>
              <a:defRPr sz="1500">
                <a:solidFill>
                  <a:schemeClr val="dk1"/>
                </a:solidFill>
              </a:defRPr>
            </a:lvl2pPr>
            <a:lvl3pPr lvl="2" algn="ctr">
              <a:lnSpc>
                <a:spcPct val="100000"/>
              </a:lnSpc>
              <a:spcBef>
                <a:spcPts val="0"/>
              </a:spcBef>
              <a:spcAft>
                <a:spcPts val="0"/>
              </a:spcAft>
              <a:buClr>
                <a:schemeClr val="dk1"/>
              </a:buClr>
              <a:buSzPts val="1500"/>
              <a:buNone/>
              <a:defRPr sz="1500">
                <a:solidFill>
                  <a:schemeClr val="dk1"/>
                </a:solidFill>
              </a:defRPr>
            </a:lvl3pPr>
            <a:lvl4pPr lvl="3" algn="ctr">
              <a:lnSpc>
                <a:spcPct val="100000"/>
              </a:lnSpc>
              <a:spcBef>
                <a:spcPts val="0"/>
              </a:spcBef>
              <a:spcAft>
                <a:spcPts val="0"/>
              </a:spcAft>
              <a:buClr>
                <a:schemeClr val="dk1"/>
              </a:buClr>
              <a:buSzPts val="1500"/>
              <a:buNone/>
              <a:defRPr sz="1500">
                <a:solidFill>
                  <a:schemeClr val="dk1"/>
                </a:solidFill>
              </a:defRPr>
            </a:lvl4pPr>
            <a:lvl5pPr lvl="4" algn="ctr">
              <a:lnSpc>
                <a:spcPct val="100000"/>
              </a:lnSpc>
              <a:spcBef>
                <a:spcPts val="0"/>
              </a:spcBef>
              <a:spcAft>
                <a:spcPts val="0"/>
              </a:spcAft>
              <a:buClr>
                <a:schemeClr val="dk1"/>
              </a:buClr>
              <a:buSzPts val="1500"/>
              <a:buNone/>
              <a:defRPr sz="1500">
                <a:solidFill>
                  <a:schemeClr val="dk1"/>
                </a:solidFill>
              </a:defRPr>
            </a:lvl5pPr>
            <a:lvl6pPr lvl="5" algn="ctr">
              <a:lnSpc>
                <a:spcPct val="100000"/>
              </a:lnSpc>
              <a:spcBef>
                <a:spcPts val="0"/>
              </a:spcBef>
              <a:spcAft>
                <a:spcPts val="0"/>
              </a:spcAft>
              <a:buClr>
                <a:schemeClr val="dk1"/>
              </a:buClr>
              <a:buSzPts val="1500"/>
              <a:buNone/>
              <a:defRPr sz="1500">
                <a:solidFill>
                  <a:schemeClr val="dk1"/>
                </a:solidFill>
              </a:defRPr>
            </a:lvl6pPr>
            <a:lvl7pPr lvl="6" algn="ctr">
              <a:lnSpc>
                <a:spcPct val="100000"/>
              </a:lnSpc>
              <a:spcBef>
                <a:spcPts val="0"/>
              </a:spcBef>
              <a:spcAft>
                <a:spcPts val="0"/>
              </a:spcAft>
              <a:buClr>
                <a:schemeClr val="dk1"/>
              </a:buClr>
              <a:buSzPts val="1500"/>
              <a:buNone/>
              <a:defRPr sz="1500">
                <a:solidFill>
                  <a:schemeClr val="dk1"/>
                </a:solidFill>
              </a:defRPr>
            </a:lvl7pPr>
            <a:lvl8pPr lvl="7" algn="ctr">
              <a:lnSpc>
                <a:spcPct val="100000"/>
              </a:lnSpc>
              <a:spcBef>
                <a:spcPts val="0"/>
              </a:spcBef>
              <a:spcAft>
                <a:spcPts val="0"/>
              </a:spcAft>
              <a:buClr>
                <a:schemeClr val="dk1"/>
              </a:buClr>
              <a:buSzPts val="1500"/>
              <a:buNone/>
              <a:defRPr sz="1500">
                <a:solidFill>
                  <a:schemeClr val="dk1"/>
                </a:solidFill>
              </a:defRPr>
            </a:lvl8pPr>
            <a:lvl9pPr lvl="8" algn="ctr">
              <a:lnSpc>
                <a:spcPct val="100000"/>
              </a:lnSpc>
              <a:spcBef>
                <a:spcPts val="0"/>
              </a:spcBef>
              <a:spcAft>
                <a:spcPts val="0"/>
              </a:spcAft>
              <a:buClr>
                <a:schemeClr val="dk1"/>
              </a:buClr>
              <a:buSzPts val="1500"/>
              <a:buNone/>
              <a:defRPr sz="1500">
                <a:solidFill>
                  <a:schemeClr val="dk1"/>
                </a:solidFill>
              </a:defRPr>
            </a:lvl9pPr>
          </a:lstStyle>
          <a:p/>
        </p:txBody>
      </p:sp>
      <p:sp>
        <p:nvSpPr>
          <p:cNvPr id="677" name="Google Shape;677;p44"/>
          <p:cNvSpPr/>
          <p:nvPr/>
        </p:nvSpPr>
        <p:spPr>
          <a:xfrm flipH="1">
            <a:off x="-708126" y="4681700"/>
            <a:ext cx="10156816" cy="1756167"/>
          </a:xfrm>
          <a:custGeom>
            <a:rect b="b" l="l" r="r" t="t"/>
            <a:pathLst>
              <a:path extrusionOk="0" h="50338" w="136972">
                <a:moveTo>
                  <a:pt x="81311" y="1"/>
                </a:moveTo>
                <a:cubicBezTo>
                  <a:pt x="77827" y="1"/>
                  <a:pt x="74158" y="138"/>
                  <a:pt x="70298" y="437"/>
                </a:cubicBezTo>
                <a:cubicBezTo>
                  <a:pt x="22108" y="4174"/>
                  <a:pt x="0" y="20004"/>
                  <a:pt x="0" y="20004"/>
                </a:cubicBezTo>
                <a:lnTo>
                  <a:pt x="2366" y="50338"/>
                </a:lnTo>
                <a:lnTo>
                  <a:pt x="136972" y="50338"/>
                </a:lnTo>
                <a:lnTo>
                  <a:pt x="136972" y="18118"/>
                </a:lnTo>
                <a:cubicBezTo>
                  <a:pt x="136972" y="18118"/>
                  <a:pt x="121330" y="1"/>
                  <a:pt x="8131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679" name="Shape 679"/>
        <p:cNvGrpSpPr/>
        <p:nvPr/>
      </p:nvGrpSpPr>
      <p:grpSpPr>
        <a:xfrm>
          <a:off x="0" y="0"/>
          <a:ext cx="0" cy="0"/>
          <a:chOff x="0" y="0"/>
          <a:chExt cx="0" cy="0"/>
        </a:xfrm>
      </p:grpSpPr>
      <p:sp>
        <p:nvSpPr>
          <p:cNvPr id="680" name="Google Shape;680;p45"/>
          <p:cNvSpPr txBox="1"/>
          <p:nvPr>
            <p:ph type="title"/>
          </p:nvPr>
        </p:nvSpPr>
        <p:spPr>
          <a:xfrm>
            <a:off x="713250" y="445025"/>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681" name="Google Shape;681;p45"/>
          <p:cNvSpPr txBox="1"/>
          <p:nvPr>
            <p:ph idx="1" type="subTitle"/>
          </p:nvPr>
        </p:nvSpPr>
        <p:spPr>
          <a:xfrm>
            <a:off x="2089038" y="1245963"/>
            <a:ext cx="4965900" cy="48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800"/>
              <a:buFont typeface="DM Serif Display"/>
              <a:buNone/>
              <a:defRPr sz="2400">
                <a:latin typeface="Bungee"/>
                <a:ea typeface="Bungee"/>
                <a:cs typeface="Bungee"/>
                <a:sym typeface="Bungee"/>
              </a:defRPr>
            </a:lvl1pPr>
            <a:lvl2pPr lvl="1" algn="l">
              <a:lnSpc>
                <a:spcPct val="100000"/>
              </a:lnSpc>
              <a:spcBef>
                <a:spcPts val="0"/>
              </a:spcBef>
              <a:spcAft>
                <a:spcPts val="0"/>
              </a:spcAft>
              <a:buClr>
                <a:schemeClr val="dk2"/>
              </a:buClr>
              <a:buSzPts val="1500"/>
              <a:buFont typeface="DM Serif Display"/>
              <a:buNone/>
              <a:defRPr>
                <a:solidFill>
                  <a:schemeClr val="dk2"/>
                </a:solidFill>
                <a:latin typeface="DM Serif Display"/>
                <a:ea typeface="DM Serif Display"/>
                <a:cs typeface="DM Serif Display"/>
                <a:sym typeface="DM Serif Display"/>
              </a:defRPr>
            </a:lvl2pPr>
            <a:lvl3pPr lvl="2" algn="l">
              <a:lnSpc>
                <a:spcPct val="100000"/>
              </a:lnSpc>
              <a:spcBef>
                <a:spcPts val="0"/>
              </a:spcBef>
              <a:spcAft>
                <a:spcPts val="0"/>
              </a:spcAft>
              <a:buClr>
                <a:schemeClr val="dk2"/>
              </a:buClr>
              <a:buSzPts val="1500"/>
              <a:buFont typeface="DM Serif Display"/>
              <a:buNone/>
              <a:defRPr>
                <a:solidFill>
                  <a:schemeClr val="dk2"/>
                </a:solidFill>
                <a:latin typeface="DM Serif Display"/>
                <a:ea typeface="DM Serif Display"/>
                <a:cs typeface="DM Serif Display"/>
                <a:sym typeface="DM Serif Display"/>
              </a:defRPr>
            </a:lvl3pPr>
            <a:lvl4pPr lvl="3" algn="l">
              <a:lnSpc>
                <a:spcPct val="100000"/>
              </a:lnSpc>
              <a:spcBef>
                <a:spcPts val="0"/>
              </a:spcBef>
              <a:spcAft>
                <a:spcPts val="0"/>
              </a:spcAft>
              <a:buClr>
                <a:schemeClr val="dk2"/>
              </a:buClr>
              <a:buSzPts val="1500"/>
              <a:buFont typeface="DM Serif Display"/>
              <a:buNone/>
              <a:defRPr>
                <a:solidFill>
                  <a:schemeClr val="dk2"/>
                </a:solidFill>
                <a:latin typeface="DM Serif Display"/>
                <a:ea typeface="DM Serif Display"/>
                <a:cs typeface="DM Serif Display"/>
                <a:sym typeface="DM Serif Display"/>
              </a:defRPr>
            </a:lvl4pPr>
            <a:lvl5pPr lvl="4" algn="l">
              <a:lnSpc>
                <a:spcPct val="100000"/>
              </a:lnSpc>
              <a:spcBef>
                <a:spcPts val="0"/>
              </a:spcBef>
              <a:spcAft>
                <a:spcPts val="0"/>
              </a:spcAft>
              <a:buClr>
                <a:schemeClr val="dk2"/>
              </a:buClr>
              <a:buSzPts val="1500"/>
              <a:buFont typeface="DM Serif Display"/>
              <a:buNone/>
              <a:defRPr>
                <a:solidFill>
                  <a:schemeClr val="dk2"/>
                </a:solidFill>
                <a:latin typeface="DM Serif Display"/>
                <a:ea typeface="DM Serif Display"/>
                <a:cs typeface="DM Serif Display"/>
                <a:sym typeface="DM Serif Display"/>
              </a:defRPr>
            </a:lvl5pPr>
            <a:lvl6pPr lvl="5" algn="l">
              <a:lnSpc>
                <a:spcPct val="100000"/>
              </a:lnSpc>
              <a:spcBef>
                <a:spcPts val="0"/>
              </a:spcBef>
              <a:spcAft>
                <a:spcPts val="0"/>
              </a:spcAft>
              <a:buClr>
                <a:schemeClr val="dk2"/>
              </a:buClr>
              <a:buSzPts val="1500"/>
              <a:buFont typeface="DM Serif Display"/>
              <a:buNone/>
              <a:defRPr>
                <a:solidFill>
                  <a:schemeClr val="dk2"/>
                </a:solidFill>
                <a:latin typeface="DM Serif Display"/>
                <a:ea typeface="DM Serif Display"/>
                <a:cs typeface="DM Serif Display"/>
                <a:sym typeface="DM Serif Display"/>
              </a:defRPr>
            </a:lvl6pPr>
            <a:lvl7pPr lvl="6" algn="l">
              <a:lnSpc>
                <a:spcPct val="100000"/>
              </a:lnSpc>
              <a:spcBef>
                <a:spcPts val="0"/>
              </a:spcBef>
              <a:spcAft>
                <a:spcPts val="0"/>
              </a:spcAft>
              <a:buClr>
                <a:schemeClr val="dk2"/>
              </a:buClr>
              <a:buSzPts val="1500"/>
              <a:buFont typeface="DM Serif Display"/>
              <a:buNone/>
              <a:defRPr>
                <a:solidFill>
                  <a:schemeClr val="dk2"/>
                </a:solidFill>
                <a:latin typeface="DM Serif Display"/>
                <a:ea typeface="DM Serif Display"/>
                <a:cs typeface="DM Serif Display"/>
                <a:sym typeface="DM Serif Display"/>
              </a:defRPr>
            </a:lvl7pPr>
            <a:lvl8pPr lvl="7" algn="l">
              <a:lnSpc>
                <a:spcPct val="100000"/>
              </a:lnSpc>
              <a:spcBef>
                <a:spcPts val="0"/>
              </a:spcBef>
              <a:spcAft>
                <a:spcPts val="0"/>
              </a:spcAft>
              <a:buClr>
                <a:schemeClr val="dk2"/>
              </a:buClr>
              <a:buSzPts val="1500"/>
              <a:buFont typeface="DM Serif Display"/>
              <a:buNone/>
              <a:defRPr>
                <a:solidFill>
                  <a:schemeClr val="dk2"/>
                </a:solidFill>
                <a:latin typeface="DM Serif Display"/>
                <a:ea typeface="DM Serif Display"/>
                <a:cs typeface="DM Serif Display"/>
                <a:sym typeface="DM Serif Display"/>
              </a:defRPr>
            </a:lvl8pPr>
            <a:lvl9pPr lvl="8" algn="l">
              <a:lnSpc>
                <a:spcPct val="100000"/>
              </a:lnSpc>
              <a:spcBef>
                <a:spcPts val="0"/>
              </a:spcBef>
              <a:spcAft>
                <a:spcPts val="0"/>
              </a:spcAft>
              <a:buClr>
                <a:schemeClr val="dk2"/>
              </a:buClr>
              <a:buSzPts val="1500"/>
              <a:buFont typeface="DM Serif Display"/>
              <a:buNone/>
              <a:defRPr>
                <a:solidFill>
                  <a:schemeClr val="dk2"/>
                </a:solidFill>
                <a:latin typeface="DM Serif Display"/>
                <a:ea typeface="DM Serif Display"/>
                <a:cs typeface="DM Serif Display"/>
                <a:sym typeface="DM Serif Display"/>
              </a:defRPr>
            </a:lvl9pPr>
          </a:lstStyle>
          <a:p/>
        </p:txBody>
      </p:sp>
      <p:sp>
        <p:nvSpPr>
          <p:cNvPr id="682" name="Google Shape;682;p45"/>
          <p:cNvSpPr txBox="1"/>
          <p:nvPr>
            <p:ph idx="2" type="subTitle"/>
          </p:nvPr>
        </p:nvSpPr>
        <p:spPr>
          <a:xfrm>
            <a:off x="2089038" y="1590686"/>
            <a:ext cx="4965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1500"/>
              <a:buNone/>
              <a:defRPr sz="1500"/>
            </a:lvl1pPr>
            <a:lvl2pPr lvl="1" algn="ctr">
              <a:lnSpc>
                <a:spcPct val="100000"/>
              </a:lnSpc>
              <a:spcBef>
                <a:spcPts val="0"/>
              </a:spcBef>
              <a:spcAft>
                <a:spcPts val="0"/>
              </a:spcAft>
              <a:buClr>
                <a:schemeClr val="dk2"/>
              </a:buClr>
              <a:buSzPts val="1500"/>
              <a:buNone/>
              <a:defRPr>
                <a:solidFill>
                  <a:schemeClr val="dk2"/>
                </a:solidFill>
              </a:defRPr>
            </a:lvl2pPr>
            <a:lvl3pPr lvl="2" algn="ctr">
              <a:lnSpc>
                <a:spcPct val="100000"/>
              </a:lnSpc>
              <a:spcBef>
                <a:spcPts val="0"/>
              </a:spcBef>
              <a:spcAft>
                <a:spcPts val="0"/>
              </a:spcAft>
              <a:buClr>
                <a:schemeClr val="dk2"/>
              </a:buClr>
              <a:buSzPts val="1500"/>
              <a:buNone/>
              <a:defRPr>
                <a:solidFill>
                  <a:schemeClr val="dk2"/>
                </a:solidFill>
              </a:defRPr>
            </a:lvl3pPr>
            <a:lvl4pPr lvl="3" algn="ctr">
              <a:lnSpc>
                <a:spcPct val="100000"/>
              </a:lnSpc>
              <a:spcBef>
                <a:spcPts val="0"/>
              </a:spcBef>
              <a:spcAft>
                <a:spcPts val="0"/>
              </a:spcAft>
              <a:buClr>
                <a:schemeClr val="dk2"/>
              </a:buClr>
              <a:buSzPts val="1500"/>
              <a:buNone/>
              <a:defRPr>
                <a:solidFill>
                  <a:schemeClr val="dk2"/>
                </a:solidFill>
              </a:defRPr>
            </a:lvl4pPr>
            <a:lvl5pPr lvl="4" algn="ctr">
              <a:lnSpc>
                <a:spcPct val="100000"/>
              </a:lnSpc>
              <a:spcBef>
                <a:spcPts val="0"/>
              </a:spcBef>
              <a:spcAft>
                <a:spcPts val="0"/>
              </a:spcAft>
              <a:buClr>
                <a:schemeClr val="dk2"/>
              </a:buClr>
              <a:buSzPts val="1500"/>
              <a:buNone/>
              <a:defRPr>
                <a:solidFill>
                  <a:schemeClr val="dk2"/>
                </a:solidFill>
              </a:defRPr>
            </a:lvl5pPr>
            <a:lvl6pPr lvl="5" algn="ctr">
              <a:lnSpc>
                <a:spcPct val="100000"/>
              </a:lnSpc>
              <a:spcBef>
                <a:spcPts val="0"/>
              </a:spcBef>
              <a:spcAft>
                <a:spcPts val="0"/>
              </a:spcAft>
              <a:buClr>
                <a:schemeClr val="dk2"/>
              </a:buClr>
              <a:buSzPts val="1500"/>
              <a:buNone/>
              <a:defRPr>
                <a:solidFill>
                  <a:schemeClr val="dk2"/>
                </a:solidFill>
              </a:defRPr>
            </a:lvl6pPr>
            <a:lvl7pPr lvl="6" algn="ctr">
              <a:lnSpc>
                <a:spcPct val="100000"/>
              </a:lnSpc>
              <a:spcBef>
                <a:spcPts val="0"/>
              </a:spcBef>
              <a:spcAft>
                <a:spcPts val="0"/>
              </a:spcAft>
              <a:buClr>
                <a:schemeClr val="dk2"/>
              </a:buClr>
              <a:buSzPts val="1500"/>
              <a:buNone/>
              <a:defRPr>
                <a:solidFill>
                  <a:schemeClr val="dk2"/>
                </a:solidFill>
              </a:defRPr>
            </a:lvl7pPr>
            <a:lvl8pPr lvl="7" algn="ctr">
              <a:lnSpc>
                <a:spcPct val="100000"/>
              </a:lnSpc>
              <a:spcBef>
                <a:spcPts val="0"/>
              </a:spcBef>
              <a:spcAft>
                <a:spcPts val="0"/>
              </a:spcAft>
              <a:buClr>
                <a:schemeClr val="dk2"/>
              </a:buClr>
              <a:buSzPts val="1500"/>
              <a:buNone/>
              <a:defRPr>
                <a:solidFill>
                  <a:schemeClr val="dk2"/>
                </a:solidFill>
              </a:defRPr>
            </a:lvl8pPr>
            <a:lvl9pPr lvl="8" algn="ctr">
              <a:lnSpc>
                <a:spcPct val="100000"/>
              </a:lnSpc>
              <a:spcBef>
                <a:spcPts val="0"/>
              </a:spcBef>
              <a:spcAft>
                <a:spcPts val="0"/>
              </a:spcAft>
              <a:buClr>
                <a:schemeClr val="dk2"/>
              </a:buClr>
              <a:buSzPts val="1500"/>
              <a:buNone/>
              <a:defRPr>
                <a:solidFill>
                  <a:schemeClr val="dk2"/>
                </a:solidFill>
              </a:defRPr>
            </a:lvl9pPr>
          </a:lstStyle>
          <a:p/>
        </p:txBody>
      </p:sp>
      <p:sp>
        <p:nvSpPr>
          <p:cNvPr id="683" name="Google Shape;683;p45"/>
          <p:cNvSpPr txBox="1"/>
          <p:nvPr>
            <p:ph idx="3" type="subTitle"/>
          </p:nvPr>
        </p:nvSpPr>
        <p:spPr>
          <a:xfrm>
            <a:off x="2089038" y="2403254"/>
            <a:ext cx="4965900" cy="48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800"/>
              <a:buFont typeface="DM Serif Display"/>
              <a:buNone/>
              <a:defRPr sz="2400">
                <a:latin typeface="Bungee"/>
                <a:ea typeface="Bungee"/>
                <a:cs typeface="Bungee"/>
                <a:sym typeface="Bungee"/>
              </a:defRPr>
            </a:lvl1pPr>
            <a:lvl2pPr lvl="1" algn="l">
              <a:lnSpc>
                <a:spcPct val="100000"/>
              </a:lnSpc>
              <a:spcBef>
                <a:spcPts val="0"/>
              </a:spcBef>
              <a:spcAft>
                <a:spcPts val="0"/>
              </a:spcAft>
              <a:buClr>
                <a:schemeClr val="dk2"/>
              </a:buClr>
              <a:buSzPts val="1500"/>
              <a:buNone/>
              <a:defRPr>
                <a:solidFill>
                  <a:schemeClr val="dk2"/>
                </a:solidFill>
              </a:defRPr>
            </a:lvl2pPr>
            <a:lvl3pPr lvl="2" algn="l">
              <a:lnSpc>
                <a:spcPct val="100000"/>
              </a:lnSpc>
              <a:spcBef>
                <a:spcPts val="0"/>
              </a:spcBef>
              <a:spcAft>
                <a:spcPts val="0"/>
              </a:spcAft>
              <a:buClr>
                <a:schemeClr val="dk2"/>
              </a:buClr>
              <a:buSzPts val="1500"/>
              <a:buNone/>
              <a:defRPr>
                <a:solidFill>
                  <a:schemeClr val="dk2"/>
                </a:solidFill>
              </a:defRPr>
            </a:lvl3pPr>
            <a:lvl4pPr lvl="3" algn="l">
              <a:lnSpc>
                <a:spcPct val="100000"/>
              </a:lnSpc>
              <a:spcBef>
                <a:spcPts val="0"/>
              </a:spcBef>
              <a:spcAft>
                <a:spcPts val="0"/>
              </a:spcAft>
              <a:buClr>
                <a:schemeClr val="dk2"/>
              </a:buClr>
              <a:buSzPts val="1500"/>
              <a:buNone/>
              <a:defRPr>
                <a:solidFill>
                  <a:schemeClr val="dk2"/>
                </a:solidFill>
              </a:defRPr>
            </a:lvl4pPr>
            <a:lvl5pPr lvl="4" algn="l">
              <a:lnSpc>
                <a:spcPct val="100000"/>
              </a:lnSpc>
              <a:spcBef>
                <a:spcPts val="0"/>
              </a:spcBef>
              <a:spcAft>
                <a:spcPts val="0"/>
              </a:spcAft>
              <a:buClr>
                <a:schemeClr val="dk2"/>
              </a:buClr>
              <a:buSzPts val="1500"/>
              <a:buNone/>
              <a:defRPr>
                <a:solidFill>
                  <a:schemeClr val="dk2"/>
                </a:solidFill>
              </a:defRPr>
            </a:lvl5pPr>
            <a:lvl6pPr lvl="5" algn="l">
              <a:lnSpc>
                <a:spcPct val="100000"/>
              </a:lnSpc>
              <a:spcBef>
                <a:spcPts val="0"/>
              </a:spcBef>
              <a:spcAft>
                <a:spcPts val="0"/>
              </a:spcAft>
              <a:buClr>
                <a:schemeClr val="dk2"/>
              </a:buClr>
              <a:buSzPts val="1500"/>
              <a:buNone/>
              <a:defRPr>
                <a:solidFill>
                  <a:schemeClr val="dk2"/>
                </a:solidFill>
              </a:defRPr>
            </a:lvl6pPr>
            <a:lvl7pPr lvl="6" algn="l">
              <a:lnSpc>
                <a:spcPct val="100000"/>
              </a:lnSpc>
              <a:spcBef>
                <a:spcPts val="0"/>
              </a:spcBef>
              <a:spcAft>
                <a:spcPts val="0"/>
              </a:spcAft>
              <a:buClr>
                <a:schemeClr val="dk2"/>
              </a:buClr>
              <a:buSzPts val="1500"/>
              <a:buNone/>
              <a:defRPr>
                <a:solidFill>
                  <a:schemeClr val="dk2"/>
                </a:solidFill>
              </a:defRPr>
            </a:lvl7pPr>
            <a:lvl8pPr lvl="7" algn="l">
              <a:lnSpc>
                <a:spcPct val="100000"/>
              </a:lnSpc>
              <a:spcBef>
                <a:spcPts val="0"/>
              </a:spcBef>
              <a:spcAft>
                <a:spcPts val="0"/>
              </a:spcAft>
              <a:buClr>
                <a:schemeClr val="dk2"/>
              </a:buClr>
              <a:buSzPts val="1500"/>
              <a:buNone/>
              <a:defRPr>
                <a:solidFill>
                  <a:schemeClr val="dk2"/>
                </a:solidFill>
              </a:defRPr>
            </a:lvl8pPr>
            <a:lvl9pPr lvl="8" algn="l">
              <a:lnSpc>
                <a:spcPct val="100000"/>
              </a:lnSpc>
              <a:spcBef>
                <a:spcPts val="0"/>
              </a:spcBef>
              <a:spcAft>
                <a:spcPts val="0"/>
              </a:spcAft>
              <a:buClr>
                <a:schemeClr val="dk2"/>
              </a:buClr>
              <a:buSzPts val="1500"/>
              <a:buNone/>
              <a:defRPr>
                <a:solidFill>
                  <a:schemeClr val="dk2"/>
                </a:solidFill>
              </a:defRPr>
            </a:lvl9pPr>
          </a:lstStyle>
          <a:p/>
        </p:txBody>
      </p:sp>
      <p:sp>
        <p:nvSpPr>
          <p:cNvPr id="684" name="Google Shape;684;p45"/>
          <p:cNvSpPr txBox="1"/>
          <p:nvPr>
            <p:ph idx="4" type="subTitle"/>
          </p:nvPr>
        </p:nvSpPr>
        <p:spPr>
          <a:xfrm>
            <a:off x="2089038" y="2747988"/>
            <a:ext cx="4965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1500"/>
              <a:buNone/>
              <a:defRPr sz="1500"/>
            </a:lvl1pPr>
            <a:lvl2pPr lvl="1" algn="ctr">
              <a:lnSpc>
                <a:spcPct val="100000"/>
              </a:lnSpc>
              <a:spcBef>
                <a:spcPts val="0"/>
              </a:spcBef>
              <a:spcAft>
                <a:spcPts val="0"/>
              </a:spcAft>
              <a:buClr>
                <a:schemeClr val="dk2"/>
              </a:buClr>
              <a:buSzPts val="1500"/>
              <a:buNone/>
              <a:defRPr>
                <a:solidFill>
                  <a:schemeClr val="dk2"/>
                </a:solidFill>
              </a:defRPr>
            </a:lvl2pPr>
            <a:lvl3pPr lvl="2" algn="ctr">
              <a:lnSpc>
                <a:spcPct val="100000"/>
              </a:lnSpc>
              <a:spcBef>
                <a:spcPts val="0"/>
              </a:spcBef>
              <a:spcAft>
                <a:spcPts val="0"/>
              </a:spcAft>
              <a:buClr>
                <a:schemeClr val="dk2"/>
              </a:buClr>
              <a:buSzPts val="1500"/>
              <a:buNone/>
              <a:defRPr>
                <a:solidFill>
                  <a:schemeClr val="dk2"/>
                </a:solidFill>
              </a:defRPr>
            </a:lvl3pPr>
            <a:lvl4pPr lvl="3" algn="ctr">
              <a:lnSpc>
                <a:spcPct val="100000"/>
              </a:lnSpc>
              <a:spcBef>
                <a:spcPts val="0"/>
              </a:spcBef>
              <a:spcAft>
                <a:spcPts val="0"/>
              </a:spcAft>
              <a:buClr>
                <a:schemeClr val="dk2"/>
              </a:buClr>
              <a:buSzPts val="1500"/>
              <a:buNone/>
              <a:defRPr>
                <a:solidFill>
                  <a:schemeClr val="dk2"/>
                </a:solidFill>
              </a:defRPr>
            </a:lvl4pPr>
            <a:lvl5pPr lvl="4" algn="ctr">
              <a:lnSpc>
                <a:spcPct val="100000"/>
              </a:lnSpc>
              <a:spcBef>
                <a:spcPts val="0"/>
              </a:spcBef>
              <a:spcAft>
                <a:spcPts val="0"/>
              </a:spcAft>
              <a:buClr>
                <a:schemeClr val="dk2"/>
              </a:buClr>
              <a:buSzPts val="1500"/>
              <a:buNone/>
              <a:defRPr>
                <a:solidFill>
                  <a:schemeClr val="dk2"/>
                </a:solidFill>
              </a:defRPr>
            </a:lvl5pPr>
            <a:lvl6pPr lvl="5" algn="ctr">
              <a:lnSpc>
                <a:spcPct val="100000"/>
              </a:lnSpc>
              <a:spcBef>
                <a:spcPts val="0"/>
              </a:spcBef>
              <a:spcAft>
                <a:spcPts val="0"/>
              </a:spcAft>
              <a:buClr>
                <a:schemeClr val="dk2"/>
              </a:buClr>
              <a:buSzPts val="1500"/>
              <a:buNone/>
              <a:defRPr>
                <a:solidFill>
                  <a:schemeClr val="dk2"/>
                </a:solidFill>
              </a:defRPr>
            </a:lvl6pPr>
            <a:lvl7pPr lvl="6" algn="ctr">
              <a:lnSpc>
                <a:spcPct val="100000"/>
              </a:lnSpc>
              <a:spcBef>
                <a:spcPts val="0"/>
              </a:spcBef>
              <a:spcAft>
                <a:spcPts val="0"/>
              </a:spcAft>
              <a:buClr>
                <a:schemeClr val="dk2"/>
              </a:buClr>
              <a:buSzPts val="1500"/>
              <a:buNone/>
              <a:defRPr>
                <a:solidFill>
                  <a:schemeClr val="dk2"/>
                </a:solidFill>
              </a:defRPr>
            </a:lvl7pPr>
            <a:lvl8pPr lvl="7" algn="ctr">
              <a:lnSpc>
                <a:spcPct val="100000"/>
              </a:lnSpc>
              <a:spcBef>
                <a:spcPts val="0"/>
              </a:spcBef>
              <a:spcAft>
                <a:spcPts val="0"/>
              </a:spcAft>
              <a:buClr>
                <a:schemeClr val="dk2"/>
              </a:buClr>
              <a:buSzPts val="1500"/>
              <a:buNone/>
              <a:defRPr>
                <a:solidFill>
                  <a:schemeClr val="dk2"/>
                </a:solidFill>
              </a:defRPr>
            </a:lvl8pPr>
            <a:lvl9pPr lvl="8" algn="ctr">
              <a:lnSpc>
                <a:spcPct val="100000"/>
              </a:lnSpc>
              <a:spcBef>
                <a:spcPts val="0"/>
              </a:spcBef>
              <a:spcAft>
                <a:spcPts val="0"/>
              </a:spcAft>
              <a:buClr>
                <a:schemeClr val="dk2"/>
              </a:buClr>
              <a:buSzPts val="1500"/>
              <a:buNone/>
              <a:defRPr>
                <a:solidFill>
                  <a:schemeClr val="dk2"/>
                </a:solidFill>
              </a:defRPr>
            </a:lvl9pPr>
          </a:lstStyle>
          <a:p/>
        </p:txBody>
      </p:sp>
      <p:sp>
        <p:nvSpPr>
          <p:cNvPr id="685" name="Google Shape;685;p45"/>
          <p:cNvSpPr txBox="1"/>
          <p:nvPr>
            <p:ph idx="5" type="subTitle"/>
          </p:nvPr>
        </p:nvSpPr>
        <p:spPr>
          <a:xfrm>
            <a:off x="2089067" y="3560554"/>
            <a:ext cx="4965900" cy="48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800"/>
              <a:buFont typeface="DM Serif Display"/>
              <a:buNone/>
              <a:defRPr sz="2400">
                <a:latin typeface="Bungee"/>
                <a:ea typeface="Bungee"/>
                <a:cs typeface="Bungee"/>
                <a:sym typeface="Bungee"/>
              </a:defRPr>
            </a:lvl1pPr>
            <a:lvl2pPr lvl="1" algn="l">
              <a:lnSpc>
                <a:spcPct val="100000"/>
              </a:lnSpc>
              <a:spcBef>
                <a:spcPts val="0"/>
              </a:spcBef>
              <a:spcAft>
                <a:spcPts val="0"/>
              </a:spcAft>
              <a:buClr>
                <a:schemeClr val="dk2"/>
              </a:buClr>
              <a:buSzPts val="1500"/>
              <a:buNone/>
              <a:defRPr>
                <a:solidFill>
                  <a:schemeClr val="dk2"/>
                </a:solidFill>
              </a:defRPr>
            </a:lvl2pPr>
            <a:lvl3pPr lvl="2" algn="l">
              <a:lnSpc>
                <a:spcPct val="100000"/>
              </a:lnSpc>
              <a:spcBef>
                <a:spcPts val="0"/>
              </a:spcBef>
              <a:spcAft>
                <a:spcPts val="0"/>
              </a:spcAft>
              <a:buClr>
                <a:schemeClr val="dk2"/>
              </a:buClr>
              <a:buSzPts val="1500"/>
              <a:buNone/>
              <a:defRPr>
                <a:solidFill>
                  <a:schemeClr val="dk2"/>
                </a:solidFill>
              </a:defRPr>
            </a:lvl3pPr>
            <a:lvl4pPr lvl="3" algn="l">
              <a:lnSpc>
                <a:spcPct val="100000"/>
              </a:lnSpc>
              <a:spcBef>
                <a:spcPts val="0"/>
              </a:spcBef>
              <a:spcAft>
                <a:spcPts val="0"/>
              </a:spcAft>
              <a:buClr>
                <a:schemeClr val="dk2"/>
              </a:buClr>
              <a:buSzPts val="1500"/>
              <a:buNone/>
              <a:defRPr>
                <a:solidFill>
                  <a:schemeClr val="dk2"/>
                </a:solidFill>
              </a:defRPr>
            </a:lvl4pPr>
            <a:lvl5pPr lvl="4" algn="l">
              <a:lnSpc>
                <a:spcPct val="100000"/>
              </a:lnSpc>
              <a:spcBef>
                <a:spcPts val="0"/>
              </a:spcBef>
              <a:spcAft>
                <a:spcPts val="0"/>
              </a:spcAft>
              <a:buClr>
                <a:schemeClr val="dk2"/>
              </a:buClr>
              <a:buSzPts val="1500"/>
              <a:buNone/>
              <a:defRPr>
                <a:solidFill>
                  <a:schemeClr val="dk2"/>
                </a:solidFill>
              </a:defRPr>
            </a:lvl5pPr>
            <a:lvl6pPr lvl="5" algn="l">
              <a:lnSpc>
                <a:spcPct val="100000"/>
              </a:lnSpc>
              <a:spcBef>
                <a:spcPts val="0"/>
              </a:spcBef>
              <a:spcAft>
                <a:spcPts val="0"/>
              </a:spcAft>
              <a:buClr>
                <a:schemeClr val="dk2"/>
              </a:buClr>
              <a:buSzPts val="1500"/>
              <a:buNone/>
              <a:defRPr>
                <a:solidFill>
                  <a:schemeClr val="dk2"/>
                </a:solidFill>
              </a:defRPr>
            </a:lvl6pPr>
            <a:lvl7pPr lvl="6" algn="l">
              <a:lnSpc>
                <a:spcPct val="100000"/>
              </a:lnSpc>
              <a:spcBef>
                <a:spcPts val="0"/>
              </a:spcBef>
              <a:spcAft>
                <a:spcPts val="0"/>
              </a:spcAft>
              <a:buClr>
                <a:schemeClr val="dk2"/>
              </a:buClr>
              <a:buSzPts val="1500"/>
              <a:buNone/>
              <a:defRPr>
                <a:solidFill>
                  <a:schemeClr val="dk2"/>
                </a:solidFill>
              </a:defRPr>
            </a:lvl7pPr>
            <a:lvl8pPr lvl="7" algn="l">
              <a:lnSpc>
                <a:spcPct val="100000"/>
              </a:lnSpc>
              <a:spcBef>
                <a:spcPts val="0"/>
              </a:spcBef>
              <a:spcAft>
                <a:spcPts val="0"/>
              </a:spcAft>
              <a:buClr>
                <a:schemeClr val="dk2"/>
              </a:buClr>
              <a:buSzPts val="1500"/>
              <a:buNone/>
              <a:defRPr>
                <a:solidFill>
                  <a:schemeClr val="dk2"/>
                </a:solidFill>
              </a:defRPr>
            </a:lvl8pPr>
            <a:lvl9pPr lvl="8" algn="l">
              <a:lnSpc>
                <a:spcPct val="100000"/>
              </a:lnSpc>
              <a:spcBef>
                <a:spcPts val="0"/>
              </a:spcBef>
              <a:spcAft>
                <a:spcPts val="0"/>
              </a:spcAft>
              <a:buClr>
                <a:schemeClr val="dk2"/>
              </a:buClr>
              <a:buSzPts val="1500"/>
              <a:buNone/>
              <a:defRPr>
                <a:solidFill>
                  <a:schemeClr val="dk2"/>
                </a:solidFill>
              </a:defRPr>
            </a:lvl9pPr>
          </a:lstStyle>
          <a:p/>
        </p:txBody>
      </p:sp>
      <p:sp>
        <p:nvSpPr>
          <p:cNvPr id="686" name="Google Shape;686;p45"/>
          <p:cNvSpPr txBox="1"/>
          <p:nvPr>
            <p:ph idx="6" type="subTitle"/>
          </p:nvPr>
        </p:nvSpPr>
        <p:spPr>
          <a:xfrm>
            <a:off x="2089068" y="3905288"/>
            <a:ext cx="4965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1500"/>
              <a:buNone/>
              <a:defRPr sz="1500"/>
            </a:lvl1pPr>
            <a:lvl2pPr lvl="1" algn="ctr">
              <a:lnSpc>
                <a:spcPct val="100000"/>
              </a:lnSpc>
              <a:spcBef>
                <a:spcPts val="0"/>
              </a:spcBef>
              <a:spcAft>
                <a:spcPts val="0"/>
              </a:spcAft>
              <a:buClr>
                <a:schemeClr val="dk2"/>
              </a:buClr>
              <a:buSzPts val="1500"/>
              <a:buNone/>
              <a:defRPr>
                <a:solidFill>
                  <a:schemeClr val="dk2"/>
                </a:solidFill>
              </a:defRPr>
            </a:lvl2pPr>
            <a:lvl3pPr lvl="2" algn="ctr">
              <a:lnSpc>
                <a:spcPct val="100000"/>
              </a:lnSpc>
              <a:spcBef>
                <a:spcPts val="0"/>
              </a:spcBef>
              <a:spcAft>
                <a:spcPts val="0"/>
              </a:spcAft>
              <a:buClr>
                <a:schemeClr val="dk2"/>
              </a:buClr>
              <a:buSzPts val="1500"/>
              <a:buNone/>
              <a:defRPr>
                <a:solidFill>
                  <a:schemeClr val="dk2"/>
                </a:solidFill>
              </a:defRPr>
            </a:lvl3pPr>
            <a:lvl4pPr lvl="3" algn="ctr">
              <a:lnSpc>
                <a:spcPct val="100000"/>
              </a:lnSpc>
              <a:spcBef>
                <a:spcPts val="0"/>
              </a:spcBef>
              <a:spcAft>
                <a:spcPts val="0"/>
              </a:spcAft>
              <a:buClr>
                <a:schemeClr val="dk2"/>
              </a:buClr>
              <a:buSzPts val="1500"/>
              <a:buNone/>
              <a:defRPr>
                <a:solidFill>
                  <a:schemeClr val="dk2"/>
                </a:solidFill>
              </a:defRPr>
            </a:lvl4pPr>
            <a:lvl5pPr lvl="4" algn="ctr">
              <a:lnSpc>
                <a:spcPct val="100000"/>
              </a:lnSpc>
              <a:spcBef>
                <a:spcPts val="0"/>
              </a:spcBef>
              <a:spcAft>
                <a:spcPts val="0"/>
              </a:spcAft>
              <a:buClr>
                <a:schemeClr val="dk2"/>
              </a:buClr>
              <a:buSzPts val="1500"/>
              <a:buNone/>
              <a:defRPr>
                <a:solidFill>
                  <a:schemeClr val="dk2"/>
                </a:solidFill>
              </a:defRPr>
            </a:lvl5pPr>
            <a:lvl6pPr lvl="5" algn="ctr">
              <a:lnSpc>
                <a:spcPct val="100000"/>
              </a:lnSpc>
              <a:spcBef>
                <a:spcPts val="0"/>
              </a:spcBef>
              <a:spcAft>
                <a:spcPts val="0"/>
              </a:spcAft>
              <a:buClr>
                <a:schemeClr val="dk2"/>
              </a:buClr>
              <a:buSzPts val="1500"/>
              <a:buNone/>
              <a:defRPr>
                <a:solidFill>
                  <a:schemeClr val="dk2"/>
                </a:solidFill>
              </a:defRPr>
            </a:lvl6pPr>
            <a:lvl7pPr lvl="6" algn="ctr">
              <a:lnSpc>
                <a:spcPct val="100000"/>
              </a:lnSpc>
              <a:spcBef>
                <a:spcPts val="0"/>
              </a:spcBef>
              <a:spcAft>
                <a:spcPts val="0"/>
              </a:spcAft>
              <a:buClr>
                <a:schemeClr val="dk2"/>
              </a:buClr>
              <a:buSzPts val="1500"/>
              <a:buNone/>
              <a:defRPr>
                <a:solidFill>
                  <a:schemeClr val="dk2"/>
                </a:solidFill>
              </a:defRPr>
            </a:lvl7pPr>
            <a:lvl8pPr lvl="7" algn="ctr">
              <a:lnSpc>
                <a:spcPct val="100000"/>
              </a:lnSpc>
              <a:spcBef>
                <a:spcPts val="0"/>
              </a:spcBef>
              <a:spcAft>
                <a:spcPts val="0"/>
              </a:spcAft>
              <a:buClr>
                <a:schemeClr val="dk2"/>
              </a:buClr>
              <a:buSzPts val="1500"/>
              <a:buNone/>
              <a:defRPr>
                <a:solidFill>
                  <a:schemeClr val="dk2"/>
                </a:solidFill>
              </a:defRPr>
            </a:lvl8pPr>
            <a:lvl9pPr lvl="8" algn="ctr">
              <a:lnSpc>
                <a:spcPct val="100000"/>
              </a:lnSpc>
              <a:spcBef>
                <a:spcPts val="0"/>
              </a:spcBef>
              <a:spcAft>
                <a:spcPts val="0"/>
              </a:spcAft>
              <a:buClr>
                <a:schemeClr val="dk2"/>
              </a:buClr>
              <a:buSzPts val="1500"/>
              <a:buNone/>
              <a:defRPr>
                <a:solidFill>
                  <a:schemeClr val="dk2"/>
                </a:solidFill>
              </a:defRPr>
            </a:lvl9pPr>
          </a:lstStyle>
          <a:p/>
        </p:txBody>
      </p:sp>
      <p:sp>
        <p:nvSpPr>
          <p:cNvPr id="687" name="Google Shape;687;p45"/>
          <p:cNvSpPr/>
          <p:nvPr/>
        </p:nvSpPr>
        <p:spPr>
          <a:xfrm>
            <a:off x="-708126" y="4757900"/>
            <a:ext cx="10156816" cy="1756167"/>
          </a:xfrm>
          <a:custGeom>
            <a:rect b="b" l="l" r="r" t="t"/>
            <a:pathLst>
              <a:path extrusionOk="0" h="50338" w="136972">
                <a:moveTo>
                  <a:pt x="81311" y="1"/>
                </a:moveTo>
                <a:cubicBezTo>
                  <a:pt x="77827" y="1"/>
                  <a:pt x="74158" y="138"/>
                  <a:pt x="70298" y="437"/>
                </a:cubicBezTo>
                <a:cubicBezTo>
                  <a:pt x="22108" y="4174"/>
                  <a:pt x="0" y="20004"/>
                  <a:pt x="0" y="20004"/>
                </a:cubicBezTo>
                <a:lnTo>
                  <a:pt x="2366" y="50338"/>
                </a:lnTo>
                <a:lnTo>
                  <a:pt x="136972" y="50338"/>
                </a:lnTo>
                <a:lnTo>
                  <a:pt x="136972" y="18118"/>
                </a:lnTo>
                <a:cubicBezTo>
                  <a:pt x="136972" y="18118"/>
                  <a:pt x="121330" y="1"/>
                  <a:pt x="8131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45"/>
          <p:cNvSpPr/>
          <p:nvPr/>
        </p:nvSpPr>
        <p:spPr>
          <a:xfrm>
            <a:off x="8141497" y="2729003"/>
            <a:ext cx="1635871" cy="317607"/>
          </a:xfrm>
          <a:custGeom>
            <a:rect b="b" l="l" r="r" t="t"/>
            <a:pathLst>
              <a:path extrusionOk="0" h="17124" w="88199">
                <a:moveTo>
                  <a:pt x="40677" y="0"/>
                </a:moveTo>
                <a:cubicBezTo>
                  <a:pt x="40206" y="0"/>
                  <a:pt x="39728" y="28"/>
                  <a:pt x="39240" y="88"/>
                </a:cubicBezTo>
                <a:cubicBezTo>
                  <a:pt x="29802" y="1232"/>
                  <a:pt x="31871" y="8296"/>
                  <a:pt x="31871" y="8296"/>
                </a:cubicBezTo>
                <a:cubicBezTo>
                  <a:pt x="31871" y="8296"/>
                  <a:pt x="28894" y="3392"/>
                  <a:pt x="23114" y="3392"/>
                </a:cubicBezTo>
                <a:cubicBezTo>
                  <a:pt x="21901" y="3392"/>
                  <a:pt x="20564" y="3608"/>
                  <a:pt x="19106" y="4131"/>
                </a:cubicBezTo>
                <a:cubicBezTo>
                  <a:pt x="10697" y="7143"/>
                  <a:pt x="14425" y="13683"/>
                  <a:pt x="14425" y="13683"/>
                </a:cubicBezTo>
                <a:cubicBezTo>
                  <a:pt x="14083" y="13651"/>
                  <a:pt x="13729" y="13637"/>
                  <a:pt x="13365" y="13637"/>
                </a:cubicBezTo>
                <a:cubicBezTo>
                  <a:pt x="7782" y="13637"/>
                  <a:pt x="1" y="17123"/>
                  <a:pt x="1" y="17123"/>
                </a:cubicBezTo>
                <a:lnTo>
                  <a:pt x="88198" y="17123"/>
                </a:lnTo>
                <a:cubicBezTo>
                  <a:pt x="86320" y="13241"/>
                  <a:pt x="81795" y="12569"/>
                  <a:pt x="78900" y="12569"/>
                </a:cubicBezTo>
                <a:cubicBezTo>
                  <a:pt x="77380" y="12569"/>
                  <a:pt x="76309" y="12754"/>
                  <a:pt x="76306" y="12757"/>
                </a:cubicBezTo>
                <a:cubicBezTo>
                  <a:pt x="74896" y="10843"/>
                  <a:pt x="73068" y="10305"/>
                  <a:pt x="71458" y="10305"/>
                </a:cubicBezTo>
                <a:cubicBezTo>
                  <a:pt x="69389" y="10305"/>
                  <a:pt x="67679" y="11194"/>
                  <a:pt x="67679" y="11194"/>
                </a:cubicBezTo>
                <a:cubicBezTo>
                  <a:pt x="67679" y="11194"/>
                  <a:pt x="66544" y="5694"/>
                  <a:pt x="61969" y="5589"/>
                </a:cubicBezTo>
                <a:cubicBezTo>
                  <a:pt x="61911" y="5587"/>
                  <a:pt x="61853" y="5587"/>
                  <a:pt x="61795" y="5587"/>
                </a:cubicBezTo>
                <a:cubicBezTo>
                  <a:pt x="57350" y="5587"/>
                  <a:pt x="55018" y="9535"/>
                  <a:pt x="55018" y="9535"/>
                </a:cubicBezTo>
                <a:cubicBezTo>
                  <a:pt x="55018" y="9535"/>
                  <a:pt x="49324" y="0"/>
                  <a:pt x="4067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89" name="Google Shape;689;p45"/>
          <p:cNvGrpSpPr/>
          <p:nvPr/>
        </p:nvGrpSpPr>
        <p:grpSpPr>
          <a:xfrm flipH="1">
            <a:off x="-6" y="3622838"/>
            <a:ext cx="788225" cy="1677325"/>
            <a:chOff x="2363375" y="2549550"/>
            <a:chExt cx="788225" cy="1677325"/>
          </a:xfrm>
        </p:grpSpPr>
        <p:sp>
          <p:nvSpPr>
            <p:cNvPr id="690" name="Google Shape;690;p45"/>
            <p:cNvSpPr/>
            <p:nvPr/>
          </p:nvSpPr>
          <p:spPr>
            <a:xfrm>
              <a:off x="2654475" y="2552225"/>
              <a:ext cx="359000" cy="460200"/>
            </a:xfrm>
            <a:custGeom>
              <a:rect b="b" l="l" r="r" t="t"/>
              <a:pathLst>
                <a:path extrusionOk="0" h="18408" w="14360">
                  <a:moveTo>
                    <a:pt x="14360" y="1"/>
                  </a:moveTo>
                  <a:cubicBezTo>
                    <a:pt x="8300" y="3477"/>
                    <a:pt x="3597" y="7490"/>
                    <a:pt x="1" y="11776"/>
                  </a:cubicBezTo>
                  <a:lnTo>
                    <a:pt x="8109" y="18408"/>
                  </a:lnTo>
                  <a:cubicBezTo>
                    <a:pt x="11407" y="8526"/>
                    <a:pt x="13943" y="1179"/>
                    <a:pt x="1436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45"/>
            <p:cNvSpPr/>
            <p:nvPr/>
          </p:nvSpPr>
          <p:spPr>
            <a:xfrm>
              <a:off x="2581275" y="3438950"/>
              <a:ext cx="504550" cy="452750"/>
            </a:xfrm>
            <a:custGeom>
              <a:rect b="b" l="l" r="r" t="t"/>
              <a:pathLst>
                <a:path extrusionOk="0" h="18110" w="20182">
                  <a:moveTo>
                    <a:pt x="20181" y="0"/>
                  </a:moveTo>
                  <a:lnTo>
                    <a:pt x="5203" y="1655"/>
                  </a:lnTo>
                  <a:cubicBezTo>
                    <a:pt x="4036" y="5227"/>
                    <a:pt x="2881" y="8835"/>
                    <a:pt x="1774" y="12383"/>
                  </a:cubicBezTo>
                  <a:lnTo>
                    <a:pt x="1822" y="12407"/>
                  </a:lnTo>
                  <a:lnTo>
                    <a:pt x="1715" y="12549"/>
                  </a:lnTo>
                  <a:cubicBezTo>
                    <a:pt x="1143" y="14419"/>
                    <a:pt x="560" y="16276"/>
                    <a:pt x="0" y="18110"/>
                  </a:cubicBezTo>
                  <a:lnTo>
                    <a:pt x="11061" y="16502"/>
                  </a:lnTo>
                  <a:cubicBezTo>
                    <a:pt x="15502" y="10775"/>
                    <a:pt x="18383" y="5227"/>
                    <a:pt x="2018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45"/>
            <p:cNvSpPr/>
            <p:nvPr/>
          </p:nvSpPr>
          <p:spPr>
            <a:xfrm>
              <a:off x="2363375" y="3574075"/>
              <a:ext cx="253325" cy="646825"/>
            </a:xfrm>
            <a:custGeom>
              <a:rect b="b" l="l" r="r" t="t"/>
              <a:pathLst>
                <a:path extrusionOk="0" h="25873" w="10133">
                  <a:moveTo>
                    <a:pt x="655" y="1"/>
                  </a:moveTo>
                  <a:lnTo>
                    <a:pt x="655" y="1"/>
                  </a:lnTo>
                  <a:cubicBezTo>
                    <a:pt x="1" y="13240"/>
                    <a:pt x="3918" y="24170"/>
                    <a:pt x="4561" y="25873"/>
                  </a:cubicBezTo>
                  <a:cubicBezTo>
                    <a:pt x="6085" y="20301"/>
                    <a:pt x="8037" y="13812"/>
                    <a:pt x="10133" y="7097"/>
                  </a:cubicBezTo>
                  <a:lnTo>
                    <a:pt x="6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45"/>
            <p:cNvSpPr/>
            <p:nvPr/>
          </p:nvSpPr>
          <p:spPr>
            <a:xfrm>
              <a:off x="2924175" y="2553725"/>
              <a:ext cx="192000" cy="282500"/>
            </a:xfrm>
            <a:custGeom>
              <a:rect b="b" l="l" r="r" t="t"/>
              <a:pathLst>
                <a:path extrusionOk="0" h="11300" w="7680">
                  <a:moveTo>
                    <a:pt x="3870" y="0"/>
                  </a:moveTo>
                  <a:cubicBezTo>
                    <a:pt x="3620" y="738"/>
                    <a:pt x="2131" y="5037"/>
                    <a:pt x="0" y="11299"/>
                  </a:cubicBezTo>
                  <a:lnTo>
                    <a:pt x="7680" y="9763"/>
                  </a:lnTo>
                  <a:cubicBezTo>
                    <a:pt x="6322" y="4298"/>
                    <a:pt x="4334" y="774"/>
                    <a:pt x="38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45"/>
            <p:cNvSpPr/>
            <p:nvPr/>
          </p:nvSpPr>
          <p:spPr>
            <a:xfrm>
              <a:off x="2817300" y="2804950"/>
              <a:ext cx="334300" cy="349750"/>
            </a:xfrm>
            <a:custGeom>
              <a:rect b="b" l="l" r="r" t="t"/>
              <a:pathLst>
                <a:path extrusionOk="0" h="13990" w="13372">
                  <a:moveTo>
                    <a:pt x="12014" y="0"/>
                  </a:moveTo>
                  <a:lnTo>
                    <a:pt x="4156" y="1560"/>
                  </a:lnTo>
                  <a:cubicBezTo>
                    <a:pt x="2953" y="5179"/>
                    <a:pt x="1525" y="9406"/>
                    <a:pt x="1" y="13990"/>
                  </a:cubicBezTo>
                  <a:lnTo>
                    <a:pt x="13252" y="11609"/>
                  </a:lnTo>
                  <a:cubicBezTo>
                    <a:pt x="13371" y="7180"/>
                    <a:pt x="12800" y="3250"/>
                    <a:pt x="1201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45"/>
            <p:cNvSpPr/>
            <p:nvPr/>
          </p:nvSpPr>
          <p:spPr>
            <a:xfrm>
              <a:off x="2713425" y="3102900"/>
              <a:ext cx="434600" cy="369400"/>
            </a:xfrm>
            <a:custGeom>
              <a:rect b="b" l="l" r="r" t="t"/>
              <a:pathLst>
                <a:path extrusionOk="0" h="14776" w="17384">
                  <a:moveTo>
                    <a:pt x="17384" y="0"/>
                  </a:moveTo>
                  <a:lnTo>
                    <a:pt x="4037" y="2393"/>
                  </a:lnTo>
                  <a:cubicBezTo>
                    <a:pt x="2739" y="6322"/>
                    <a:pt x="1370" y="10525"/>
                    <a:pt x="0" y="14776"/>
                  </a:cubicBezTo>
                  <a:lnTo>
                    <a:pt x="14990" y="13145"/>
                  </a:lnTo>
                  <a:cubicBezTo>
                    <a:pt x="16574" y="8442"/>
                    <a:pt x="17264" y="4024"/>
                    <a:pt x="1738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45"/>
            <p:cNvSpPr/>
            <p:nvPr/>
          </p:nvSpPr>
          <p:spPr>
            <a:xfrm>
              <a:off x="2380350" y="3151700"/>
              <a:ext cx="360475" cy="592375"/>
            </a:xfrm>
            <a:custGeom>
              <a:rect b="b" l="l" r="r" t="t"/>
              <a:pathLst>
                <a:path extrusionOk="0" h="23695" w="14419">
                  <a:moveTo>
                    <a:pt x="3596" y="1"/>
                  </a:moveTo>
                  <a:cubicBezTo>
                    <a:pt x="1334" y="5585"/>
                    <a:pt x="286" y="11240"/>
                    <a:pt x="0" y="16539"/>
                  </a:cubicBezTo>
                  <a:lnTo>
                    <a:pt x="9561" y="23694"/>
                  </a:lnTo>
                  <a:cubicBezTo>
                    <a:pt x="11145" y="18646"/>
                    <a:pt x="12788" y="13502"/>
                    <a:pt x="14419" y="8526"/>
                  </a:cubicBezTo>
                  <a:lnTo>
                    <a:pt x="359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45"/>
            <p:cNvSpPr/>
            <p:nvPr/>
          </p:nvSpPr>
          <p:spPr>
            <a:xfrm>
              <a:off x="2472925" y="2852575"/>
              <a:ext cx="381325" cy="504550"/>
            </a:xfrm>
            <a:custGeom>
              <a:rect b="b" l="l" r="r" t="t"/>
              <a:pathLst>
                <a:path extrusionOk="0" h="20182" w="15253">
                  <a:moveTo>
                    <a:pt x="7049" y="0"/>
                  </a:moveTo>
                  <a:cubicBezTo>
                    <a:pt x="3941" y="3739"/>
                    <a:pt x="1643" y="7680"/>
                    <a:pt x="0" y="11668"/>
                  </a:cubicBezTo>
                  <a:lnTo>
                    <a:pt x="10787" y="20181"/>
                  </a:lnTo>
                  <a:cubicBezTo>
                    <a:pt x="12347" y="15431"/>
                    <a:pt x="13871" y="10847"/>
                    <a:pt x="15252" y="6715"/>
                  </a:cubicBezTo>
                  <a:lnTo>
                    <a:pt x="704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45"/>
            <p:cNvSpPr/>
            <p:nvPr/>
          </p:nvSpPr>
          <p:spPr>
            <a:xfrm>
              <a:off x="2485125" y="3860425"/>
              <a:ext cx="366425" cy="362575"/>
            </a:xfrm>
            <a:custGeom>
              <a:rect b="b" l="l" r="r" t="t"/>
              <a:pathLst>
                <a:path extrusionOk="0" h="14503" w="14657">
                  <a:moveTo>
                    <a:pt x="14657" y="1"/>
                  </a:moveTo>
                  <a:lnTo>
                    <a:pt x="3763" y="1584"/>
                  </a:lnTo>
                  <a:cubicBezTo>
                    <a:pt x="2370" y="6180"/>
                    <a:pt x="1072" y="10549"/>
                    <a:pt x="0" y="14502"/>
                  </a:cubicBezTo>
                  <a:cubicBezTo>
                    <a:pt x="6120" y="9621"/>
                    <a:pt x="10918" y="4751"/>
                    <a:pt x="1465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45"/>
            <p:cNvSpPr/>
            <p:nvPr/>
          </p:nvSpPr>
          <p:spPr>
            <a:xfrm>
              <a:off x="2380650" y="2549550"/>
              <a:ext cx="767975" cy="1677325"/>
            </a:xfrm>
            <a:custGeom>
              <a:rect b="b" l="l" r="r" t="t"/>
              <a:pathLst>
                <a:path extrusionOk="0" h="67093" w="30719">
                  <a:moveTo>
                    <a:pt x="25503" y="1"/>
                  </a:moveTo>
                  <a:cubicBezTo>
                    <a:pt x="25444" y="48"/>
                    <a:pt x="25372" y="72"/>
                    <a:pt x="25313" y="120"/>
                  </a:cubicBezTo>
                  <a:cubicBezTo>
                    <a:pt x="24908" y="1298"/>
                    <a:pt x="22360" y="8644"/>
                    <a:pt x="19062" y="18527"/>
                  </a:cubicBezTo>
                  <a:lnTo>
                    <a:pt x="10954" y="11895"/>
                  </a:lnTo>
                  <a:cubicBezTo>
                    <a:pt x="10894" y="11966"/>
                    <a:pt x="10811" y="12038"/>
                    <a:pt x="10752" y="12121"/>
                  </a:cubicBezTo>
                  <a:lnTo>
                    <a:pt x="18955" y="18824"/>
                  </a:lnTo>
                  <a:cubicBezTo>
                    <a:pt x="17574" y="22980"/>
                    <a:pt x="16050" y="27552"/>
                    <a:pt x="14502" y="32314"/>
                  </a:cubicBezTo>
                  <a:lnTo>
                    <a:pt x="3715" y="23801"/>
                  </a:lnTo>
                  <a:cubicBezTo>
                    <a:pt x="3667" y="23884"/>
                    <a:pt x="3644" y="23992"/>
                    <a:pt x="3596" y="24087"/>
                  </a:cubicBezTo>
                  <a:lnTo>
                    <a:pt x="14419" y="32612"/>
                  </a:lnTo>
                  <a:cubicBezTo>
                    <a:pt x="12799" y="37577"/>
                    <a:pt x="11144" y="42732"/>
                    <a:pt x="9561" y="47780"/>
                  </a:cubicBezTo>
                  <a:lnTo>
                    <a:pt x="12" y="40613"/>
                  </a:lnTo>
                  <a:cubicBezTo>
                    <a:pt x="12" y="40732"/>
                    <a:pt x="0" y="40851"/>
                    <a:pt x="0" y="40970"/>
                  </a:cubicBezTo>
                  <a:lnTo>
                    <a:pt x="9478" y="48078"/>
                  </a:lnTo>
                  <a:cubicBezTo>
                    <a:pt x="7382" y="54781"/>
                    <a:pt x="5441" y="61270"/>
                    <a:pt x="3894" y="66854"/>
                  </a:cubicBezTo>
                  <a:cubicBezTo>
                    <a:pt x="3953" y="67009"/>
                    <a:pt x="3989" y="67092"/>
                    <a:pt x="3989" y="67092"/>
                  </a:cubicBezTo>
                  <a:cubicBezTo>
                    <a:pt x="4048" y="67033"/>
                    <a:pt x="4120" y="66985"/>
                    <a:pt x="4179" y="66925"/>
                  </a:cubicBezTo>
                  <a:cubicBezTo>
                    <a:pt x="5263" y="62996"/>
                    <a:pt x="6549" y="58615"/>
                    <a:pt x="7942" y="54007"/>
                  </a:cubicBezTo>
                  <a:lnTo>
                    <a:pt x="18824" y="52424"/>
                  </a:lnTo>
                  <a:cubicBezTo>
                    <a:pt x="18907" y="52305"/>
                    <a:pt x="19003" y="52197"/>
                    <a:pt x="19086" y="52078"/>
                  </a:cubicBezTo>
                  <a:lnTo>
                    <a:pt x="19086" y="52078"/>
                  </a:lnTo>
                  <a:lnTo>
                    <a:pt x="8025" y="53686"/>
                  </a:lnTo>
                  <a:cubicBezTo>
                    <a:pt x="8585" y="51852"/>
                    <a:pt x="9168" y="49995"/>
                    <a:pt x="9740" y="48125"/>
                  </a:cubicBezTo>
                  <a:lnTo>
                    <a:pt x="9847" y="47983"/>
                  </a:lnTo>
                  <a:lnTo>
                    <a:pt x="9799" y="47959"/>
                  </a:lnTo>
                  <a:cubicBezTo>
                    <a:pt x="10918" y="44399"/>
                    <a:pt x="12061" y="40779"/>
                    <a:pt x="13216" y="37231"/>
                  </a:cubicBezTo>
                  <a:lnTo>
                    <a:pt x="28194" y="35576"/>
                  </a:lnTo>
                  <a:cubicBezTo>
                    <a:pt x="28230" y="35469"/>
                    <a:pt x="28278" y="35362"/>
                    <a:pt x="28301" y="35255"/>
                  </a:cubicBezTo>
                  <a:lnTo>
                    <a:pt x="28301" y="35255"/>
                  </a:lnTo>
                  <a:lnTo>
                    <a:pt x="13299" y="36910"/>
                  </a:lnTo>
                  <a:cubicBezTo>
                    <a:pt x="14669" y="32659"/>
                    <a:pt x="16050" y="28456"/>
                    <a:pt x="17348" y="24515"/>
                  </a:cubicBezTo>
                  <a:lnTo>
                    <a:pt x="30695" y="22122"/>
                  </a:lnTo>
                  <a:cubicBezTo>
                    <a:pt x="30695" y="22015"/>
                    <a:pt x="30695" y="21908"/>
                    <a:pt x="30718" y="21825"/>
                  </a:cubicBezTo>
                  <a:lnTo>
                    <a:pt x="30718" y="21825"/>
                  </a:lnTo>
                  <a:lnTo>
                    <a:pt x="17467" y="24206"/>
                  </a:lnTo>
                  <a:cubicBezTo>
                    <a:pt x="18991" y="19622"/>
                    <a:pt x="20419" y="15383"/>
                    <a:pt x="21634" y="11776"/>
                  </a:cubicBezTo>
                  <a:lnTo>
                    <a:pt x="29492" y="10216"/>
                  </a:lnTo>
                  <a:cubicBezTo>
                    <a:pt x="29468" y="10109"/>
                    <a:pt x="29444" y="10026"/>
                    <a:pt x="29421" y="9930"/>
                  </a:cubicBezTo>
                  <a:lnTo>
                    <a:pt x="21741" y="11466"/>
                  </a:lnTo>
                  <a:cubicBezTo>
                    <a:pt x="23872" y="5192"/>
                    <a:pt x="25337" y="905"/>
                    <a:pt x="25611" y="167"/>
                  </a:cubicBezTo>
                  <a:cubicBezTo>
                    <a:pt x="25551" y="60"/>
                    <a:pt x="25503" y="1"/>
                    <a:pt x="25503" y="1"/>
                  </a:cubicBezTo>
                  <a:close/>
                </a:path>
              </a:pathLst>
            </a:custGeom>
            <a:solidFill>
              <a:schemeClr val="accent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00" name="Google Shape;700;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6">
    <p:spTree>
      <p:nvGrpSpPr>
        <p:cNvPr id="701" name="Shape 701"/>
        <p:cNvGrpSpPr/>
        <p:nvPr/>
      </p:nvGrpSpPr>
      <p:grpSpPr>
        <a:xfrm>
          <a:off x="0" y="0"/>
          <a:ext cx="0" cy="0"/>
          <a:chOff x="0" y="0"/>
          <a:chExt cx="0" cy="0"/>
        </a:xfrm>
      </p:grpSpPr>
      <p:sp>
        <p:nvSpPr>
          <p:cNvPr id="702" name="Google Shape;702;p46"/>
          <p:cNvSpPr txBox="1"/>
          <p:nvPr>
            <p:ph type="title"/>
          </p:nvPr>
        </p:nvSpPr>
        <p:spPr>
          <a:xfrm>
            <a:off x="713250" y="445025"/>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703" name="Google Shape;703;p46"/>
          <p:cNvSpPr txBox="1"/>
          <p:nvPr>
            <p:ph idx="1" type="subTitle"/>
          </p:nvPr>
        </p:nvSpPr>
        <p:spPr>
          <a:xfrm>
            <a:off x="1798300" y="1617700"/>
            <a:ext cx="2563800" cy="48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ungee"/>
              <a:buNone/>
              <a:defRPr sz="2400">
                <a:latin typeface="Bungee"/>
                <a:ea typeface="Bungee"/>
                <a:cs typeface="Bungee"/>
                <a:sym typeface="Bungee"/>
              </a:defRPr>
            </a:lvl1pPr>
            <a:lvl2pPr lvl="1" algn="ctr">
              <a:lnSpc>
                <a:spcPct val="100000"/>
              </a:lnSpc>
              <a:spcBef>
                <a:spcPts val="0"/>
              </a:spcBef>
              <a:spcAft>
                <a:spcPts val="0"/>
              </a:spcAft>
              <a:buSzPts val="2400"/>
              <a:buFont typeface="Bungee"/>
              <a:buNone/>
              <a:defRPr sz="2400">
                <a:latin typeface="Bungee"/>
                <a:ea typeface="Bungee"/>
                <a:cs typeface="Bungee"/>
                <a:sym typeface="Bungee"/>
              </a:defRPr>
            </a:lvl2pPr>
            <a:lvl3pPr lvl="2" algn="ctr">
              <a:lnSpc>
                <a:spcPct val="100000"/>
              </a:lnSpc>
              <a:spcBef>
                <a:spcPts val="0"/>
              </a:spcBef>
              <a:spcAft>
                <a:spcPts val="0"/>
              </a:spcAft>
              <a:buSzPts val="2400"/>
              <a:buFont typeface="Bungee"/>
              <a:buNone/>
              <a:defRPr sz="2400">
                <a:latin typeface="Bungee"/>
                <a:ea typeface="Bungee"/>
                <a:cs typeface="Bungee"/>
                <a:sym typeface="Bungee"/>
              </a:defRPr>
            </a:lvl3pPr>
            <a:lvl4pPr lvl="3" algn="ctr">
              <a:lnSpc>
                <a:spcPct val="100000"/>
              </a:lnSpc>
              <a:spcBef>
                <a:spcPts val="0"/>
              </a:spcBef>
              <a:spcAft>
                <a:spcPts val="0"/>
              </a:spcAft>
              <a:buSzPts val="2400"/>
              <a:buFont typeface="Bungee"/>
              <a:buNone/>
              <a:defRPr sz="2400">
                <a:latin typeface="Bungee"/>
                <a:ea typeface="Bungee"/>
                <a:cs typeface="Bungee"/>
                <a:sym typeface="Bungee"/>
              </a:defRPr>
            </a:lvl4pPr>
            <a:lvl5pPr lvl="4" algn="ctr">
              <a:lnSpc>
                <a:spcPct val="100000"/>
              </a:lnSpc>
              <a:spcBef>
                <a:spcPts val="0"/>
              </a:spcBef>
              <a:spcAft>
                <a:spcPts val="0"/>
              </a:spcAft>
              <a:buSzPts val="2400"/>
              <a:buFont typeface="Bungee"/>
              <a:buNone/>
              <a:defRPr sz="2400">
                <a:latin typeface="Bungee"/>
                <a:ea typeface="Bungee"/>
                <a:cs typeface="Bungee"/>
                <a:sym typeface="Bungee"/>
              </a:defRPr>
            </a:lvl5pPr>
            <a:lvl6pPr lvl="5" algn="ctr">
              <a:lnSpc>
                <a:spcPct val="100000"/>
              </a:lnSpc>
              <a:spcBef>
                <a:spcPts val="0"/>
              </a:spcBef>
              <a:spcAft>
                <a:spcPts val="0"/>
              </a:spcAft>
              <a:buSzPts val="2400"/>
              <a:buFont typeface="Bungee"/>
              <a:buNone/>
              <a:defRPr sz="2400">
                <a:latin typeface="Bungee"/>
                <a:ea typeface="Bungee"/>
                <a:cs typeface="Bungee"/>
                <a:sym typeface="Bungee"/>
              </a:defRPr>
            </a:lvl6pPr>
            <a:lvl7pPr lvl="6" algn="ctr">
              <a:lnSpc>
                <a:spcPct val="100000"/>
              </a:lnSpc>
              <a:spcBef>
                <a:spcPts val="0"/>
              </a:spcBef>
              <a:spcAft>
                <a:spcPts val="0"/>
              </a:spcAft>
              <a:buSzPts val="2400"/>
              <a:buFont typeface="Bungee"/>
              <a:buNone/>
              <a:defRPr sz="2400">
                <a:latin typeface="Bungee"/>
                <a:ea typeface="Bungee"/>
                <a:cs typeface="Bungee"/>
                <a:sym typeface="Bungee"/>
              </a:defRPr>
            </a:lvl7pPr>
            <a:lvl8pPr lvl="7" algn="ctr">
              <a:lnSpc>
                <a:spcPct val="100000"/>
              </a:lnSpc>
              <a:spcBef>
                <a:spcPts val="0"/>
              </a:spcBef>
              <a:spcAft>
                <a:spcPts val="0"/>
              </a:spcAft>
              <a:buSzPts val="2400"/>
              <a:buFont typeface="Bungee"/>
              <a:buNone/>
              <a:defRPr sz="2400">
                <a:latin typeface="Bungee"/>
                <a:ea typeface="Bungee"/>
                <a:cs typeface="Bungee"/>
                <a:sym typeface="Bungee"/>
              </a:defRPr>
            </a:lvl8pPr>
            <a:lvl9pPr lvl="8" algn="ctr">
              <a:lnSpc>
                <a:spcPct val="100000"/>
              </a:lnSpc>
              <a:spcBef>
                <a:spcPts val="0"/>
              </a:spcBef>
              <a:spcAft>
                <a:spcPts val="0"/>
              </a:spcAft>
              <a:buSzPts val="2400"/>
              <a:buFont typeface="Bungee"/>
              <a:buNone/>
              <a:defRPr sz="2400">
                <a:latin typeface="Bungee"/>
                <a:ea typeface="Bungee"/>
                <a:cs typeface="Bungee"/>
                <a:sym typeface="Bungee"/>
              </a:defRPr>
            </a:lvl9pPr>
          </a:lstStyle>
          <a:p/>
        </p:txBody>
      </p:sp>
      <p:sp>
        <p:nvSpPr>
          <p:cNvPr id="704" name="Google Shape;704;p46"/>
          <p:cNvSpPr txBox="1"/>
          <p:nvPr>
            <p:ph idx="2" type="subTitle"/>
          </p:nvPr>
        </p:nvSpPr>
        <p:spPr>
          <a:xfrm>
            <a:off x="1798300" y="1962425"/>
            <a:ext cx="2563800" cy="624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500"/>
              <a:buNone/>
              <a:defRPr sz="1500"/>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705" name="Google Shape;705;p46"/>
          <p:cNvSpPr txBox="1"/>
          <p:nvPr>
            <p:ph idx="3" type="subTitle"/>
          </p:nvPr>
        </p:nvSpPr>
        <p:spPr>
          <a:xfrm>
            <a:off x="4781850" y="1617700"/>
            <a:ext cx="2563800" cy="48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ungee"/>
              <a:buNone/>
              <a:defRPr sz="2400">
                <a:latin typeface="Bungee"/>
                <a:ea typeface="Bungee"/>
                <a:cs typeface="Bungee"/>
                <a:sym typeface="Bungee"/>
              </a:defRPr>
            </a:lvl1pPr>
            <a:lvl2pPr lvl="1" algn="ctr">
              <a:lnSpc>
                <a:spcPct val="100000"/>
              </a:lnSpc>
              <a:spcBef>
                <a:spcPts val="0"/>
              </a:spcBef>
              <a:spcAft>
                <a:spcPts val="0"/>
              </a:spcAft>
              <a:buSzPts val="2400"/>
              <a:buFont typeface="Bungee"/>
              <a:buNone/>
              <a:defRPr sz="2400">
                <a:latin typeface="Bungee"/>
                <a:ea typeface="Bungee"/>
                <a:cs typeface="Bungee"/>
                <a:sym typeface="Bungee"/>
              </a:defRPr>
            </a:lvl2pPr>
            <a:lvl3pPr lvl="2" algn="ctr">
              <a:lnSpc>
                <a:spcPct val="100000"/>
              </a:lnSpc>
              <a:spcBef>
                <a:spcPts val="0"/>
              </a:spcBef>
              <a:spcAft>
                <a:spcPts val="0"/>
              </a:spcAft>
              <a:buSzPts val="2400"/>
              <a:buFont typeface="Bungee"/>
              <a:buNone/>
              <a:defRPr sz="2400">
                <a:latin typeface="Bungee"/>
                <a:ea typeface="Bungee"/>
                <a:cs typeface="Bungee"/>
                <a:sym typeface="Bungee"/>
              </a:defRPr>
            </a:lvl3pPr>
            <a:lvl4pPr lvl="3" algn="ctr">
              <a:lnSpc>
                <a:spcPct val="100000"/>
              </a:lnSpc>
              <a:spcBef>
                <a:spcPts val="0"/>
              </a:spcBef>
              <a:spcAft>
                <a:spcPts val="0"/>
              </a:spcAft>
              <a:buSzPts val="2400"/>
              <a:buFont typeface="Bungee"/>
              <a:buNone/>
              <a:defRPr sz="2400">
                <a:latin typeface="Bungee"/>
                <a:ea typeface="Bungee"/>
                <a:cs typeface="Bungee"/>
                <a:sym typeface="Bungee"/>
              </a:defRPr>
            </a:lvl4pPr>
            <a:lvl5pPr lvl="4" algn="ctr">
              <a:lnSpc>
                <a:spcPct val="100000"/>
              </a:lnSpc>
              <a:spcBef>
                <a:spcPts val="0"/>
              </a:spcBef>
              <a:spcAft>
                <a:spcPts val="0"/>
              </a:spcAft>
              <a:buSzPts val="2400"/>
              <a:buFont typeface="Bungee"/>
              <a:buNone/>
              <a:defRPr sz="2400">
                <a:latin typeface="Bungee"/>
                <a:ea typeface="Bungee"/>
                <a:cs typeface="Bungee"/>
                <a:sym typeface="Bungee"/>
              </a:defRPr>
            </a:lvl5pPr>
            <a:lvl6pPr lvl="5" algn="ctr">
              <a:lnSpc>
                <a:spcPct val="100000"/>
              </a:lnSpc>
              <a:spcBef>
                <a:spcPts val="0"/>
              </a:spcBef>
              <a:spcAft>
                <a:spcPts val="0"/>
              </a:spcAft>
              <a:buSzPts val="2400"/>
              <a:buFont typeface="Bungee"/>
              <a:buNone/>
              <a:defRPr sz="2400">
                <a:latin typeface="Bungee"/>
                <a:ea typeface="Bungee"/>
                <a:cs typeface="Bungee"/>
                <a:sym typeface="Bungee"/>
              </a:defRPr>
            </a:lvl6pPr>
            <a:lvl7pPr lvl="6" algn="ctr">
              <a:lnSpc>
                <a:spcPct val="100000"/>
              </a:lnSpc>
              <a:spcBef>
                <a:spcPts val="0"/>
              </a:spcBef>
              <a:spcAft>
                <a:spcPts val="0"/>
              </a:spcAft>
              <a:buSzPts val="2400"/>
              <a:buFont typeface="Bungee"/>
              <a:buNone/>
              <a:defRPr sz="2400">
                <a:latin typeface="Bungee"/>
                <a:ea typeface="Bungee"/>
                <a:cs typeface="Bungee"/>
                <a:sym typeface="Bungee"/>
              </a:defRPr>
            </a:lvl7pPr>
            <a:lvl8pPr lvl="7" algn="ctr">
              <a:lnSpc>
                <a:spcPct val="100000"/>
              </a:lnSpc>
              <a:spcBef>
                <a:spcPts val="0"/>
              </a:spcBef>
              <a:spcAft>
                <a:spcPts val="0"/>
              </a:spcAft>
              <a:buSzPts val="2400"/>
              <a:buFont typeface="Bungee"/>
              <a:buNone/>
              <a:defRPr sz="2400">
                <a:latin typeface="Bungee"/>
                <a:ea typeface="Bungee"/>
                <a:cs typeface="Bungee"/>
                <a:sym typeface="Bungee"/>
              </a:defRPr>
            </a:lvl8pPr>
            <a:lvl9pPr lvl="8" algn="ctr">
              <a:lnSpc>
                <a:spcPct val="100000"/>
              </a:lnSpc>
              <a:spcBef>
                <a:spcPts val="0"/>
              </a:spcBef>
              <a:spcAft>
                <a:spcPts val="0"/>
              </a:spcAft>
              <a:buSzPts val="2400"/>
              <a:buFont typeface="Bungee"/>
              <a:buNone/>
              <a:defRPr sz="2400">
                <a:latin typeface="Bungee"/>
                <a:ea typeface="Bungee"/>
                <a:cs typeface="Bungee"/>
                <a:sym typeface="Bungee"/>
              </a:defRPr>
            </a:lvl9pPr>
          </a:lstStyle>
          <a:p/>
        </p:txBody>
      </p:sp>
      <p:sp>
        <p:nvSpPr>
          <p:cNvPr id="706" name="Google Shape;706;p46"/>
          <p:cNvSpPr txBox="1"/>
          <p:nvPr>
            <p:ph idx="4" type="subTitle"/>
          </p:nvPr>
        </p:nvSpPr>
        <p:spPr>
          <a:xfrm>
            <a:off x="4781850" y="1962425"/>
            <a:ext cx="2563800" cy="624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500"/>
              <a:buNone/>
              <a:defRPr sz="1500"/>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707" name="Google Shape;707;p46"/>
          <p:cNvSpPr txBox="1"/>
          <p:nvPr>
            <p:ph idx="5" type="subTitle"/>
          </p:nvPr>
        </p:nvSpPr>
        <p:spPr>
          <a:xfrm>
            <a:off x="1798300" y="3166751"/>
            <a:ext cx="2563800" cy="48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ungee"/>
              <a:buNone/>
              <a:defRPr sz="2400">
                <a:latin typeface="Bungee"/>
                <a:ea typeface="Bungee"/>
                <a:cs typeface="Bungee"/>
                <a:sym typeface="Bungee"/>
              </a:defRPr>
            </a:lvl1pPr>
            <a:lvl2pPr lvl="1" algn="ctr">
              <a:lnSpc>
                <a:spcPct val="100000"/>
              </a:lnSpc>
              <a:spcBef>
                <a:spcPts val="0"/>
              </a:spcBef>
              <a:spcAft>
                <a:spcPts val="0"/>
              </a:spcAft>
              <a:buSzPts val="2400"/>
              <a:buFont typeface="Bungee"/>
              <a:buNone/>
              <a:defRPr sz="2400">
                <a:latin typeface="Bungee"/>
                <a:ea typeface="Bungee"/>
                <a:cs typeface="Bungee"/>
                <a:sym typeface="Bungee"/>
              </a:defRPr>
            </a:lvl2pPr>
            <a:lvl3pPr lvl="2" algn="ctr">
              <a:lnSpc>
                <a:spcPct val="100000"/>
              </a:lnSpc>
              <a:spcBef>
                <a:spcPts val="0"/>
              </a:spcBef>
              <a:spcAft>
                <a:spcPts val="0"/>
              </a:spcAft>
              <a:buSzPts val="2400"/>
              <a:buFont typeface="Bungee"/>
              <a:buNone/>
              <a:defRPr sz="2400">
                <a:latin typeface="Bungee"/>
                <a:ea typeface="Bungee"/>
                <a:cs typeface="Bungee"/>
                <a:sym typeface="Bungee"/>
              </a:defRPr>
            </a:lvl3pPr>
            <a:lvl4pPr lvl="3" algn="ctr">
              <a:lnSpc>
                <a:spcPct val="100000"/>
              </a:lnSpc>
              <a:spcBef>
                <a:spcPts val="0"/>
              </a:spcBef>
              <a:spcAft>
                <a:spcPts val="0"/>
              </a:spcAft>
              <a:buSzPts val="2400"/>
              <a:buFont typeface="Bungee"/>
              <a:buNone/>
              <a:defRPr sz="2400">
                <a:latin typeface="Bungee"/>
                <a:ea typeface="Bungee"/>
                <a:cs typeface="Bungee"/>
                <a:sym typeface="Bungee"/>
              </a:defRPr>
            </a:lvl4pPr>
            <a:lvl5pPr lvl="4" algn="ctr">
              <a:lnSpc>
                <a:spcPct val="100000"/>
              </a:lnSpc>
              <a:spcBef>
                <a:spcPts val="0"/>
              </a:spcBef>
              <a:spcAft>
                <a:spcPts val="0"/>
              </a:spcAft>
              <a:buSzPts val="2400"/>
              <a:buFont typeface="Bungee"/>
              <a:buNone/>
              <a:defRPr sz="2400">
                <a:latin typeface="Bungee"/>
                <a:ea typeface="Bungee"/>
                <a:cs typeface="Bungee"/>
                <a:sym typeface="Bungee"/>
              </a:defRPr>
            </a:lvl5pPr>
            <a:lvl6pPr lvl="5" algn="ctr">
              <a:lnSpc>
                <a:spcPct val="100000"/>
              </a:lnSpc>
              <a:spcBef>
                <a:spcPts val="0"/>
              </a:spcBef>
              <a:spcAft>
                <a:spcPts val="0"/>
              </a:spcAft>
              <a:buSzPts val="2400"/>
              <a:buFont typeface="Bungee"/>
              <a:buNone/>
              <a:defRPr sz="2400">
                <a:latin typeface="Bungee"/>
                <a:ea typeface="Bungee"/>
                <a:cs typeface="Bungee"/>
                <a:sym typeface="Bungee"/>
              </a:defRPr>
            </a:lvl6pPr>
            <a:lvl7pPr lvl="6" algn="ctr">
              <a:lnSpc>
                <a:spcPct val="100000"/>
              </a:lnSpc>
              <a:spcBef>
                <a:spcPts val="0"/>
              </a:spcBef>
              <a:spcAft>
                <a:spcPts val="0"/>
              </a:spcAft>
              <a:buSzPts val="2400"/>
              <a:buFont typeface="Bungee"/>
              <a:buNone/>
              <a:defRPr sz="2400">
                <a:latin typeface="Bungee"/>
                <a:ea typeface="Bungee"/>
                <a:cs typeface="Bungee"/>
                <a:sym typeface="Bungee"/>
              </a:defRPr>
            </a:lvl7pPr>
            <a:lvl8pPr lvl="7" algn="ctr">
              <a:lnSpc>
                <a:spcPct val="100000"/>
              </a:lnSpc>
              <a:spcBef>
                <a:spcPts val="0"/>
              </a:spcBef>
              <a:spcAft>
                <a:spcPts val="0"/>
              </a:spcAft>
              <a:buSzPts val="2400"/>
              <a:buFont typeface="Bungee"/>
              <a:buNone/>
              <a:defRPr sz="2400">
                <a:latin typeface="Bungee"/>
                <a:ea typeface="Bungee"/>
                <a:cs typeface="Bungee"/>
                <a:sym typeface="Bungee"/>
              </a:defRPr>
            </a:lvl8pPr>
            <a:lvl9pPr lvl="8" algn="ctr">
              <a:lnSpc>
                <a:spcPct val="100000"/>
              </a:lnSpc>
              <a:spcBef>
                <a:spcPts val="0"/>
              </a:spcBef>
              <a:spcAft>
                <a:spcPts val="0"/>
              </a:spcAft>
              <a:buSzPts val="2400"/>
              <a:buFont typeface="Bungee"/>
              <a:buNone/>
              <a:defRPr sz="2400">
                <a:latin typeface="Bungee"/>
                <a:ea typeface="Bungee"/>
                <a:cs typeface="Bungee"/>
                <a:sym typeface="Bungee"/>
              </a:defRPr>
            </a:lvl9pPr>
          </a:lstStyle>
          <a:p/>
        </p:txBody>
      </p:sp>
      <p:sp>
        <p:nvSpPr>
          <p:cNvPr id="708" name="Google Shape;708;p46"/>
          <p:cNvSpPr txBox="1"/>
          <p:nvPr>
            <p:ph idx="6" type="subTitle"/>
          </p:nvPr>
        </p:nvSpPr>
        <p:spPr>
          <a:xfrm>
            <a:off x="1798300" y="3511475"/>
            <a:ext cx="2563800" cy="624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500"/>
              <a:buNone/>
              <a:defRPr sz="1500"/>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709" name="Google Shape;709;p46"/>
          <p:cNvSpPr txBox="1"/>
          <p:nvPr>
            <p:ph idx="7" type="subTitle"/>
          </p:nvPr>
        </p:nvSpPr>
        <p:spPr>
          <a:xfrm>
            <a:off x="4781850" y="3166751"/>
            <a:ext cx="2563800" cy="48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ungee"/>
              <a:buNone/>
              <a:defRPr sz="2400">
                <a:latin typeface="Bungee"/>
                <a:ea typeface="Bungee"/>
                <a:cs typeface="Bungee"/>
                <a:sym typeface="Bungee"/>
              </a:defRPr>
            </a:lvl1pPr>
            <a:lvl2pPr lvl="1" algn="ctr">
              <a:lnSpc>
                <a:spcPct val="100000"/>
              </a:lnSpc>
              <a:spcBef>
                <a:spcPts val="0"/>
              </a:spcBef>
              <a:spcAft>
                <a:spcPts val="0"/>
              </a:spcAft>
              <a:buSzPts val="2400"/>
              <a:buFont typeface="Bungee"/>
              <a:buNone/>
              <a:defRPr sz="2400">
                <a:latin typeface="Bungee"/>
                <a:ea typeface="Bungee"/>
                <a:cs typeface="Bungee"/>
                <a:sym typeface="Bungee"/>
              </a:defRPr>
            </a:lvl2pPr>
            <a:lvl3pPr lvl="2" algn="ctr">
              <a:lnSpc>
                <a:spcPct val="100000"/>
              </a:lnSpc>
              <a:spcBef>
                <a:spcPts val="0"/>
              </a:spcBef>
              <a:spcAft>
                <a:spcPts val="0"/>
              </a:spcAft>
              <a:buSzPts val="2400"/>
              <a:buFont typeface="Bungee"/>
              <a:buNone/>
              <a:defRPr sz="2400">
                <a:latin typeface="Bungee"/>
                <a:ea typeface="Bungee"/>
                <a:cs typeface="Bungee"/>
                <a:sym typeface="Bungee"/>
              </a:defRPr>
            </a:lvl3pPr>
            <a:lvl4pPr lvl="3" algn="ctr">
              <a:lnSpc>
                <a:spcPct val="100000"/>
              </a:lnSpc>
              <a:spcBef>
                <a:spcPts val="0"/>
              </a:spcBef>
              <a:spcAft>
                <a:spcPts val="0"/>
              </a:spcAft>
              <a:buSzPts val="2400"/>
              <a:buFont typeface="Bungee"/>
              <a:buNone/>
              <a:defRPr sz="2400">
                <a:latin typeface="Bungee"/>
                <a:ea typeface="Bungee"/>
                <a:cs typeface="Bungee"/>
                <a:sym typeface="Bungee"/>
              </a:defRPr>
            </a:lvl4pPr>
            <a:lvl5pPr lvl="4" algn="ctr">
              <a:lnSpc>
                <a:spcPct val="100000"/>
              </a:lnSpc>
              <a:spcBef>
                <a:spcPts val="0"/>
              </a:spcBef>
              <a:spcAft>
                <a:spcPts val="0"/>
              </a:spcAft>
              <a:buSzPts val="2400"/>
              <a:buFont typeface="Bungee"/>
              <a:buNone/>
              <a:defRPr sz="2400">
                <a:latin typeface="Bungee"/>
                <a:ea typeface="Bungee"/>
                <a:cs typeface="Bungee"/>
                <a:sym typeface="Bungee"/>
              </a:defRPr>
            </a:lvl5pPr>
            <a:lvl6pPr lvl="5" algn="ctr">
              <a:lnSpc>
                <a:spcPct val="100000"/>
              </a:lnSpc>
              <a:spcBef>
                <a:spcPts val="0"/>
              </a:spcBef>
              <a:spcAft>
                <a:spcPts val="0"/>
              </a:spcAft>
              <a:buSzPts val="2400"/>
              <a:buFont typeface="Bungee"/>
              <a:buNone/>
              <a:defRPr sz="2400">
                <a:latin typeface="Bungee"/>
                <a:ea typeface="Bungee"/>
                <a:cs typeface="Bungee"/>
                <a:sym typeface="Bungee"/>
              </a:defRPr>
            </a:lvl6pPr>
            <a:lvl7pPr lvl="6" algn="ctr">
              <a:lnSpc>
                <a:spcPct val="100000"/>
              </a:lnSpc>
              <a:spcBef>
                <a:spcPts val="0"/>
              </a:spcBef>
              <a:spcAft>
                <a:spcPts val="0"/>
              </a:spcAft>
              <a:buSzPts val="2400"/>
              <a:buFont typeface="Bungee"/>
              <a:buNone/>
              <a:defRPr sz="2400">
                <a:latin typeface="Bungee"/>
                <a:ea typeface="Bungee"/>
                <a:cs typeface="Bungee"/>
                <a:sym typeface="Bungee"/>
              </a:defRPr>
            </a:lvl7pPr>
            <a:lvl8pPr lvl="7" algn="ctr">
              <a:lnSpc>
                <a:spcPct val="100000"/>
              </a:lnSpc>
              <a:spcBef>
                <a:spcPts val="0"/>
              </a:spcBef>
              <a:spcAft>
                <a:spcPts val="0"/>
              </a:spcAft>
              <a:buSzPts val="2400"/>
              <a:buFont typeface="Bungee"/>
              <a:buNone/>
              <a:defRPr sz="2400">
                <a:latin typeface="Bungee"/>
                <a:ea typeface="Bungee"/>
                <a:cs typeface="Bungee"/>
                <a:sym typeface="Bungee"/>
              </a:defRPr>
            </a:lvl8pPr>
            <a:lvl9pPr lvl="8" algn="ctr">
              <a:lnSpc>
                <a:spcPct val="100000"/>
              </a:lnSpc>
              <a:spcBef>
                <a:spcPts val="0"/>
              </a:spcBef>
              <a:spcAft>
                <a:spcPts val="0"/>
              </a:spcAft>
              <a:buSzPts val="2400"/>
              <a:buFont typeface="Bungee"/>
              <a:buNone/>
              <a:defRPr sz="2400">
                <a:latin typeface="Bungee"/>
                <a:ea typeface="Bungee"/>
                <a:cs typeface="Bungee"/>
                <a:sym typeface="Bungee"/>
              </a:defRPr>
            </a:lvl9pPr>
          </a:lstStyle>
          <a:p/>
        </p:txBody>
      </p:sp>
      <p:sp>
        <p:nvSpPr>
          <p:cNvPr id="710" name="Google Shape;710;p46"/>
          <p:cNvSpPr txBox="1"/>
          <p:nvPr>
            <p:ph idx="8" type="subTitle"/>
          </p:nvPr>
        </p:nvSpPr>
        <p:spPr>
          <a:xfrm>
            <a:off x="4781850" y="3511475"/>
            <a:ext cx="2563800" cy="624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500"/>
              <a:buNone/>
              <a:defRPr sz="1500"/>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711" name="Google Shape;711;p46"/>
          <p:cNvSpPr/>
          <p:nvPr/>
        </p:nvSpPr>
        <p:spPr>
          <a:xfrm flipH="1">
            <a:off x="-442751" y="4757900"/>
            <a:ext cx="10156816" cy="1756167"/>
          </a:xfrm>
          <a:custGeom>
            <a:rect b="b" l="l" r="r" t="t"/>
            <a:pathLst>
              <a:path extrusionOk="0" h="50338" w="136972">
                <a:moveTo>
                  <a:pt x="81311" y="1"/>
                </a:moveTo>
                <a:cubicBezTo>
                  <a:pt x="77827" y="1"/>
                  <a:pt x="74158" y="138"/>
                  <a:pt x="70298" y="437"/>
                </a:cubicBezTo>
                <a:cubicBezTo>
                  <a:pt x="22108" y="4174"/>
                  <a:pt x="0" y="20004"/>
                  <a:pt x="0" y="20004"/>
                </a:cubicBezTo>
                <a:lnTo>
                  <a:pt x="2366" y="50338"/>
                </a:lnTo>
                <a:lnTo>
                  <a:pt x="136972" y="50338"/>
                </a:lnTo>
                <a:lnTo>
                  <a:pt x="136972" y="18118"/>
                </a:lnTo>
                <a:cubicBezTo>
                  <a:pt x="136972" y="18118"/>
                  <a:pt x="121330" y="1"/>
                  <a:pt x="8131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713" name="Shape 713"/>
        <p:cNvGrpSpPr/>
        <p:nvPr/>
      </p:nvGrpSpPr>
      <p:grpSpPr>
        <a:xfrm>
          <a:off x="0" y="0"/>
          <a:ext cx="0" cy="0"/>
          <a:chOff x="0" y="0"/>
          <a:chExt cx="0" cy="0"/>
        </a:xfrm>
      </p:grpSpPr>
      <p:sp>
        <p:nvSpPr>
          <p:cNvPr id="714" name="Google Shape;714;p47"/>
          <p:cNvSpPr txBox="1"/>
          <p:nvPr>
            <p:ph type="title"/>
          </p:nvPr>
        </p:nvSpPr>
        <p:spPr>
          <a:xfrm>
            <a:off x="713250" y="445025"/>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715" name="Google Shape;715;p47"/>
          <p:cNvSpPr txBox="1"/>
          <p:nvPr>
            <p:ph idx="1" type="subTitle"/>
          </p:nvPr>
        </p:nvSpPr>
        <p:spPr>
          <a:xfrm>
            <a:off x="754475" y="1617700"/>
            <a:ext cx="2481300" cy="48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ungee"/>
              <a:buNone/>
              <a:defRPr sz="2400">
                <a:latin typeface="Bungee"/>
                <a:ea typeface="Bungee"/>
                <a:cs typeface="Bungee"/>
                <a:sym typeface="Bungee"/>
              </a:defRPr>
            </a:lvl1pPr>
            <a:lvl2pPr lvl="1" algn="ctr">
              <a:lnSpc>
                <a:spcPct val="100000"/>
              </a:lnSpc>
              <a:spcBef>
                <a:spcPts val="0"/>
              </a:spcBef>
              <a:spcAft>
                <a:spcPts val="0"/>
              </a:spcAft>
              <a:buSzPts val="2400"/>
              <a:buFont typeface="Bungee"/>
              <a:buNone/>
              <a:defRPr sz="2400">
                <a:latin typeface="Bungee"/>
                <a:ea typeface="Bungee"/>
                <a:cs typeface="Bungee"/>
                <a:sym typeface="Bungee"/>
              </a:defRPr>
            </a:lvl2pPr>
            <a:lvl3pPr lvl="2" algn="ctr">
              <a:lnSpc>
                <a:spcPct val="100000"/>
              </a:lnSpc>
              <a:spcBef>
                <a:spcPts val="0"/>
              </a:spcBef>
              <a:spcAft>
                <a:spcPts val="0"/>
              </a:spcAft>
              <a:buSzPts val="2400"/>
              <a:buFont typeface="Bungee"/>
              <a:buNone/>
              <a:defRPr sz="2400">
                <a:latin typeface="Bungee"/>
                <a:ea typeface="Bungee"/>
                <a:cs typeface="Bungee"/>
                <a:sym typeface="Bungee"/>
              </a:defRPr>
            </a:lvl3pPr>
            <a:lvl4pPr lvl="3" algn="ctr">
              <a:lnSpc>
                <a:spcPct val="100000"/>
              </a:lnSpc>
              <a:spcBef>
                <a:spcPts val="0"/>
              </a:spcBef>
              <a:spcAft>
                <a:spcPts val="0"/>
              </a:spcAft>
              <a:buSzPts val="2400"/>
              <a:buFont typeface="Bungee"/>
              <a:buNone/>
              <a:defRPr sz="2400">
                <a:latin typeface="Bungee"/>
                <a:ea typeface="Bungee"/>
                <a:cs typeface="Bungee"/>
                <a:sym typeface="Bungee"/>
              </a:defRPr>
            </a:lvl4pPr>
            <a:lvl5pPr lvl="4" algn="ctr">
              <a:lnSpc>
                <a:spcPct val="100000"/>
              </a:lnSpc>
              <a:spcBef>
                <a:spcPts val="0"/>
              </a:spcBef>
              <a:spcAft>
                <a:spcPts val="0"/>
              </a:spcAft>
              <a:buSzPts val="2400"/>
              <a:buFont typeface="Bungee"/>
              <a:buNone/>
              <a:defRPr sz="2400">
                <a:latin typeface="Bungee"/>
                <a:ea typeface="Bungee"/>
                <a:cs typeface="Bungee"/>
                <a:sym typeface="Bungee"/>
              </a:defRPr>
            </a:lvl5pPr>
            <a:lvl6pPr lvl="5" algn="ctr">
              <a:lnSpc>
                <a:spcPct val="100000"/>
              </a:lnSpc>
              <a:spcBef>
                <a:spcPts val="0"/>
              </a:spcBef>
              <a:spcAft>
                <a:spcPts val="0"/>
              </a:spcAft>
              <a:buSzPts val="2400"/>
              <a:buFont typeface="Bungee"/>
              <a:buNone/>
              <a:defRPr sz="2400">
                <a:latin typeface="Bungee"/>
                <a:ea typeface="Bungee"/>
                <a:cs typeface="Bungee"/>
                <a:sym typeface="Bungee"/>
              </a:defRPr>
            </a:lvl6pPr>
            <a:lvl7pPr lvl="6" algn="ctr">
              <a:lnSpc>
                <a:spcPct val="100000"/>
              </a:lnSpc>
              <a:spcBef>
                <a:spcPts val="0"/>
              </a:spcBef>
              <a:spcAft>
                <a:spcPts val="0"/>
              </a:spcAft>
              <a:buSzPts val="2400"/>
              <a:buFont typeface="Bungee"/>
              <a:buNone/>
              <a:defRPr sz="2400">
                <a:latin typeface="Bungee"/>
                <a:ea typeface="Bungee"/>
                <a:cs typeface="Bungee"/>
                <a:sym typeface="Bungee"/>
              </a:defRPr>
            </a:lvl7pPr>
            <a:lvl8pPr lvl="7" algn="ctr">
              <a:lnSpc>
                <a:spcPct val="100000"/>
              </a:lnSpc>
              <a:spcBef>
                <a:spcPts val="0"/>
              </a:spcBef>
              <a:spcAft>
                <a:spcPts val="0"/>
              </a:spcAft>
              <a:buSzPts val="2400"/>
              <a:buFont typeface="Bungee"/>
              <a:buNone/>
              <a:defRPr sz="2400">
                <a:latin typeface="Bungee"/>
                <a:ea typeface="Bungee"/>
                <a:cs typeface="Bungee"/>
                <a:sym typeface="Bungee"/>
              </a:defRPr>
            </a:lvl8pPr>
            <a:lvl9pPr lvl="8" algn="ctr">
              <a:lnSpc>
                <a:spcPct val="100000"/>
              </a:lnSpc>
              <a:spcBef>
                <a:spcPts val="0"/>
              </a:spcBef>
              <a:spcAft>
                <a:spcPts val="0"/>
              </a:spcAft>
              <a:buSzPts val="2400"/>
              <a:buFont typeface="Bungee"/>
              <a:buNone/>
              <a:defRPr sz="2400">
                <a:latin typeface="Bungee"/>
                <a:ea typeface="Bungee"/>
                <a:cs typeface="Bungee"/>
                <a:sym typeface="Bungee"/>
              </a:defRPr>
            </a:lvl9pPr>
          </a:lstStyle>
          <a:p/>
        </p:txBody>
      </p:sp>
      <p:sp>
        <p:nvSpPr>
          <p:cNvPr id="716" name="Google Shape;716;p47"/>
          <p:cNvSpPr txBox="1"/>
          <p:nvPr>
            <p:ph idx="2" type="subTitle"/>
          </p:nvPr>
        </p:nvSpPr>
        <p:spPr>
          <a:xfrm>
            <a:off x="754475" y="1962425"/>
            <a:ext cx="2481300" cy="624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500"/>
              <a:buNone/>
              <a:defRPr sz="1500"/>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717" name="Google Shape;717;p47"/>
          <p:cNvSpPr txBox="1"/>
          <p:nvPr>
            <p:ph idx="3" type="subTitle"/>
          </p:nvPr>
        </p:nvSpPr>
        <p:spPr>
          <a:xfrm>
            <a:off x="3331350" y="1617700"/>
            <a:ext cx="2481300" cy="48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ungee"/>
              <a:buNone/>
              <a:defRPr sz="2400">
                <a:latin typeface="Bungee"/>
                <a:ea typeface="Bungee"/>
                <a:cs typeface="Bungee"/>
                <a:sym typeface="Bungee"/>
              </a:defRPr>
            </a:lvl1pPr>
            <a:lvl2pPr lvl="1" algn="ctr">
              <a:lnSpc>
                <a:spcPct val="100000"/>
              </a:lnSpc>
              <a:spcBef>
                <a:spcPts val="0"/>
              </a:spcBef>
              <a:spcAft>
                <a:spcPts val="0"/>
              </a:spcAft>
              <a:buSzPts val="2400"/>
              <a:buFont typeface="Bungee"/>
              <a:buNone/>
              <a:defRPr sz="2400">
                <a:latin typeface="Bungee"/>
                <a:ea typeface="Bungee"/>
                <a:cs typeface="Bungee"/>
                <a:sym typeface="Bungee"/>
              </a:defRPr>
            </a:lvl2pPr>
            <a:lvl3pPr lvl="2" algn="ctr">
              <a:lnSpc>
                <a:spcPct val="100000"/>
              </a:lnSpc>
              <a:spcBef>
                <a:spcPts val="0"/>
              </a:spcBef>
              <a:spcAft>
                <a:spcPts val="0"/>
              </a:spcAft>
              <a:buSzPts val="2400"/>
              <a:buFont typeface="Bungee"/>
              <a:buNone/>
              <a:defRPr sz="2400">
                <a:latin typeface="Bungee"/>
                <a:ea typeface="Bungee"/>
                <a:cs typeface="Bungee"/>
                <a:sym typeface="Bungee"/>
              </a:defRPr>
            </a:lvl3pPr>
            <a:lvl4pPr lvl="3" algn="ctr">
              <a:lnSpc>
                <a:spcPct val="100000"/>
              </a:lnSpc>
              <a:spcBef>
                <a:spcPts val="0"/>
              </a:spcBef>
              <a:spcAft>
                <a:spcPts val="0"/>
              </a:spcAft>
              <a:buSzPts val="2400"/>
              <a:buFont typeface="Bungee"/>
              <a:buNone/>
              <a:defRPr sz="2400">
                <a:latin typeface="Bungee"/>
                <a:ea typeface="Bungee"/>
                <a:cs typeface="Bungee"/>
                <a:sym typeface="Bungee"/>
              </a:defRPr>
            </a:lvl4pPr>
            <a:lvl5pPr lvl="4" algn="ctr">
              <a:lnSpc>
                <a:spcPct val="100000"/>
              </a:lnSpc>
              <a:spcBef>
                <a:spcPts val="0"/>
              </a:spcBef>
              <a:spcAft>
                <a:spcPts val="0"/>
              </a:spcAft>
              <a:buSzPts val="2400"/>
              <a:buFont typeface="Bungee"/>
              <a:buNone/>
              <a:defRPr sz="2400">
                <a:latin typeface="Bungee"/>
                <a:ea typeface="Bungee"/>
                <a:cs typeface="Bungee"/>
                <a:sym typeface="Bungee"/>
              </a:defRPr>
            </a:lvl5pPr>
            <a:lvl6pPr lvl="5" algn="ctr">
              <a:lnSpc>
                <a:spcPct val="100000"/>
              </a:lnSpc>
              <a:spcBef>
                <a:spcPts val="0"/>
              </a:spcBef>
              <a:spcAft>
                <a:spcPts val="0"/>
              </a:spcAft>
              <a:buSzPts val="2400"/>
              <a:buFont typeface="Bungee"/>
              <a:buNone/>
              <a:defRPr sz="2400">
                <a:latin typeface="Bungee"/>
                <a:ea typeface="Bungee"/>
                <a:cs typeface="Bungee"/>
                <a:sym typeface="Bungee"/>
              </a:defRPr>
            </a:lvl6pPr>
            <a:lvl7pPr lvl="6" algn="ctr">
              <a:lnSpc>
                <a:spcPct val="100000"/>
              </a:lnSpc>
              <a:spcBef>
                <a:spcPts val="0"/>
              </a:spcBef>
              <a:spcAft>
                <a:spcPts val="0"/>
              </a:spcAft>
              <a:buSzPts val="2400"/>
              <a:buFont typeface="Bungee"/>
              <a:buNone/>
              <a:defRPr sz="2400">
                <a:latin typeface="Bungee"/>
                <a:ea typeface="Bungee"/>
                <a:cs typeface="Bungee"/>
                <a:sym typeface="Bungee"/>
              </a:defRPr>
            </a:lvl7pPr>
            <a:lvl8pPr lvl="7" algn="ctr">
              <a:lnSpc>
                <a:spcPct val="100000"/>
              </a:lnSpc>
              <a:spcBef>
                <a:spcPts val="0"/>
              </a:spcBef>
              <a:spcAft>
                <a:spcPts val="0"/>
              </a:spcAft>
              <a:buSzPts val="2400"/>
              <a:buFont typeface="Bungee"/>
              <a:buNone/>
              <a:defRPr sz="2400">
                <a:latin typeface="Bungee"/>
                <a:ea typeface="Bungee"/>
                <a:cs typeface="Bungee"/>
                <a:sym typeface="Bungee"/>
              </a:defRPr>
            </a:lvl8pPr>
            <a:lvl9pPr lvl="8" algn="ctr">
              <a:lnSpc>
                <a:spcPct val="100000"/>
              </a:lnSpc>
              <a:spcBef>
                <a:spcPts val="0"/>
              </a:spcBef>
              <a:spcAft>
                <a:spcPts val="0"/>
              </a:spcAft>
              <a:buSzPts val="2400"/>
              <a:buFont typeface="Bungee"/>
              <a:buNone/>
              <a:defRPr sz="2400">
                <a:latin typeface="Bungee"/>
                <a:ea typeface="Bungee"/>
                <a:cs typeface="Bungee"/>
                <a:sym typeface="Bungee"/>
              </a:defRPr>
            </a:lvl9pPr>
          </a:lstStyle>
          <a:p/>
        </p:txBody>
      </p:sp>
      <p:sp>
        <p:nvSpPr>
          <p:cNvPr id="718" name="Google Shape;718;p47"/>
          <p:cNvSpPr txBox="1"/>
          <p:nvPr>
            <p:ph idx="4" type="subTitle"/>
          </p:nvPr>
        </p:nvSpPr>
        <p:spPr>
          <a:xfrm>
            <a:off x="3331350" y="1962425"/>
            <a:ext cx="2481300" cy="624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500"/>
              <a:buNone/>
              <a:defRPr sz="1500"/>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719" name="Google Shape;719;p47"/>
          <p:cNvSpPr txBox="1"/>
          <p:nvPr>
            <p:ph idx="5" type="subTitle"/>
          </p:nvPr>
        </p:nvSpPr>
        <p:spPr>
          <a:xfrm>
            <a:off x="5908225" y="1617700"/>
            <a:ext cx="2481300" cy="48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ungee"/>
              <a:buNone/>
              <a:defRPr sz="2400">
                <a:latin typeface="Bungee"/>
                <a:ea typeface="Bungee"/>
                <a:cs typeface="Bungee"/>
                <a:sym typeface="Bungee"/>
              </a:defRPr>
            </a:lvl1pPr>
            <a:lvl2pPr lvl="1" algn="ctr">
              <a:lnSpc>
                <a:spcPct val="100000"/>
              </a:lnSpc>
              <a:spcBef>
                <a:spcPts val="0"/>
              </a:spcBef>
              <a:spcAft>
                <a:spcPts val="0"/>
              </a:spcAft>
              <a:buSzPts val="2400"/>
              <a:buFont typeface="Bungee"/>
              <a:buNone/>
              <a:defRPr sz="2400">
                <a:latin typeface="Bungee"/>
                <a:ea typeface="Bungee"/>
                <a:cs typeface="Bungee"/>
                <a:sym typeface="Bungee"/>
              </a:defRPr>
            </a:lvl2pPr>
            <a:lvl3pPr lvl="2" algn="ctr">
              <a:lnSpc>
                <a:spcPct val="100000"/>
              </a:lnSpc>
              <a:spcBef>
                <a:spcPts val="0"/>
              </a:spcBef>
              <a:spcAft>
                <a:spcPts val="0"/>
              </a:spcAft>
              <a:buSzPts val="2400"/>
              <a:buFont typeface="Bungee"/>
              <a:buNone/>
              <a:defRPr sz="2400">
                <a:latin typeface="Bungee"/>
                <a:ea typeface="Bungee"/>
                <a:cs typeface="Bungee"/>
                <a:sym typeface="Bungee"/>
              </a:defRPr>
            </a:lvl3pPr>
            <a:lvl4pPr lvl="3" algn="ctr">
              <a:lnSpc>
                <a:spcPct val="100000"/>
              </a:lnSpc>
              <a:spcBef>
                <a:spcPts val="0"/>
              </a:spcBef>
              <a:spcAft>
                <a:spcPts val="0"/>
              </a:spcAft>
              <a:buSzPts val="2400"/>
              <a:buFont typeface="Bungee"/>
              <a:buNone/>
              <a:defRPr sz="2400">
                <a:latin typeface="Bungee"/>
                <a:ea typeface="Bungee"/>
                <a:cs typeface="Bungee"/>
                <a:sym typeface="Bungee"/>
              </a:defRPr>
            </a:lvl4pPr>
            <a:lvl5pPr lvl="4" algn="ctr">
              <a:lnSpc>
                <a:spcPct val="100000"/>
              </a:lnSpc>
              <a:spcBef>
                <a:spcPts val="0"/>
              </a:spcBef>
              <a:spcAft>
                <a:spcPts val="0"/>
              </a:spcAft>
              <a:buSzPts val="2400"/>
              <a:buFont typeface="Bungee"/>
              <a:buNone/>
              <a:defRPr sz="2400">
                <a:latin typeface="Bungee"/>
                <a:ea typeface="Bungee"/>
                <a:cs typeface="Bungee"/>
                <a:sym typeface="Bungee"/>
              </a:defRPr>
            </a:lvl5pPr>
            <a:lvl6pPr lvl="5" algn="ctr">
              <a:lnSpc>
                <a:spcPct val="100000"/>
              </a:lnSpc>
              <a:spcBef>
                <a:spcPts val="0"/>
              </a:spcBef>
              <a:spcAft>
                <a:spcPts val="0"/>
              </a:spcAft>
              <a:buSzPts val="2400"/>
              <a:buFont typeface="Bungee"/>
              <a:buNone/>
              <a:defRPr sz="2400">
                <a:latin typeface="Bungee"/>
                <a:ea typeface="Bungee"/>
                <a:cs typeface="Bungee"/>
                <a:sym typeface="Bungee"/>
              </a:defRPr>
            </a:lvl6pPr>
            <a:lvl7pPr lvl="6" algn="ctr">
              <a:lnSpc>
                <a:spcPct val="100000"/>
              </a:lnSpc>
              <a:spcBef>
                <a:spcPts val="0"/>
              </a:spcBef>
              <a:spcAft>
                <a:spcPts val="0"/>
              </a:spcAft>
              <a:buSzPts val="2400"/>
              <a:buFont typeface="Bungee"/>
              <a:buNone/>
              <a:defRPr sz="2400">
                <a:latin typeface="Bungee"/>
                <a:ea typeface="Bungee"/>
                <a:cs typeface="Bungee"/>
                <a:sym typeface="Bungee"/>
              </a:defRPr>
            </a:lvl7pPr>
            <a:lvl8pPr lvl="7" algn="ctr">
              <a:lnSpc>
                <a:spcPct val="100000"/>
              </a:lnSpc>
              <a:spcBef>
                <a:spcPts val="0"/>
              </a:spcBef>
              <a:spcAft>
                <a:spcPts val="0"/>
              </a:spcAft>
              <a:buSzPts val="2400"/>
              <a:buFont typeface="Bungee"/>
              <a:buNone/>
              <a:defRPr sz="2400">
                <a:latin typeface="Bungee"/>
                <a:ea typeface="Bungee"/>
                <a:cs typeface="Bungee"/>
                <a:sym typeface="Bungee"/>
              </a:defRPr>
            </a:lvl8pPr>
            <a:lvl9pPr lvl="8" algn="ctr">
              <a:lnSpc>
                <a:spcPct val="100000"/>
              </a:lnSpc>
              <a:spcBef>
                <a:spcPts val="0"/>
              </a:spcBef>
              <a:spcAft>
                <a:spcPts val="0"/>
              </a:spcAft>
              <a:buSzPts val="2400"/>
              <a:buFont typeface="Bungee"/>
              <a:buNone/>
              <a:defRPr sz="2400">
                <a:latin typeface="Bungee"/>
                <a:ea typeface="Bungee"/>
                <a:cs typeface="Bungee"/>
                <a:sym typeface="Bungee"/>
              </a:defRPr>
            </a:lvl9pPr>
          </a:lstStyle>
          <a:p/>
        </p:txBody>
      </p:sp>
      <p:sp>
        <p:nvSpPr>
          <p:cNvPr id="720" name="Google Shape;720;p47"/>
          <p:cNvSpPr txBox="1"/>
          <p:nvPr>
            <p:ph idx="6" type="subTitle"/>
          </p:nvPr>
        </p:nvSpPr>
        <p:spPr>
          <a:xfrm>
            <a:off x="5908225" y="1962425"/>
            <a:ext cx="2481300" cy="624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500"/>
              <a:buNone/>
              <a:defRPr sz="1500"/>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721" name="Google Shape;721;p47"/>
          <p:cNvSpPr txBox="1"/>
          <p:nvPr>
            <p:ph idx="7" type="subTitle"/>
          </p:nvPr>
        </p:nvSpPr>
        <p:spPr>
          <a:xfrm>
            <a:off x="754475" y="3154175"/>
            <a:ext cx="2481300" cy="48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ungee"/>
              <a:buNone/>
              <a:defRPr sz="2400">
                <a:latin typeface="Bungee"/>
                <a:ea typeface="Bungee"/>
                <a:cs typeface="Bungee"/>
                <a:sym typeface="Bungee"/>
              </a:defRPr>
            </a:lvl1pPr>
            <a:lvl2pPr lvl="1" algn="ctr">
              <a:lnSpc>
                <a:spcPct val="100000"/>
              </a:lnSpc>
              <a:spcBef>
                <a:spcPts val="0"/>
              </a:spcBef>
              <a:spcAft>
                <a:spcPts val="0"/>
              </a:spcAft>
              <a:buSzPts val="2400"/>
              <a:buFont typeface="Bungee"/>
              <a:buNone/>
              <a:defRPr sz="2400">
                <a:latin typeface="Bungee"/>
                <a:ea typeface="Bungee"/>
                <a:cs typeface="Bungee"/>
                <a:sym typeface="Bungee"/>
              </a:defRPr>
            </a:lvl2pPr>
            <a:lvl3pPr lvl="2" algn="ctr">
              <a:lnSpc>
                <a:spcPct val="100000"/>
              </a:lnSpc>
              <a:spcBef>
                <a:spcPts val="0"/>
              </a:spcBef>
              <a:spcAft>
                <a:spcPts val="0"/>
              </a:spcAft>
              <a:buSzPts val="2400"/>
              <a:buFont typeface="Bungee"/>
              <a:buNone/>
              <a:defRPr sz="2400">
                <a:latin typeface="Bungee"/>
                <a:ea typeface="Bungee"/>
                <a:cs typeface="Bungee"/>
                <a:sym typeface="Bungee"/>
              </a:defRPr>
            </a:lvl3pPr>
            <a:lvl4pPr lvl="3" algn="ctr">
              <a:lnSpc>
                <a:spcPct val="100000"/>
              </a:lnSpc>
              <a:spcBef>
                <a:spcPts val="0"/>
              </a:spcBef>
              <a:spcAft>
                <a:spcPts val="0"/>
              </a:spcAft>
              <a:buSzPts val="2400"/>
              <a:buFont typeface="Bungee"/>
              <a:buNone/>
              <a:defRPr sz="2400">
                <a:latin typeface="Bungee"/>
                <a:ea typeface="Bungee"/>
                <a:cs typeface="Bungee"/>
                <a:sym typeface="Bungee"/>
              </a:defRPr>
            </a:lvl4pPr>
            <a:lvl5pPr lvl="4" algn="ctr">
              <a:lnSpc>
                <a:spcPct val="100000"/>
              </a:lnSpc>
              <a:spcBef>
                <a:spcPts val="0"/>
              </a:spcBef>
              <a:spcAft>
                <a:spcPts val="0"/>
              </a:spcAft>
              <a:buSzPts val="2400"/>
              <a:buFont typeface="Bungee"/>
              <a:buNone/>
              <a:defRPr sz="2400">
                <a:latin typeface="Bungee"/>
                <a:ea typeface="Bungee"/>
                <a:cs typeface="Bungee"/>
                <a:sym typeface="Bungee"/>
              </a:defRPr>
            </a:lvl5pPr>
            <a:lvl6pPr lvl="5" algn="ctr">
              <a:lnSpc>
                <a:spcPct val="100000"/>
              </a:lnSpc>
              <a:spcBef>
                <a:spcPts val="0"/>
              </a:spcBef>
              <a:spcAft>
                <a:spcPts val="0"/>
              </a:spcAft>
              <a:buSzPts val="2400"/>
              <a:buFont typeface="Bungee"/>
              <a:buNone/>
              <a:defRPr sz="2400">
                <a:latin typeface="Bungee"/>
                <a:ea typeface="Bungee"/>
                <a:cs typeface="Bungee"/>
                <a:sym typeface="Bungee"/>
              </a:defRPr>
            </a:lvl6pPr>
            <a:lvl7pPr lvl="6" algn="ctr">
              <a:lnSpc>
                <a:spcPct val="100000"/>
              </a:lnSpc>
              <a:spcBef>
                <a:spcPts val="0"/>
              </a:spcBef>
              <a:spcAft>
                <a:spcPts val="0"/>
              </a:spcAft>
              <a:buSzPts val="2400"/>
              <a:buFont typeface="Bungee"/>
              <a:buNone/>
              <a:defRPr sz="2400">
                <a:latin typeface="Bungee"/>
                <a:ea typeface="Bungee"/>
                <a:cs typeface="Bungee"/>
                <a:sym typeface="Bungee"/>
              </a:defRPr>
            </a:lvl7pPr>
            <a:lvl8pPr lvl="7" algn="ctr">
              <a:lnSpc>
                <a:spcPct val="100000"/>
              </a:lnSpc>
              <a:spcBef>
                <a:spcPts val="0"/>
              </a:spcBef>
              <a:spcAft>
                <a:spcPts val="0"/>
              </a:spcAft>
              <a:buSzPts val="2400"/>
              <a:buFont typeface="Bungee"/>
              <a:buNone/>
              <a:defRPr sz="2400">
                <a:latin typeface="Bungee"/>
                <a:ea typeface="Bungee"/>
                <a:cs typeface="Bungee"/>
                <a:sym typeface="Bungee"/>
              </a:defRPr>
            </a:lvl8pPr>
            <a:lvl9pPr lvl="8" algn="ctr">
              <a:lnSpc>
                <a:spcPct val="100000"/>
              </a:lnSpc>
              <a:spcBef>
                <a:spcPts val="0"/>
              </a:spcBef>
              <a:spcAft>
                <a:spcPts val="0"/>
              </a:spcAft>
              <a:buSzPts val="2400"/>
              <a:buFont typeface="Bungee"/>
              <a:buNone/>
              <a:defRPr sz="2400">
                <a:latin typeface="Bungee"/>
                <a:ea typeface="Bungee"/>
                <a:cs typeface="Bungee"/>
                <a:sym typeface="Bungee"/>
              </a:defRPr>
            </a:lvl9pPr>
          </a:lstStyle>
          <a:p/>
        </p:txBody>
      </p:sp>
      <p:sp>
        <p:nvSpPr>
          <p:cNvPr id="722" name="Google Shape;722;p47"/>
          <p:cNvSpPr txBox="1"/>
          <p:nvPr>
            <p:ph idx="8" type="subTitle"/>
          </p:nvPr>
        </p:nvSpPr>
        <p:spPr>
          <a:xfrm>
            <a:off x="754475" y="3498900"/>
            <a:ext cx="2481300" cy="624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500"/>
              <a:buNone/>
              <a:defRPr sz="1500"/>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723" name="Google Shape;723;p47"/>
          <p:cNvSpPr txBox="1"/>
          <p:nvPr>
            <p:ph idx="9" type="subTitle"/>
          </p:nvPr>
        </p:nvSpPr>
        <p:spPr>
          <a:xfrm>
            <a:off x="3331350" y="3154175"/>
            <a:ext cx="2481300" cy="48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ungee"/>
              <a:buNone/>
              <a:defRPr sz="2400">
                <a:latin typeface="Bungee"/>
                <a:ea typeface="Bungee"/>
                <a:cs typeface="Bungee"/>
                <a:sym typeface="Bungee"/>
              </a:defRPr>
            </a:lvl1pPr>
            <a:lvl2pPr lvl="1" algn="ctr">
              <a:lnSpc>
                <a:spcPct val="100000"/>
              </a:lnSpc>
              <a:spcBef>
                <a:spcPts val="0"/>
              </a:spcBef>
              <a:spcAft>
                <a:spcPts val="0"/>
              </a:spcAft>
              <a:buSzPts val="2400"/>
              <a:buFont typeface="Bungee"/>
              <a:buNone/>
              <a:defRPr sz="2400">
                <a:latin typeface="Bungee"/>
                <a:ea typeface="Bungee"/>
                <a:cs typeface="Bungee"/>
                <a:sym typeface="Bungee"/>
              </a:defRPr>
            </a:lvl2pPr>
            <a:lvl3pPr lvl="2" algn="ctr">
              <a:lnSpc>
                <a:spcPct val="100000"/>
              </a:lnSpc>
              <a:spcBef>
                <a:spcPts val="0"/>
              </a:spcBef>
              <a:spcAft>
                <a:spcPts val="0"/>
              </a:spcAft>
              <a:buSzPts val="2400"/>
              <a:buFont typeface="Bungee"/>
              <a:buNone/>
              <a:defRPr sz="2400">
                <a:latin typeface="Bungee"/>
                <a:ea typeface="Bungee"/>
                <a:cs typeface="Bungee"/>
                <a:sym typeface="Bungee"/>
              </a:defRPr>
            </a:lvl3pPr>
            <a:lvl4pPr lvl="3" algn="ctr">
              <a:lnSpc>
                <a:spcPct val="100000"/>
              </a:lnSpc>
              <a:spcBef>
                <a:spcPts val="0"/>
              </a:spcBef>
              <a:spcAft>
                <a:spcPts val="0"/>
              </a:spcAft>
              <a:buSzPts val="2400"/>
              <a:buFont typeface="Bungee"/>
              <a:buNone/>
              <a:defRPr sz="2400">
                <a:latin typeface="Bungee"/>
                <a:ea typeface="Bungee"/>
                <a:cs typeface="Bungee"/>
                <a:sym typeface="Bungee"/>
              </a:defRPr>
            </a:lvl4pPr>
            <a:lvl5pPr lvl="4" algn="ctr">
              <a:lnSpc>
                <a:spcPct val="100000"/>
              </a:lnSpc>
              <a:spcBef>
                <a:spcPts val="0"/>
              </a:spcBef>
              <a:spcAft>
                <a:spcPts val="0"/>
              </a:spcAft>
              <a:buSzPts val="2400"/>
              <a:buFont typeface="Bungee"/>
              <a:buNone/>
              <a:defRPr sz="2400">
                <a:latin typeface="Bungee"/>
                <a:ea typeface="Bungee"/>
                <a:cs typeface="Bungee"/>
                <a:sym typeface="Bungee"/>
              </a:defRPr>
            </a:lvl5pPr>
            <a:lvl6pPr lvl="5" algn="ctr">
              <a:lnSpc>
                <a:spcPct val="100000"/>
              </a:lnSpc>
              <a:spcBef>
                <a:spcPts val="0"/>
              </a:spcBef>
              <a:spcAft>
                <a:spcPts val="0"/>
              </a:spcAft>
              <a:buSzPts val="2400"/>
              <a:buFont typeface="Bungee"/>
              <a:buNone/>
              <a:defRPr sz="2400">
                <a:latin typeface="Bungee"/>
                <a:ea typeface="Bungee"/>
                <a:cs typeface="Bungee"/>
                <a:sym typeface="Bungee"/>
              </a:defRPr>
            </a:lvl6pPr>
            <a:lvl7pPr lvl="6" algn="ctr">
              <a:lnSpc>
                <a:spcPct val="100000"/>
              </a:lnSpc>
              <a:spcBef>
                <a:spcPts val="0"/>
              </a:spcBef>
              <a:spcAft>
                <a:spcPts val="0"/>
              </a:spcAft>
              <a:buSzPts val="2400"/>
              <a:buFont typeface="Bungee"/>
              <a:buNone/>
              <a:defRPr sz="2400">
                <a:latin typeface="Bungee"/>
                <a:ea typeface="Bungee"/>
                <a:cs typeface="Bungee"/>
                <a:sym typeface="Bungee"/>
              </a:defRPr>
            </a:lvl7pPr>
            <a:lvl8pPr lvl="7" algn="ctr">
              <a:lnSpc>
                <a:spcPct val="100000"/>
              </a:lnSpc>
              <a:spcBef>
                <a:spcPts val="0"/>
              </a:spcBef>
              <a:spcAft>
                <a:spcPts val="0"/>
              </a:spcAft>
              <a:buSzPts val="2400"/>
              <a:buFont typeface="Bungee"/>
              <a:buNone/>
              <a:defRPr sz="2400">
                <a:latin typeface="Bungee"/>
                <a:ea typeface="Bungee"/>
                <a:cs typeface="Bungee"/>
                <a:sym typeface="Bungee"/>
              </a:defRPr>
            </a:lvl8pPr>
            <a:lvl9pPr lvl="8" algn="ctr">
              <a:lnSpc>
                <a:spcPct val="100000"/>
              </a:lnSpc>
              <a:spcBef>
                <a:spcPts val="0"/>
              </a:spcBef>
              <a:spcAft>
                <a:spcPts val="0"/>
              </a:spcAft>
              <a:buSzPts val="2400"/>
              <a:buFont typeface="Bungee"/>
              <a:buNone/>
              <a:defRPr sz="2400">
                <a:latin typeface="Bungee"/>
                <a:ea typeface="Bungee"/>
                <a:cs typeface="Bungee"/>
                <a:sym typeface="Bungee"/>
              </a:defRPr>
            </a:lvl9pPr>
          </a:lstStyle>
          <a:p/>
        </p:txBody>
      </p:sp>
      <p:sp>
        <p:nvSpPr>
          <p:cNvPr id="724" name="Google Shape;724;p47"/>
          <p:cNvSpPr txBox="1"/>
          <p:nvPr>
            <p:ph idx="13" type="subTitle"/>
          </p:nvPr>
        </p:nvSpPr>
        <p:spPr>
          <a:xfrm>
            <a:off x="3331350" y="3498900"/>
            <a:ext cx="2481300" cy="624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500"/>
              <a:buNone/>
              <a:defRPr sz="1500"/>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725" name="Google Shape;725;p47"/>
          <p:cNvSpPr txBox="1"/>
          <p:nvPr>
            <p:ph idx="14" type="subTitle"/>
          </p:nvPr>
        </p:nvSpPr>
        <p:spPr>
          <a:xfrm>
            <a:off x="5908225" y="3154175"/>
            <a:ext cx="2481300" cy="48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ungee"/>
              <a:buNone/>
              <a:defRPr sz="2400">
                <a:latin typeface="Bungee"/>
                <a:ea typeface="Bungee"/>
                <a:cs typeface="Bungee"/>
                <a:sym typeface="Bungee"/>
              </a:defRPr>
            </a:lvl1pPr>
            <a:lvl2pPr lvl="1" algn="ctr">
              <a:lnSpc>
                <a:spcPct val="100000"/>
              </a:lnSpc>
              <a:spcBef>
                <a:spcPts val="0"/>
              </a:spcBef>
              <a:spcAft>
                <a:spcPts val="0"/>
              </a:spcAft>
              <a:buSzPts val="2400"/>
              <a:buFont typeface="Bungee"/>
              <a:buNone/>
              <a:defRPr sz="2400">
                <a:latin typeface="Bungee"/>
                <a:ea typeface="Bungee"/>
                <a:cs typeface="Bungee"/>
                <a:sym typeface="Bungee"/>
              </a:defRPr>
            </a:lvl2pPr>
            <a:lvl3pPr lvl="2" algn="ctr">
              <a:lnSpc>
                <a:spcPct val="100000"/>
              </a:lnSpc>
              <a:spcBef>
                <a:spcPts val="0"/>
              </a:spcBef>
              <a:spcAft>
                <a:spcPts val="0"/>
              </a:spcAft>
              <a:buSzPts val="2400"/>
              <a:buFont typeface="Bungee"/>
              <a:buNone/>
              <a:defRPr sz="2400">
                <a:latin typeface="Bungee"/>
                <a:ea typeface="Bungee"/>
                <a:cs typeface="Bungee"/>
                <a:sym typeface="Bungee"/>
              </a:defRPr>
            </a:lvl3pPr>
            <a:lvl4pPr lvl="3" algn="ctr">
              <a:lnSpc>
                <a:spcPct val="100000"/>
              </a:lnSpc>
              <a:spcBef>
                <a:spcPts val="0"/>
              </a:spcBef>
              <a:spcAft>
                <a:spcPts val="0"/>
              </a:spcAft>
              <a:buSzPts val="2400"/>
              <a:buFont typeface="Bungee"/>
              <a:buNone/>
              <a:defRPr sz="2400">
                <a:latin typeface="Bungee"/>
                <a:ea typeface="Bungee"/>
                <a:cs typeface="Bungee"/>
                <a:sym typeface="Bungee"/>
              </a:defRPr>
            </a:lvl4pPr>
            <a:lvl5pPr lvl="4" algn="ctr">
              <a:lnSpc>
                <a:spcPct val="100000"/>
              </a:lnSpc>
              <a:spcBef>
                <a:spcPts val="0"/>
              </a:spcBef>
              <a:spcAft>
                <a:spcPts val="0"/>
              </a:spcAft>
              <a:buSzPts val="2400"/>
              <a:buFont typeface="Bungee"/>
              <a:buNone/>
              <a:defRPr sz="2400">
                <a:latin typeface="Bungee"/>
                <a:ea typeface="Bungee"/>
                <a:cs typeface="Bungee"/>
                <a:sym typeface="Bungee"/>
              </a:defRPr>
            </a:lvl5pPr>
            <a:lvl6pPr lvl="5" algn="ctr">
              <a:lnSpc>
                <a:spcPct val="100000"/>
              </a:lnSpc>
              <a:spcBef>
                <a:spcPts val="0"/>
              </a:spcBef>
              <a:spcAft>
                <a:spcPts val="0"/>
              </a:spcAft>
              <a:buSzPts val="2400"/>
              <a:buFont typeface="Bungee"/>
              <a:buNone/>
              <a:defRPr sz="2400">
                <a:latin typeface="Bungee"/>
                <a:ea typeface="Bungee"/>
                <a:cs typeface="Bungee"/>
                <a:sym typeface="Bungee"/>
              </a:defRPr>
            </a:lvl6pPr>
            <a:lvl7pPr lvl="6" algn="ctr">
              <a:lnSpc>
                <a:spcPct val="100000"/>
              </a:lnSpc>
              <a:spcBef>
                <a:spcPts val="0"/>
              </a:spcBef>
              <a:spcAft>
                <a:spcPts val="0"/>
              </a:spcAft>
              <a:buSzPts val="2400"/>
              <a:buFont typeface="Bungee"/>
              <a:buNone/>
              <a:defRPr sz="2400">
                <a:latin typeface="Bungee"/>
                <a:ea typeface="Bungee"/>
                <a:cs typeface="Bungee"/>
                <a:sym typeface="Bungee"/>
              </a:defRPr>
            </a:lvl7pPr>
            <a:lvl8pPr lvl="7" algn="ctr">
              <a:lnSpc>
                <a:spcPct val="100000"/>
              </a:lnSpc>
              <a:spcBef>
                <a:spcPts val="0"/>
              </a:spcBef>
              <a:spcAft>
                <a:spcPts val="0"/>
              </a:spcAft>
              <a:buSzPts val="2400"/>
              <a:buFont typeface="Bungee"/>
              <a:buNone/>
              <a:defRPr sz="2400">
                <a:latin typeface="Bungee"/>
                <a:ea typeface="Bungee"/>
                <a:cs typeface="Bungee"/>
                <a:sym typeface="Bungee"/>
              </a:defRPr>
            </a:lvl8pPr>
            <a:lvl9pPr lvl="8" algn="ctr">
              <a:lnSpc>
                <a:spcPct val="100000"/>
              </a:lnSpc>
              <a:spcBef>
                <a:spcPts val="0"/>
              </a:spcBef>
              <a:spcAft>
                <a:spcPts val="0"/>
              </a:spcAft>
              <a:buSzPts val="2400"/>
              <a:buFont typeface="Bungee"/>
              <a:buNone/>
              <a:defRPr sz="2400">
                <a:latin typeface="Bungee"/>
                <a:ea typeface="Bungee"/>
                <a:cs typeface="Bungee"/>
                <a:sym typeface="Bungee"/>
              </a:defRPr>
            </a:lvl9pPr>
          </a:lstStyle>
          <a:p/>
        </p:txBody>
      </p:sp>
      <p:sp>
        <p:nvSpPr>
          <p:cNvPr id="726" name="Google Shape;726;p47"/>
          <p:cNvSpPr txBox="1"/>
          <p:nvPr>
            <p:ph idx="15" type="subTitle"/>
          </p:nvPr>
        </p:nvSpPr>
        <p:spPr>
          <a:xfrm>
            <a:off x="5908225" y="3498900"/>
            <a:ext cx="2481300" cy="624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500"/>
              <a:buNone/>
              <a:defRPr sz="1500"/>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727" name="Google Shape;727;p47"/>
          <p:cNvSpPr/>
          <p:nvPr/>
        </p:nvSpPr>
        <p:spPr>
          <a:xfrm>
            <a:off x="-708126" y="4681700"/>
            <a:ext cx="10156816" cy="1756167"/>
          </a:xfrm>
          <a:custGeom>
            <a:rect b="b" l="l" r="r" t="t"/>
            <a:pathLst>
              <a:path extrusionOk="0" h="50338" w="136972">
                <a:moveTo>
                  <a:pt x="81311" y="1"/>
                </a:moveTo>
                <a:cubicBezTo>
                  <a:pt x="77827" y="1"/>
                  <a:pt x="74158" y="138"/>
                  <a:pt x="70298" y="437"/>
                </a:cubicBezTo>
                <a:cubicBezTo>
                  <a:pt x="22108" y="4174"/>
                  <a:pt x="0" y="20004"/>
                  <a:pt x="0" y="20004"/>
                </a:cubicBezTo>
                <a:lnTo>
                  <a:pt x="2366" y="50338"/>
                </a:lnTo>
                <a:lnTo>
                  <a:pt x="136972" y="50338"/>
                </a:lnTo>
                <a:lnTo>
                  <a:pt x="136972" y="18118"/>
                </a:lnTo>
                <a:cubicBezTo>
                  <a:pt x="136972" y="18118"/>
                  <a:pt x="121330" y="1"/>
                  <a:pt x="8131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47"/>
          <p:cNvSpPr/>
          <p:nvPr/>
        </p:nvSpPr>
        <p:spPr>
          <a:xfrm>
            <a:off x="8311825" y="586563"/>
            <a:ext cx="1177050" cy="289625"/>
          </a:xfrm>
          <a:custGeom>
            <a:rect b="b" l="l" r="r" t="t"/>
            <a:pathLst>
              <a:path extrusionOk="0" h="11585" w="47082">
                <a:moveTo>
                  <a:pt x="27013" y="0"/>
                </a:moveTo>
                <a:cubicBezTo>
                  <a:pt x="26819" y="0"/>
                  <a:pt x="26620" y="5"/>
                  <a:pt x="26414" y="15"/>
                </a:cubicBezTo>
                <a:cubicBezTo>
                  <a:pt x="18381" y="399"/>
                  <a:pt x="18381" y="5560"/>
                  <a:pt x="18381" y="5560"/>
                </a:cubicBezTo>
                <a:cubicBezTo>
                  <a:pt x="18381" y="5560"/>
                  <a:pt x="16559" y="2849"/>
                  <a:pt x="13434" y="2849"/>
                </a:cubicBezTo>
                <a:cubicBezTo>
                  <a:pt x="12907" y="2849"/>
                  <a:pt x="12343" y="2926"/>
                  <a:pt x="11745" y="3106"/>
                </a:cubicBezTo>
                <a:cubicBezTo>
                  <a:pt x="7597" y="4346"/>
                  <a:pt x="9125" y="8878"/>
                  <a:pt x="9125" y="8878"/>
                </a:cubicBezTo>
                <a:cubicBezTo>
                  <a:pt x="8825" y="8856"/>
                  <a:pt x="8528" y="8846"/>
                  <a:pt x="8237" y="8846"/>
                </a:cubicBezTo>
                <a:cubicBezTo>
                  <a:pt x="3611" y="8846"/>
                  <a:pt x="230" y="11407"/>
                  <a:pt x="12" y="11576"/>
                </a:cubicBezTo>
                <a:lnTo>
                  <a:pt x="47081" y="11576"/>
                </a:lnTo>
                <a:cubicBezTo>
                  <a:pt x="44812" y="9155"/>
                  <a:pt x="39838" y="8996"/>
                  <a:pt x="38576" y="8996"/>
                </a:cubicBezTo>
                <a:cubicBezTo>
                  <a:pt x="38386" y="8996"/>
                  <a:pt x="38280" y="9000"/>
                  <a:pt x="38280" y="9000"/>
                </a:cubicBezTo>
                <a:cubicBezTo>
                  <a:pt x="37820" y="7091"/>
                  <a:pt x="36378" y="6666"/>
                  <a:pt x="35186" y="6666"/>
                </a:cubicBezTo>
                <a:cubicBezTo>
                  <a:pt x="34230" y="6666"/>
                  <a:pt x="33434" y="6939"/>
                  <a:pt x="33434" y="6939"/>
                </a:cubicBezTo>
                <a:cubicBezTo>
                  <a:pt x="33434" y="6939"/>
                  <a:pt x="34396" y="0"/>
                  <a:pt x="27013" y="0"/>
                </a:cubicBezTo>
                <a:close/>
                <a:moveTo>
                  <a:pt x="1" y="11576"/>
                </a:moveTo>
                <a:lnTo>
                  <a:pt x="1" y="11584"/>
                </a:lnTo>
                <a:cubicBezTo>
                  <a:pt x="1" y="11584"/>
                  <a:pt x="5" y="11581"/>
                  <a:pt x="12" y="1157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29" name="Google Shape;729;p47"/>
          <p:cNvGrpSpPr/>
          <p:nvPr/>
        </p:nvGrpSpPr>
        <p:grpSpPr>
          <a:xfrm rot="-4370449">
            <a:off x="-14834" y="3962974"/>
            <a:ext cx="1074175" cy="1456490"/>
            <a:chOff x="971825" y="1988000"/>
            <a:chExt cx="1074275" cy="1456625"/>
          </a:xfrm>
        </p:grpSpPr>
        <p:sp>
          <p:nvSpPr>
            <p:cNvPr id="730" name="Google Shape;730;p47"/>
            <p:cNvSpPr/>
            <p:nvPr/>
          </p:nvSpPr>
          <p:spPr>
            <a:xfrm>
              <a:off x="1610000" y="2485250"/>
              <a:ext cx="400675" cy="103025"/>
            </a:xfrm>
            <a:custGeom>
              <a:rect b="b" l="l" r="r" t="t"/>
              <a:pathLst>
                <a:path extrusionOk="0" h="4121" w="16027">
                  <a:moveTo>
                    <a:pt x="16027" y="1"/>
                  </a:moveTo>
                  <a:lnTo>
                    <a:pt x="1442" y="1882"/>
                  </a:lnTo>
                  <a:lnTo>
                    <a:pt x="1" y="4120"/>
                  </a:lnTo>
                  <a:lnTo>
                    <a:pt x="15265" y="2263"/>
                  </a:lnTo>
                  <a:cubicBezTo>
                    <a:pt x="15550" y="1489"/>
                    <a:pt x="15801" y="727"/>
                    <a:pt x="1602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31" name="Google Shape;731;p47"/>
            <p:cNvGrpSpPr/>
            <p:nvPr/>
          </p:nvGrpSpPr>
          <p:grpSpPr>
            <a:xfrm>
              <a:off x="971825" y="1988000"/>
              <a:ext cx="1074275" cy="1456625"/>
              <a:chOff x="971825" y="1988000"/>
              <a:chExt cx="1074275" cy="1456625"/>
            </a:xfrm>
          </p:grpSpPr>
          <p:sp>
            <p:nvSpPr>
              <p:cNvPr id="732" name="Google Shape;732;p47"/>
              <p:cNvSpPr/>
              <p:nvPr/>
            </p:nvSpPr>
            <p:spPr>
              <a:xfrm>
                <a:off x="1071550" y="3179675"/>
                <a:ext cx="431925" cy="264950"/>
              </a:xfrm>
              <a:custGeom>
                <a:rect b="b" l="l" r="r" t="t"/>
                <a:pathLst>
                  <a:path extrusionOk="0" h="10598" w="17277">
                    <a:moveTo>
                      <a:pt x="6454" y="1"/>
                    </a:moveTo>
                    <a:lnTo>
                      <a:pt x="1" y="10145"/>
                    </a:lnTo>
                    <a:cubicBezTo>
                      <a:pt x="519" y="10436"/>
                      <a:pt x="1136" y="10598"/>
                      <a:pt x="1868" y="10598"/>
                    </a:cubicBezTo>
                    <a:cubicBezTo>
                      <a:pt x="2783" y="10598"/>
                      <a:pt x="3876" y="10345"/>
                      <a:pt x="5180" y="9776"/>
                    </a:cubicBezTo>
                    <a:cubicBezTo>
                      <a:pt x="5180" y="9776"/>
                      <a:pt x="10788" y="6192"/>
                      <a:pt x="17276" y="620"/>
                    </a:cubicBezTo>
                    <a:lnTo>
                      <a:pt x="64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47"/>
              <p:cNvSpPr/>
              <p:nvPr/>
            </p:nvSpPr>
            <p:spPr>
              <a:xfrm>
                <a:off x="1513275" y="2014950"/>
                <a:ext cx="262250" cy="505450"/>
              </a:xfrm>
              <a:custGeom>
                <a:rect b="b" l="l" r="r" t="t"/>
                <a:pathLst>
                  <a:path extrusionOk="0" h="20218" w="10490">
                    <a:moveTo>
                      <a:pt x="8823" y="1"/>
                    </a:moveTo>
                    <a:cubicBezTo>
                      <a:pt x="5977" y="1192"/>
                      <a:pt x="2906" y="3287"/>
                      <a:pt x="0" y="5752"/>
                    </a:cubicBezTo>
                    <a:lnTo>
                      <a:pt x="5251" y="20218"/>
                    </a:lnTo>
                    <a:lnTo>
                      <a:pt x="10490" y="11979"/>
                    </a:lnTo>
                    <a:lnTo>
                      <a:pt x="882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47"/>
              <p:cNvSpPr/>
              <p:nvPr/>
            </p:nvSpPr>
            <p:spPr>
              <a:xfrm>
                <a:off x="1486775" y="2550150"/>
                <a:ext cx="501875" cy="231300"/>
              </a:xfrm>
              <a:custGeom>
                <a:rect b="b" l="l" r="r" t="t"/>
                <a:pathLst>
                  <a:path extrusionOk="0" h="9252" w="20075">
                    <a:moveTo>
                      <a:pt x="20075" y="0"/>
                    </a:moveTo>
                    <a:lnTo>
                      <a:pt x="4716" y="1870"/>
                    </a:lnTo>
                    <a:lnTo>
                      <a:pt x="1" y="9251"/>
                    </a:lnTo>
                    <a:lnTo>
                      <a:pt x="16419" y="7858"/>
                    </a:lnTo>
                    <a:cubicBezTo>
                      <a:pt x="16610" y="7513"/>
                      <a:pt x="16800" y="7156"/>
                      <a:pt x="17003" y="6811"/>
                    </a:cubicBezTo>
                    <a:cubicBezTo>
                      <a:pt x="18265" y="4418"/>
                      <a:pt x="19277" y="2155"/>
                      <a:pt x="2007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47"/>
              <p:cNvSpPr/>
              <p:nvPr/>
            </p:nvSpPr>
            <p:spPr>
              <a:xfrm>
                <a:off x="1433500" y="2754325"/>
                <a:ext cx="459300" cy="110775"/>
              </a:xfrm>
              <a:custGeom>
                <a:rect b="b" l="l" r="r" t="t"/>
                <a:pathLst>
                  <a:path extrusionOk="0" h="4431" w="18372">
                    <a:moveTo>
                      <a:pt x="18372" y="1"/>
                    </a:moveTo>
                    <a:lnTo>
                      <a:pt x="1929" y="1394"/>
                    </a:lnTo>
                    <a:lnTo>
                      <a:pt x="1" y="4430"/>
                    </a:lnTo>
                    <a:lnTo>
                      <a:pt x="16336" y="3180"/>
                    </a:lnTo>
                    <a:cubicBezTo>
                      <a:pt x="17062" y="2144"/>
                      <a:pt x="17741" y="1073"/>
                      <a:pt x="1837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47"/>
              <p:cNvSpPr/>
              <p:nvPr/>
            </p:nvSpPr>
            <p:spPr>
              <a:xfrm>
                <a:off x="1788300" y="1988000"/>
                <a:ext cx="167325" cy="259450"/>
              </a:xfrm>
              <a:custGeom>
                <a:rect b="b" l="l" r="r" t="t"/>
                <a:pathLst>
                  <a:path extrusionOk="0" h="10378" w="6693">
                    <a:moveTo>
                      <a:pt x="2376" y="1"/>
                    </a:moveTo>
                    <a:cubicBezTo>
                      <a:pt x="1627" y="1"/>
                      <a:pt x="830" y="117"/>
                      <a:pt x="1" y="341"/>
                    </a:cubicBezTo>
                    <a:lnTo>
                      <a:pt x="1203" y="10378"/>
                    </a:lnTo>
                    <a:lnTo>
                      <a:pt x="6692" y="1746"/>
                    </a:lnTo>
                    <a:cubicBezTo>
                      <a:pt x="6156" y="1281"/>
                      <a:pt x="5561" y="888"/>
                      <a:pt x="4918" y="555"/>
                    </a:cubicBezTo>
                    <a:cubicBezTo>
                      <a:pt x="4160" y="180"/>
                      <a:pt x="3304" y="1"/>
                      <a:pt x="237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47"/>
              <p:cNvSpPr/>
              <p:nvPr/>
            </p:nvSpPr>
            <p:spPr>
              <a:xfrm>
                <a:off x="1310575" y="2841550"/>
                <a:ext cx="525675" cy="216725"/>
              </a:xfrm>
              <a:custGeom>
                <a:rect b="b" l="l" r="r" t="t"/>
                <a:pathLst>
                  <a:path extrusionOk="0" h="8669" w="21027">
                    <a:moveTo>
                      <a:pt x="21027" y="1"/>
                    </a:moveTo>
                    <a:lnTo>
                      <a:pt x="4727" y="1263"/>
                    </a:lnTo>
                    <a:lnTo>
                      <a:pt x="0" y="8668"/>
                    </a:lnTo>
                    <a:lnTo>
                      <a:pt x="0" y="8668"/>
                    </a:lnTo>
                    <a:lnTo>
                      <a:pt x="13788" y="8490"/>
                    </a:lnTo>
                    <a:cubicBezTo>
                      <a:pt x="16383" y="5870"/>
                      <a:pt x="18895" y="3013"/>
                      <a:pt x="2102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47"/>
              <p:cNvSpPr/>
              <p:nvPr/>
            </p:nvSpPr>
            <p:spPr>
              <a:xfrm>
                <a:off x="971825" y="2928775"/>
                <a:ext cx="254825" cy="500975"/>
              </a:xfrm>
              <a:custGeom>
                <a:rect b="b" l="l" r="r" t="t"/>
                <a:pathLst>
                  <a:path extrusionOk="0" h="20039" w="10193">
                    <a:moveTo>
                      <a:pt x="3763" y="0"/>
                    </a:moveTo>
                    <a:cubicBezTo>
                      <a:pt x="3013" y="2619"/>
                      <a:pt x="2537" y="4632"/>
                      <a:pt x="2370" y="5489"/>
                    </a:cubicBezTo>
                    <a:cubicBezTo>
                      <a:pt x="1954" y="7620"/>
                      <a:pt x="1" y="17478"/>
                      <a:pt x="3739" y="20038"/>
                    </a:cubicBezTo>
                    <a:lnTo>
                      <a:pt x="10193" y="9894"/>
                    </a:lnTo>
                    <a:lnTo>
                      <a:pt x="376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47"/>
              <p:cNvSpPr/>
              <p:nvPr/>
            </p:nvSpPr>
            <p:spPr>
              <a:xfrm>
                <a:off x="1650800" y="2284050"/>
                <a:ext cx="395300" cy="239925"/>
              </a:xfrm>
              <a:custGeom>
                <a:rect b="b" l="l" r="r" t="t"/>
                <a:pathLst>
                  <a:path extrusionOk="0" h="9597" w="15812">
                    <a:moveTo>
                      <a:pt x="15812" y="0"/>
                    </a:moveTo>
                    <a:lnTo>
                      <a:pt x="5239" y="1393"/>
                    </a:lnTo>
                    <a:lnTo>
                      <a:pt x="0" y="9597"/>
                    </a:lnTo>
                    <a:lnTo>
                      <a:pt x="0" y="9597"/>
                    </a:lnTo>
                    <a:lnTo>
                      <a:pt x="14490" y="7739"/>
                    </a:lnTo>
                    <a:cubicBezTo>
                      <a:pt x="15335" y="4882"/>
                      <a:pt x="15752" y="2286"/>
                      <a:pt x="1581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47"/>
              <p:cNvSpPr/>
              <p:nvPr/>
            </p:nvSpPr>
            <p:spPr>
              <a:xfrm>
                <a:off x="1786825" y="2228675"/>
                <a:ext cx="258675" cy="82175"/>
              </a:xfrm>
              <a:custGeom>
                <a:rect b="b" l="l" r="r" t="t"/>
                <a:pathLst>
                  <a:path extrusionOk="0" h="3287" w="10347">
                    <a:moveTo>
                      <a:pt x="10275" y="1"/>
                    </a:moveTo>
                    <a:lnTo>
                      <a:pt x="1227" y="1334"/>
                    </a:lnTo>
                    <a:lnTo>
                      <a:pt x="0" y="3287"/>
                    </a:lnTo>
                    <a:lnTo>
                      <a:pt x="0" y="3287"/>
                    </a:lnTo>
                    <a:lnTo>
                      <a:pt x="10347" y="1918"/>
                    </a:lnTo>
                    <a:cubicBezTo>
                      <a:pt x="10347" y="1251"/>
                      <a:pt x="10335" y="608"/>
                      <a:pt x="1027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47"/>
              <p:cNvSpPr/>
              <p:nvPr/>
            </p:nvSpPr>
            <p:spPr>
              <a:xfrm>
                <a:off x="1823125" y="2036975"/>
                <a:ext cx="220300" cy="216425"/>
              </a:xfrm>
              <a:custGeom>
                <a:rect b="b" l="l" r="r" t="t"/>
                <a:pathLst>
                  <a:path extrusionOk="0" h="8657" w="8812">
                    <a:moveTo>
                      <a:pt x="5525" y="1"/>
                    </a:moveTo>
                    <a:lnTo>
                      <a:pt x="1" y="8657"/>
                    </a:lnTo>
                    <a:lnTo>
                      <a:pt x="8811" y="7371"/>
                    </a:lnTo>
                    <a:cubicBezTo>
                      <a:pt x="8490" y="4144"/>
                      <a:pt x="7311" y="1668"/>
                      <a:pt x="552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47"/>
              <p:cNvSpPr/>
              <p:nvPr/>
            </p:nvSpPr>
            <p:spPr>
              <a:xfrm>
                <a:off x="1126925" y="2486750"/>
                <a:ext cx="295300" cy="567950"/>
              </a:xfrm>
              <a:custGeom>
                <a:rect b="b" l="l" r="r" t="t"/>
                <a:pathLst>
                  <a:path extrusionOk="0" h="22718" w="11812">
                    <a:moveTo>
                      <a:pt x="4393" y="0"/>
                    </a:moveTo>
                    <a:cubicBezTo>
                      <a:pt x="2715" y="3096"/>
                      <a:pt x="1238" y="6668"/>
                      <a:pt x="0" y="10097"/>
                    </a:cubicBezTo>
                    <a:lnTo>
                      <a:pt x="7072" y="22717"/>
                    </a:lnTo>
                    <a:lnTo>
                      <a:pt x="11811" y="15288"/>
                    </a:lnTo>
                    <a:lnTo>
                      <a:pt x="439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47"/>
              <p:cNvSpPr/>
              <p:nvPr/>
            </p:nvSpPr>
            <p:spPr>
              <a:xfrm>
                <a:off x="1237950" y="3061225"/>
                <a:ext cx="410175" cy="126825"/>
              </a:xfrm>
              <a:custGeom>
                <a:rect b="b" l="l" r="r" t="t"/>
                <a:pathLst>
                  <a:path extrusionOk="0" h="5073" w="16407">
                    <a:moveTo>
                      <a:pt x="16407" y="0"/>
                    </a:moveTo>
                    <a:lnTo>
                      <a:pt x="2715" y="179"/>
                    </a:lnTo>
                    <a:lnTo>
                      <a:pt x="0" y="4453"/>
                    </a:lnTo>
                    <a:lnTo>
                      <a:pt x="10954" y="5072"/>
                    </a:lnTo>
                    <a:cubicBezTo>
                      <a:pt x="12740" y="3525"/>
                      <a:pt x="14597" y="1822"/>
                      <a:pt x="164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47"/>
              <p:cNvSpPr/>
              <p:nvPr/>
            </p:nvSpPr>
            <p:spPr>
              <a:xfrm>
                <a:off x="1241225" y="2398350"/>
                <a:ext cx="234575" cy="463475"/>
              </a:xfrm>
              <a:custGeom>
                <a:rect b="b" l="l" r="r" t="t"/>
                <a:pathLst>
                  <a:path extrusionOk="0" h="18539" w="9383">
                    <a:moveTo>
                      <a:pt x="2012" y="0"/>
                    </a:moveTo>
                    <a:lnTo>
                      <a:pt x="1703" y="441"/>
                    </a:lnTo>
                    <a:cubicBezTo>
                      <a:pt x="1119" y="1310"/>
                      <a:pt x="548" y="2239"/>
                      <a:pt x="0" y="3227"/>
                    </a:cubicBezTo>
                    <a:lnTo>
                      <a:pt x="7430" y="18538"/>
                    </a:lnTo>
                    <a:lnTo>
                      <a:pt x="9382" y="15490"/>
                    </a:lnTo>
                    <a:lnTo>
                      <a:pt x="20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47"/>
              <p:cNvSpPr/>
              <p:nvPr/>
            </p:nvSpPr>
            <p:spPr>
              <a:xfrm>
                <a:off x="1068875" y="2748675"/>
                <a:ext cx="230400" cy="420625"/>
              </a:xfrm>
              <a:custGeom>
                <a:rect b="b" l="l" r="r" t="t"/>
                <a:pathLst>
                  <a:path extrusionOk="0" h="16825" w="9216">
                    <a:moveTo>
                      <a:pt x="2203" y="1"/>
                    </a:moveTo>
                    <a:cubicBezTo>
                      <a:pt x="1334" y="2453"/>
                      <a:pt x="596" y="4811"/>
                      <a:pt x="0" y="6835"/>
                    </a:cubicBezTo>
                    <a:lnTo>
                      <a:pt x="6489" y="16824"/>
                    </a:lnTo>
                    <a:lnTo>
                      <a:pt x="9216" y="12538"/>
                    </a:lnTo>
                    <a:lnTo>
                      <a:pt x="220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47"/>
              <p:cNvSpPr/>
              <p:nvPr/>
            </p:nvSpPr>
            <p:spPr>
              <a:xfrm>
                <a:off x="1740975" y="1998300"/>
                <a:ext cx="70575" cy="306600"/>
              </a:xfrm>
              <a:custGeom>
                <a:rect b="b" l="l" r="r" t="t"/>
                <a:pathLst>
                  <a:path extrusionOk="0" h="12264" w="2823">
                    <a:moveTo>
                      <a:pt x="1596" y="0"/>
                    </a:moveTo>
                    <a:cubicBezTo>
                      <a:pt x="1072" y="143"/>
                      <a:pt x="536" y="322"/>
                      <a:pt x="1" y="548"/>
                    </a:cubicBezTo>
                    <a:lnTo>
                      <a:pt x="1632" y="12264"/>
                    </a:lnTo>
                    <a:lnTo>
                      <a:pt x="2822" y="10371"/>
                    </a:lnTo>
                    <a:lnTo>
                      <a:pt x="159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47"/>
              <p:cNvSpPr/>
              <p:nvPr/>
            </p:nvSpPr>
            <p:spPr>
              <a:xfrm>
                <a:off x="1296275" y="2211125"/>
                <a:ext cx="302150" cy="567050"/>
              </a:xfrm>
              <a:custGeom>
                <a:rect b="b" l="l" r="r" t="t"/>
                <a:pathLst>
                  <a:path extrusionOk="0" h="22682" w="12086">
                    <a:moveTo>
                      <a:pt x="6359" y="0"/>
                    </a:moveTo>
                    <a:cubicBezTo>
                      <a:pt x="3906" y="2334"/>
                      <a:pt x="1680" y="4870"/>
                      <a:pt x="1" y="7203"/>
                    </a:cubicBezTo>
                    <a:lnTo>
                      <a:pt x="7359" y="22681"/>
                    </a:lnTo>
                    <a:lnTo>
                      <a:pt x="12086" y="15264"/>
                    </a:lnTo>
                    <a:lnTo>
                      <a:pt x="635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47"/>
              <p:cNvSpPr/>
              <p:nvPr/>
            </p:nvSpPr>
            <p:spPr>
              <a:xfrm>
                <a:off x="1460875" y="2163800"/>
                <a:ext cx="178625" cy="421200"/>
              </a:xfrm>
              <a:custGeom>
                <a:rect b="b" l="l" r="r" t="t"/>
                <a:pathLst>
                  <a:path extrusionOk="0" h="16848" w="7145">
                    <a:moveTo>
                      <a:pt x="1846" y="0"/>
                    </a:moveTo>
                    <a:cubicBezTo>
                      <a:pt x="1215" y="536"/>
                      <a:pt x="608" y="1084"/>
                      <a:pt x="1" y="1667"/>
                    </a:cubicBezTo>
                    <a:lnTo>
                      <a:pt x="5692" y="16847"/>
                    </a:lnTo>
                    <a:lnTo>
                      <a:pt x="7145" y="14573"/>
                    </a:lnTo>
                    <a:lnTo>
                      <a:pt x="184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47"/>
              <p:cNvSpPr/>
              <p:nvPr/>
            </p:nvSpPr>
            <p:spPr>
              <a:xfrm>
                <a:off x="1065600" y="1997100"/>
                <a:ext cx="979600" cy="1435925"/>
              </a:xfrm>
              <a:custGeom>
                <a:rect b="b" l="l" r="r" t="t"/>
                <a:pathLst>
                  <a:path extrusionOk="0" h="57437" w="39184">
                    <a:moveTo>
                      <a:pt x="28873" y="1"/>
                    </a:moveTo>
                    <a:cubicBezTo>
                      <a:pt x="28790" y="24"/>
                      <a:pt x="28683" y="48"/>
                      <a:pt x="28575" y="72"/>
                    </a:cubicBezTo>
                    <a:lnTo>
                      <a:pt x="29814" y="10442"/>
                    </a:lnTo>
                    <a:lnTo>
                      <a:pt x="28611" y="12335"/>
                    </a:lnTo>
                    <a:lnTo>
                      <a:pt x="26968" y="620"/>
                    </a:lnTo>
                    <a:cubicBezTo>
                      <a:pt x="26885" y="667"/>
                      <a:pt x="26778" y="703"/>
                      <a:pt x="26682" y="739"/>
                    </a:cubicBezTo>
                    <a:lnTo>
                      <a:pt x="28349" y="12728"/>
                    </a:lnTo>
                    <a:lnTo>
                      <a:pt x="23158" y="20932"/>
                    </a:lnTo>
                    <a:lnTo>
                      <a:pt x="17907" y="6466"/>
                    </a:lnTo>
                    <a:cubicBezTo>
                      <a:pt x="17836" y="6537"/>
                      <a:pt x="17741" y="6597"/>
                      <a:pt x="17669" y="6668"/>
                    </a:cubicBezTo>
                    <a:lnTo>
                      <a:pt x="22968" y="21241"/>
                    </a:lnTo>
                    <a:lnTo>
                      <a:pt x="21527" y="23503"/>
                    </a:lnTo>
                    <a:lnTo>
                      <a:pt x="15824" y="8323"/>
                    </a:lnTo>
                    <a:cubicBezTo>
                      <a:pt x="15752" y="8394"/>
                      <a:pt x="15657" y="8466"/>
                      <a:pt x="15586" y="8549"/>
                    </a:cubicBezTo>
                    <a:lnTo>
                      <a:pt x="21313" y="23813"/>
                    </a:lnTo>
                    <a:lnTo>
                      <a:pt x="16598" y="31219"/>
                    </a:lnTo>
                    <a:lnTo>
                      <a:pt x="9240" y="15741"/>
                    </a:lnTo>
                    <a:cubicBezTo>
                      <a:pt x="9180" y="15836"/>
                      <a:pt x="9109" y="15919"/>
                      <a:pt x="9049" y="16026"/>
                    </a:cubicBezTo>
                    <a:lnTo>
                      <a:pt x="16419" y="31516"/>
                    </a:lnTo>
                    <a:lnTo>
                      <a:pt x="14466" y="34576"/>
                    </a:lnTo>
                    <a:lnTo>
                      <a:pt x="7037" y="19253"/>
                    </a:lnTo>
                    <a:cubicBezTo>
                      <a:pt x="6977" y="19360"/>
                      <a:pt x="6918" y="19467"/>
                      <a:pt x="6858" y="19586"/>
                    </a:cubicBezTo>
                    <a:lnTo>
                      <a:pt x="14276" y="34874"/>
                    </a:lnTo>
                    <a:lnTo>
                      <a:pt x="9537" y="42291"/>
                    </a:lnTo>
                    <a:lnTo>
                      <a:pt x="2477" y="29683"/>
                    </a:lnTo>
                    <a:cubicBezTo>
                      <a:pt x="2429" y="29802"/>
                      <a:pt x="2382" y="29933"/>
                      <a:pt x="2334" y="30052"/>
                    </a:cubicBezTo>
                    <a:lnTo>
                      <a:pt x="9347" y="42577"/>
                    </a:lnTo>
                    <a:lnTo>
                      <a:pt x="6620" y="46863"/>
                    </a:lnTo>
                    <a:lnTo>
                      <a:pt x="131" y="36886"/>
                    </a:lnTo>
                    <a:cubicBezTo>
                      <a:pt x="108" y="37017"/>
                      <a:pt x="60" y="37136"/>
                      <a:pt x="36" y="37255"/>
                    </a:cubicBezTo>
                    <a:lnTo>
                      <a:pt x="6465" y="47137"/>
                    </a:lnTo>
                    <a:lnTo>
                      <a:pt x="0" y="57270"/>
                    </a:lnTo>
                    <a:cubicBezTo>
                      <a:pt x="72" y="57329"/>
                      <a:pt x="167" y="57377"/>
                      <a:pt x="250" y="57436"/>
                    </a:cubicBezTo>
                    <a:lnTo>
                      <a:pt x="6716" y="47304"/>
                    </a:lnTo>
                    <a:lnTo>
                      <a:pt x="17514" y="47923"/>
                    </a:lnTo>
                    <a:cubicBezTo>
                      <a:pt x="17622" y="47840"/>
                      <a:pt x="17741" y="47745"/>
                      <a:pt x="17848" y="47637"/>
                    </a:cubicBezTo>
                    <a:lnTo>
                      <a:pt x="6894" y="47018"/>
                    </a:lnTo>
                    <a:lnTo>
                      <a:pt x="9621" y="42744"/>
                    </a:lnTo>
                    <a:lnTo>
                      <a:pt x="23313" y="42565"/>
                    </a:lnTo>
                    <a:lnTo>
                      <a:pt x="23610" y="42268"/>
                    </a:lnTo>
                    <a:lnTo>
                      <a:pt x="9811" y="42446"/>
                    </a:lnTo>
                    <a:lnTo>
                      <a:pt x="9811" y="42446"/>
                    </a:lnTo>
                    <a:lnTo>
                      <a:pt x="14526" y="35041"/>
                    </a:lnTo>
                    <a:lnTo>
                      <a:pt x="30838" y="33790"/>
                    </a:lnTo>
                    <a:lnTo>
                      <a:pt x="31064" y="33469"/>
                    </a:lnTo>
                    <a:lnTo>
                      <a:pt x="14740" y="34719"/>
                    </a:lnTo>
                    <a:lnTo>
                      <a:pt x="16669" y="31683"/>
                    </a:lnTo>
                    <a:lnTo>
                      <a:pt x="33112" y="30290"/>
                    </a:lnTo>
                    <a:lnTo>
                      <a:pt x="33290" y="29980"/>
                    </a:lnTo>
                    <a:lnTo>
                      <a:pt x="33290" y="29980"/>
                    </a:lnTo>
                    <a:lnTo>
                      <a:pt x="16848" y="31373"/>
                    </a:lnTo>
                    <a:lnTo>
                      <a:pt x="21551" y="23992"/>
                    </a:lnTo>
                    <a:lnTo>
                      <a:pt x="36910" y="22110"/>
                    </a:lnTo>
                    <a:cubicBezTo>
                      <a:pt x="36957" y="22015"/>
                      <a:pt x="36981" y="21908"/>
                      <a:pt x="37029" y="21801"/>
                    </a:cubicBezTo>
                    <a:lnTo>
                      <a:pt x="37029" y="21801"/>
                    </a:lnTo>
                    <a:lnTo>
                      <a:pt x="21765" y="23658"/>
                    </a:lnTo>
                    <a:lnTo>
                      <a:pt x="23206" y="21420"/>
                    </a:lnTo>
                    <a:lnTo>
                      <a:pt x="37791" y="19539"/>
                    </a:lnTo>
                    <a:lnTo>
                      <a:pt x="37874" y="19229"/>
                    </a:lnTo>
                    <a:lnTo>
                      <a:pt x="37874" y="19229"/>
                    </a:lnTo>
                    <a:lnTo>
                      <a:pt x="23396" y="21086"/>
                    </a:lnTo>
                    <a:lnTo>
                      <a:pt x="23396" y="21086"/>
                    </a:lnTo>
                    <a:lnTo>
                      <a:pt x="28623" y="12883"/>
                    </a:lnTo>
                    <a:lnTo>
                      <a:pt x="39184" y="11490"/>
                    </a:lnTo>
                    <a:lnTo>
                      <a:pt x="39184" y="11192"/>
                    </a:lnTo>
                    <a:lnTo>
                      <a:pt x="28825" y="12562"/>
                    </a:lnTo>
                    <a:lnTo>
                      <a:pt x="30076" y="10609"/>
                    </a:lnTo>
                    <a:lnTo>
                      <a:pt x="39124" y="9276"/>
                    </a:lnTo>
                    <a:cubicBezTo>
                      <a:pt x="39112" y="9168"/>
                      <a:pt x="39112" y="9073"/>
                      <a:pt x="39101" y="8978"/>
                    </a:cubicBezTo>
                    <a:lnTo>
                      <a:pt x="30290" y="10288"/>
                    </a:lnTo>
                    <a:lnTo>
                      <a:pt x="35814" y="1620"/>
                    </a:lnTo>
                    <a:cubicBezTo>
                      <a:pt x="35731" y="1548"/>
                      <a:pt x="35660" y="1489"/>
                      <a:pt x="35588" y="1417"/>
                    </a:cubicBezTo>
                    <a:lnTo>
                      <a:pt x="30076" y="10049"/>
                    </a:lnTo>
                    <a:lnTo>
                      <a:pt x="28873" y="1"/>
                    </a:lnTo>
                    <a:close/>
                  </a:path>
                </a:pathLst>
              </a:custGeom>
              <a:solidFill>
                <a:schemeClr val="accent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50" name="Google Shape;750;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51" name="Shape 751"/>
        <p:cNvGrpSpPr/>
        <p:nvPr/>
      </p:nvGrpSpPr>
      <p:grpSpPr>
        <a:xfrm>
          <a:off x="0" y="0"/>
          <a:ext cx="0" cy="0"/>
          <a:chOff x="0" y="0"/>
          <a:chExt cx="0" cy="0"/>
        </a:xfrm>
      </p:grpSpPr>
      <p:sp>
        <p:nvSpPr>
          <p:cNvPr id="752" name="Google Shape;752;p48"/>
          <p:cNvSpPr txBox="1"/>
          <p:nvPr>
            <p:ph type="title"/>
          </p:nvPr>
        </p:nvSpPr>
        <p:spPr>
          <a:xfrm>
            <a:off x="4153975" y="1052700"/>
            <a:ext cx="4276800" cy="2428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6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53" name="Google Shape;753;p48"/>
          <p:cNvSpPr/>
          <p:nvPr/>
        </p:nvSpPr>
        <p:spPr>
          <a:xfrm flipH="1">
            <a:off x="-40020" y="2521408"/>
            <a:ext cx="9143969" cy="3253077"/>
          </a:xfrm>
          <a:custGeom>
            <a:rect b="b" l="l" r="r" t="t"/>
            <a:pathLst>
              <a:path extrusionOk="0" h="85992" w="207358">
                <a:moveTo>
                  <a:pt x="195133" y="1"/>
                </a:moveTo>
                <a:cubicBezTo>
                  <a:pt x="194565" y="1"/>
                  <a:pt x="193971" y="38"/>
                  <a:pt x="193352" y="116"/>
                </a:cubicBezTo>
                <a:cubicBezTo>
                  <a:pt x="181940" y="1557"/>
                  <a:pt x="182446" y="12393"/>
                  <a:pt x="182446" y="12393"/>
                </a:cubicBezTo>
                <a:cubicBezTo>
                  <a:pt x="182230" y="12381"/>
                  <a:pt x="182018" y="12376"/>
                  <a:pt x="181811" y="12376"/>
                </a:cubicBezTo>
                <a:cubicBezTo>
                  <a:pt x="174097" y="12376"/>
                  <a:pt x="173104" y="20094"/>
                  <a:pt x="173104" y="20094"/>
                </a:cubicBezTo>
                <a:cubicBezTo>
                  <a:pt x="173104" y="20094"/>
                  <a:pt x="168923" y="14850"/>
                  <a:pt x="160205" y="14850"/>
                </a:cubicBezTo>
                <a:cubicBezTo>
                  <a:pt x="158063" y="14850"/>
                  <a:pt x="155647" y="15166"/>
                  <a:pt x="152951" y="15955"/>
                </a:cubicBezTo>
                <a:cubicBezTo>
                  <a:pt x="139286" y="19963"/>
                  <a:pt x="144089" y="32964"/>
                  <a:pt x="144089" y="32964"/>
                </a:cubicBezTo>
                <a:cubicBezTo>
                  <a:pt x="132528" y="34108"/>
                  <a:pt x="135671" y="45372"/>
                  <a:pt x="135671" y="45372"/>
                </a:cubicBezTo>
                <a:cubicBezTo>
                  <a:pt x="122932" y="45555"/>
                  <a:pt x="124137" y="54828"/>
                  <a:pt x="124137" y="54828"/>
                </a:cubicBezTo>
                <a:cubicBezTo>
                  <a:pt x="124137" y="54828"/>
                  <a:pt x="119733" y="49235"/>
                  <a:pt x="111771" y="49235"/>
                </a:cubicBezTo>
                <a:cubicBezTo>
                  <a:pt x="109846" y="49235"/>
                  <a:pt x="107712" y="49562"/>
                  <a:pt x="105382" y="50375"/>
                </a:cubicBezTo>
                <a:cubicBezTo>
                  <a:pt x="93428" y="54558"/>
                  <a:pt x="91193" y="62966"/>
                  <a:pt x="91193" y="62966"/>
                </a:cubicBezTo>
                <a:cubicBezTo>
                  <a:pt x="87875" y="62008"/>
                  <a:pt x="84965" y="61620"/>
                  <a:pt x="82429" y="61620"/>
                </a:cubicBezTo>
                <a:cubicBezTo>
                  <a:pt x="71557" y="61620"/>
                  <a:pt x="67539" y="68755"/>
                  <a:pt x="67539" y="68755"/>
                </a:cubicBezTo>
                <a:cubicBezTo>
                  <a:pt x="63838" y="66440"/>
                  <a:pt x="60500" y="65630"/>
                  <a:pt x="57642" y="65630"/>
                </a:cubicBezTo>
                <a:cubicBezTo>
                  <a:pt x="50981" y="65630"/>
                  <a:pt x="46924" y="70030"/>
                  <a:pt x="46924" y="70030"/>
                </a:cubicBezTo>
                <a:cubicBezTo>
                  <a:pt x="45101" y="66098"/>
                  <a:pt x="42326" y="65016"/>
                  <a:pt x="39824" y="65016"/>
                </a:cubicBezTo>
                <a:cubicBezTo>
                  <a:pt x="36765" y="65016"/>
                  <a:pt x="34115" y="66633"/>
                  <a:pt x="34115" y="66633"/>
                </a:cubicBezTo>
                <a:cubicBezTo>
                  <a:pt x="34115" y="66633"/>
                  <a:pt x="33042" y="52135"/>
                  <a:pt x="21165" y="52135"/>
                </a:cubicBezTo>
                <a:cubicBezTo>
                  <a:pt x="20683" y="52135"/>
                  <a:pt x="20183" y="52159"/>
                  <a:pt x="19664" y="52209"/>
                </a:cubicBezTo>
                <a:cubicBezTo>
                  <a:pt x="6366" y="53484"/>
                  <a:pt x="1" y="62084"/>
                  <a:pt x="1" y="62084"/>
                </a:cubicBezTo>
                <a:lnTo>
                  <a:pt x="1" y="85991"/>
                </a:lnTo>
                <a:lnTo>
                  <a:pt x="207357" y="85991"/>
                </a:lnTo>
                <a:lnTo>
                  <a:pt x="207357" y="11231"/>
                </a:lnTo>
                <a:cubicBezTo>
                  <a:pt x="207357" y="11231"/>
                  <a:pt x="205038" y="1"/>
                  <a:pt x="19513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48"/>
          <p:cNvSpPr/>
          <p:nvPr/>
        </p:nvSpPr>
        <p:spPr>
          <a:xfrm flipH="1">
            <a:off x="-152400" y="3930975"/>
            <a:ext cx="5216551" cy="1848589"/>
          </a:xfrm>
          <a:custGeom>
            <a:rect b="b" l="l" r="r" t="t"/>
            <a:pathLst>
              <a:path extrusionOk="0" h="55318" w="132982">
                <a:moveTo>
                  <a:pt x="129692" y="0"/>
                </a:moveTo>
                <a:cubicBezTo>
                  <a:pt x="17927" y="0"/>
                  <a:pt x="0" y="36615"/>
                  <a:pt x="0" y="36615"/>
                </a:cubicBezTo>
                <a:lnTo>
                  <a:pt x="219" y="55318"/>
                </a:lnTo>
                <a:lnTo>
                  <a:pt x="132982" y="53833"/>
                </a:lnTo>
                <a:lnTo>
                  <a:pt x="131401" y="3"/>
                </a:lnTo>
                <a:cubicBezTo>
                  <a:pt x="130829" y="1"/>
                  <a:pt x="130260" y="0"/>
                  <a:pt x="12969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48"/>
          <p:cNvSpPr/>
          <p:nvPr/>
        </p:nvSpPr>
        <p:spPr>
          <a:xfrm>
            <a:off x="726447" y="528953"/>
            <a:ext cx="1635871" cy="317607"/>
          </a:xfrm>
          <a:custGeom>
            <a:rect b="b" l="l" r="r" t="t"/>
            <a:pathLst>
              <a:path extrusionOk="0" h="17124" w="88199">
                <a:moveTo>
                  <a:pt x="40677" y="0"/>
                </a:moveTo>
                <a:cubicBezTo>
                  <a:pt x="40206" y="0"/>
                  <a:pt x="39728" y="28"/>
                  <a:pt x="39240" y="88"/>
                </a:cubicBezTo>
                <a:cubicBezTo>
                  <a:pt x="29802" y="1232"/>
                  <a:pt x="31871" y="8296"/>
                  <a:pt x="31871" y="8296"/>
                </a:cubicBezTo>
                <a:cubicBezTo>
                  <a:pt x="31871" y="8296"/>
                  <a:pt x="28894" y="3392"/>
                  <a:pt x="23114" y="3392"/>
                </a:cubicBezTo>
                <a:cubicBezTo>
                  <a:pt x="21901" y="3392"/>
                  <a:pt x="20564" y="3608"/>
                  <a:pt x="19106" y="4131"/>
                </a:cubicBezTo>
                <a:cubicBezTo>
                  <a:pt x="10697" y="7143"/>
                  <a:pt x="14425" y="13683"/>
                  <a:pt x="14425" y="13683"/>
                </a:cubicBezTo>
                <a:cubicBezTo>
                  <a:pt x="14083" y="13651"/>
                  <a:pt x="13729" y="13637"/>
                  <a:pt x="13365" y="13637"/>
                </a:cubicBezTo>
                <a:cubicBezTo>
                  <a:pt x="7782" y="13637"/>
                  <a:pt x="1" y="17123"/>
                  <a:pt x="1" y="17123"/>
                </a:cubicBezTo>
                <a:lnTo>
                  <a:pt x="88198" y="17123"/>
                </a:lnTo>
                <a:cubicBezTo>
                  <a:pt x="86320" y="13241"/>
                  <a:pt x="81795" y="12569"/>
                  <a:pt x="78900" y="12569"/>
                </a:cubicBezTo>
                <a:cubicBezTo>
                  <a:pt x="77380" y="12569"/>
                  <a:pt x="76309" y="12754"/>
                  <a:pt x="76306" y="12757"/>
                </a:cubicBezTo>
                <a:cubicBezTo>
                  <a:pt x="74896" y="10843"/>
                  <a:pt x="73068" y="10305"/>
                  <a:pt x="71458" y="10305"/>
                </a:cubicBezTo>
                <a:cubicBezTo>
                  <a:pt x="69389" y="10305"/>
                  <a:pt x="67679" y="11194"/>
                  <a:pt x="67679" y="11194"/>
                </a:cubicBezTo>
                <a:cubicBezTo>
                  <a:pt x="67679" y="11194"/>
                  <a:pt x="66544" y="5694"/>
                  <a:pt x="61969" y="5589"/>
                </a:cubicBezTo>
                <a:cubicBezTo>
                  <a:pt x="61911" y="5587"/>
                  <a:pt x="61853" y="5587"/>
                  <a:pt x="61795" y="5587"/>
                </a:cubicBezTo>
                <a:cubicBezTo>
                  <a:pt x="57350" y="5587"/>
                  <a:pt x="55018" y="9535"/>
                  <a:pt x="55018" y="9535"/>
                </a:cubicBezTo>
                <a:cubicBezTo>
                  <a:pt x="55018" y="9535"/>
                  <a:pt x="49324" y="0"/>
                  <a:pt x="4067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48"/>
          <p:cNvSpPr/>
          <p:nvPr/>
        </p:nvSpPr>
        <p:spPr>
          <a:xfrm flipH="1">
            <a:off x="8182897" y="861328"/>
            <a:ext cx="1635871" cy="317607"/>
          </a:xfrm>
          <a:custGeom>
            <a:rect b="b" l="l" r="r" t="t"/>
            <a:pathLst>
              <a:path extrusionOk="0" h="17124" w="88199">
                <a:moveTo>
                  <a:pt x="40677" y="0"/>
                </a:moveTo>
                <a:cubicBezTo>
                  <a:pt x="40206" y="0"/>
                  <a:pt x="39728" y="28"/>
                  <a:pt x="39240" y="88"/>
                </a:cubicBezTo>
                <a:cubicBezTo>
                  <a:pt x="29802" y="1232"/>
                  <a:pt x="31871" y="8296"/>
                  <a:pt x="31871" y="8296"/>
                </a:cubicBezTo>
                <a:cubicBezTo>
                  <a:pt x="31871" y="8296"/>
                  <a:pt x="28894" y="3392"/>
                  <a:pt x="23114" y="3392"/>
                </a:cubicBezTo>
                <a:cubicBezTo>
                  <a:pt x="21901" y="3392"/>
                  <a:pt x="20564" y="3608"/>
                  <a:pt x="19106" y="4131"/>
                </a:cubicBezTo>
                <a:cubicBezTo>
                  <a:pt x="10697" y="7143"/>
                  <a:pt x="14425" y="13683"/>
                  <a:pt x="14425" y="13683"/>
                </a:cubicBezTo>
                <a:cubicBezTo>
                  <a:pt x="14083" y="13651"/>
                  <a:pt x="13729" y="13637"/>
                  <a:pt x="13365" y="13637"/>
                </a:cubicBezTo>
                <a:cubicBezTo>
                  <a:pt x="7782" y="13637"/>
                  <a:pt x="1" y="17123"/>
                  <a:pt x="1" y="17123"/>
                </a:cubicBezTo>
                <a:lnTo>
                  <a:pt x="88198" y="17123"/>
                </a:lnTo>
                <a:cubicBezTo>
                  <a:pt x="86320" y="13241"/>
                  <a:pt x="81795" y="12569"/>
                  <a:pt x="78900" y="12569"/>
                </a:cubicBezTo>
                <a:cubicBezTo>
                  <a:pt x="77380" y="12569"/>
                  <a:pt x="76309" y="12754"/>
                  <a:pt x="76306" y="12757"/>
                </a:cubicBezTo>
                <a:cubicBezTo>
                  <a:pt x="74896" y="10843"/>
                  <a:pt x="73068" y="10305"/>
                  <a:pt x="71458" y="10305"/>
                </a:cubicBezTo>
                <a:cubicBezTo>
                  <a:pt x="69389" y="10305"/>
                  <a:pt x="67679" y="11194"/>
                  <a:pt x="67679" y="11194"/>
                </a:cubicBezTo>
                <a:cubicBezTo>
                  <a:pt x="67679" y="11194"/>
                  <a:pt x="66544" y="5694"/>
                  <a:pt x="61969" y="5589"/>
                </a:cubicBezTo>
                <a:cubicBezTo>
                  <a:pt x="61911" y="5587"/>
                  <a:pt x="61853" y="5587"/>
                  <a:pt x="61795" y="5587"/>
                </a:cubicBezTo>
                <a:cubicBezTo>
                  <a:pt x="57350" y="5587"/>
                  <a:pt x="55018" y="9535"/>
                  <a:pt x="55018" y="9535"/>
                </a:cubicBezTo>
                <a:cubicBezTo>
                  <a:pt x="55018" y="9535"/>
                  <a:pt x="49324" y="0"/>
                  <a:pt x="4067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8">
    <p:spTree>
      <p:nvGrpSpPr>
        <p:cNvPr id="758" name="Shape 758"/>
        <p:cNvGrpSpPr/>
        <p:nvPr/>
      </p:nvGrpSpPr>
      <p:grpSpPr>
        <a:xfrm>
          <a:off x="0" y="0"/>
          <a:ext cx="0" cy="0"/>
          <a:chOff x="0" y="0"/>
          <a:chExt cx="0" cy="0"/>
        </a:xfrm>
      </p:grpSpPr>
      <p:sp>
        <p:nvSpPr>
          <p:cNvPr id="759" name="Google Shape;759;p49"/>
          <p:cNvSpPr txBox="1"/>
          <p:nvPr>
            <p:ph type="title"/>
          </p:nvPr>
        </p:nvSpPr>
        <p:spPr>
          <a:xfrm>
            <a:off x="713225" y="2992628"/>
            <a:ext cx="4717800" cy="496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2400"/>
            </a:lvl1pPr>
            <a:lvl2pPr lvl="1" algn="r">
              <a:lnSpc>
                <a:spcPct val="100000"/>
              </a:lnSpc>
              <a:spcBef>
                <a:spcPts val="0"/>
              </a:spcBef>
              <a:spcAft>
                <a:spcPts val="0"/>
              </a:spcAft>
              <a:buSzPts val="1800"/>
              <a:buNone/>
              <a:defRPr sz="1800"/>
            </a:lvl2pPr>
            <a:lvl3pPr lvl="2" algn="r">
              <a:lnSpc>
                <a:spcPct val="100000"/>
              </a:lnSpc>
              <a:spcBef>
                <a:spcPts val="0"/>
              </a:spcBef>
              <a:spcAft>
                <a:spcPts val="0"/>
              </a:spcAft>
              <a:buSzPts val="1800"/>
              <a:buNone/>
              <a:defRPr sz="1800"/>
            </a:lvl3pPr>
            <a:lvl4pPr lvl="3" algn="r">
              <a:lnSpc>
                <a:spcPct val="100000"/>
              </a:lnSpc>
              <a:spcBef>
                <a:spcPts val="0"/>
              </a:spcBef>
              <a:spcAft>
                <a:spcPts val="0"/>
              </a:spcAft>
              <a:buSzPts val="1800"/>
              <a:buNone/>
              <a:defRPr sz="1800"/>
            </a:lvl4pPr>
            <a:lvl5pPr lvl="4" algn="r">
              <a:lnSpc>
                <a:spcPct val="100000"/>
              </a:lnSpc>
              <a:spcBef>
                <a:spcPts val="0"/>
              </a:spcBef>
              <a:spcAft>
                <a:spcPts val="0"/>
              </a:spcAft>
              <a:buSzPts val="1800"/>
              <a:buNone/>
              <a:defRPr sz="1800"/>
            </a:lvl5pPr>
            <a:lvl6pPr lvl="5" algn="r">
              <a:lnSpc>
                <a:spcPct val="100000"/>
              </a:lnSpc>
              <a:spcBef>
                <a:spcPts val="0"/>
              </a:spcBef>
              <a:spcAft>
                <a:spcPts val="0"/>
              </a:spcAft>
              <a:buSzPts val="1800"/>
              <a:buNone/>
              <a:defRPr sz="1800"/>
            </a:lvl6pPr>
            <a:lvl7pPr lvl="6" algn="r">
              <a:lnSpc>
                <a:spcPct val="100000"/>
              </a:lnSpc>
              <a:spcBef>
                <a:spcPts val="0"/>
              </a:spcBef>
              <a:spcAft>
                <a:spcPts val="0"/>
              </a:spcAft>
              <a:buSzPts val="1800"/>
              <a:buNone/>
              <a:defRPr sz="1800"/>
            </a:lvl7pPr>
            <a:lvl8pPr lvl="7" algn="r">
              <a:lnSpc>
                <a:spcPct val="100000"/>
              </a:lnSpc>
              <a:spcBef>
                <a:spcPts val="0"/>
              </a:spcBef>
              <a:spcAft>
                <a:spcPts val="0"/>
              </a:spcAft>
              <a:buSzPts val="1800"/>
              <a:buNone/>
              <a:defRPr sz="1800"/>
            </a:lvl8pPr>
            <a:lvl9pPr lvl="8" algn="r">
              <a:lnSpc>
                <a:spcPct val="100000"/>
              </a:lnSpc>
              <a:spcBef>
                <a:spcPts val="0"/>
              </a:spcBef>
              <a:spcAft>
                <a:spcPts val="0"/>
              </a:spcAft>
              <a:buSzPts val="1800"/>
              <a:buNone/>
              <a:defRPr sz="1800"/>
            </a:lvl9pPr>
          </a:lstStyle>
          <a:p/>
        </p:txBody>
      </p:sp>
      <p:sp>
        <p:nvSpPr>
          <p:cNvPr id="760" name="Google Shape;760;p49"/>
          <p:cNvSpPr txBox="1"/>
          <p:nvPr>
            <p:ph idx="1" type="subTitle"/>
          </p:nvPr>
        </p:nvSpPr>
        <p:spPr>
          <a:xfrm>
            <a:off x="713507" y="1121300"/>
            <a:ext cx="4717800" cy="1846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500"/>
              <a:buNone/>
              <a:defRPr sz="2700"/>
            </a:lvl1pPr>
            <a:lvl2pPr lvl="1" algn="r">
              <a:lnSpc>
                <a:spcPct val="100000"/>
              </a:lnSpc>
              <a:spcBef>
                <a:spcPts val="0"/>
              </a:spcBef>
              <a:spcAft>
                <a:spcPts val="0"/>
              </a:spcAft>
              <a:buSzPts val="1500"/>
              <a:buNone/>
              <a:defRPr/>
            </a:lvl2pPr>
            <a:lvl3pPr lvl="2" algn="r">
              <a:lnSpc>
                <a:spcPct val="100000"/>
              </a:lnSpc>
              <a:spcBef>
                <a:spcPts val="0"/>
              </a:spcBef>
              <a:spcAft>
                <a:spcPts val="0"/>
              </a:spcAft>
              <a:buSzPts val="1500"/>
              <a:buNone/>
              <a:defRPr/>
            </a:lvl3pPr>
            <a:lvl4pPr lvl="3" algn="r">
              <a:lnSpc>
                <a:spcPct val="100000"/>
              </a:lnSpc>
              <a:spcBef>
                <a:spcPts val="0"/>
              </a:spcBef>
              <a:spcAft>
                <a:spcPts val="0"/>
              </a:spcAft>
              <a:buSzPts val="1500"/>
              <a:buNone/>
              <a:defRPr/>
            </a:lvl4pPr>
            <a:lvl5pPr lvl="4" algn="r">
              <a:lnSpc>
                <a:spcPct val="100000"/>
              </a:lnSpc>
              <a:spcBef>
                <a:spcPts val="0"/>
              </a:spcBef>
              <a:spcAft>
                <a:spcPts val="0"/>
              </a:spcAft>
              <a:buSzPts val="1500"/>
              <a:buNone/>
              <a:defRPr/>
            </a:lvl5pPr>
            <a:lvl6pPr lvl="5" algn="r">
              <a:lnSpc>
                <a:spcPct val="100000"/>
              </a:lnSpc>
              <a:spcBef>
                <a:spcPts val="0"/>
              </a:spcBef>
              <a:spcAft>
                <a:spcPts val="0"/>
              </a:spcAft>
              <a:buSzPts val="1500"/>
              <a:buNone/>
              <a:defRPr/>
            </a:lvl6pPr>
            <a:lvl7pPr lvl="6" algn="r">
              <a:lnSpc>
                <a:spcPct val="100000"/>
              </a:lnSpc>
              <a:spcBef>
                <a:spcPts val="0"/>
              </a:spcBef>
              <a:spcAft>
                <a:spcPts val="0"/>
              </a:spcAft>
              <a:buSzPts val="1500"/>
              <a:buNone/>
              <a:defRPr/>
            </a:lvl7pPr>
            <a:lvl8pPr lvl="7" algn="r">
              <a:lnSpc>
                <a:spcPct val="100000"/>
              </a:lnSpc>
              <a:spcBef>
                <a:spcPts val="0"/>
              </a:spcBef>
              <a:spcAft>
                <a:spcPts val="0"/>
              </a:spcAft>
              <a:buSzPts val="1500"/>
              <a:buNone/>
              <a:defRPr/>
            </a:lvl8pPr>
            <a:lvl9pPr lvl="8" algn="r">
              <a:lnSpc>
                <a:spcPct val="100000"/>
              </a:lnSpc>
              <a:spcBef>
                <a:spcPts val="0"/>
              </a:spcBef>
              <a:spcAft>
                <a:spcPts val="0"/>
              </a:spcAft>
              <a:buSzPts val="1500"/>
              <a:buNone/>
              <a:defRPr/>
            </a:lvl9pPr>
          </a:lstStyle>
          <a:p/>
        </p:txBody>
      </p:sp>
      <p:sp>
        <p:nvSpPr>
          <p:cNvPr id="761" name="Google Shape;761;p49"/>
          <p:cNvSpPr/>
          <p:nvPr/>
        </p:nvSpPr>
        <p:spPr>
          <a:xfrm>
            <a:off x="0" y="2597608"/>
            <a:ext cx="9143969" cy="3253077"/>
          </a:xfrm>
          <a:custGeom>
            <a:rect b="b" l="l" r="r" t="t"/>
            <a:pathLst>
              <a:path extrusionOk="0" h="85992" w="207358">
                <a:moveTo>
                  <a:pt x="195133" y="1"/>
                </a:moveTo>
                <a:cubicBezTo>
                  <a:pt x="194565" y="1"/>
                  <a:pt x="193971" y="38"/>
                  <a:pt x="193352" y="116"/>
                </a:cubicBezTo>
                <a:cubicBezTo>
                  <a:pt x="181940" y="1557"/>
                  <a:pt x="182446" y="12393"/>
                  <a:pt x="182446" y="12393"/>
                </a:cubicBezTo>
                <a:cubicBezTo>
                  <a:pt x="182230" y="12381"/>
                  <a:pt x="182018" y="12376"/>
                  <a:pt x="181811" y="12376"/>
                </a:cubicBezTo>
                <a:cubicBezTo>
                  <a:pt x="174097" y="12376"/>
                  <a:pt x="173104" y="20094"/>
                  <a:pt x="173104" y="20094"/>
                </a:cubicBezTo>
                <a:cubicBezTo>
                  <a:pt x="173104" y="20094"/>
                  <a:pt x="168923" y="14850"/>
                  <a:pt x="160205" y="14850"/>
                </a:cubicBezTo>
                <a:cubicBezTo>
                  <a:pt x="158063" y="14850"/>
                  <a:pt x="155647" y="15166"/>
                  <a:pt x="152951" y="15955"/>
                </a:cubicBezTo>
                <a:cubicBezTo>
                  <a:pt x="139286" y="19963"/>
                  <a:pt x="144089" y="32964"/>
                  <a:pt x="144089" y="32964"/>
                </a:cubicBezTo>
                <a:cubicBezTo>
                  <a:pt x="132528" y="34108"/>
                  <a:pt x="135671" y="45372"/>
                  <a:pt x="135671" y="45372"/>
                </a:cubicBezTo>
                <a:cubicBezTo>
                  <a:pt x="122932" y="45555"/>
                  <a:pt x="124137" y="54828"/>
                  <a:pt x="124137" y="54828"/>
                </a:cubicBezTo>
                <a:cubicBezTo>
                  <a:pt x="124137" y="54828"/>
                  <a:pt x="119733" y="49235"/>
                  <a:pt x="111771" y="49235"/>
                </a:cubicBezTo>
                <a:cubicBezTo>
                  <a:pt x="109846" y="49235"/>
                  <a:pt x="107712" y="49562"/>
                  <a:pt x="105382" y="50375"/>
                </a:cubicBezTo>
                <a:cubicBezTo>
                  <a:pt x="93428" y="54558"/>
                  <a:pt x="91193" y="62966"/>
                  <a:pt x="91193" y="62966"/>
                </a:cubicBezTo>
                <a:cubicBezTo>
                  <a:pt x="87875" y="62008"/>
                  <a:pt x="84965" y="61620"/>
                  <a:pt x="82429" y="61620"/>
                </a:cubicBezTo>
                <a:cubicBezTo>
                  <a:pt x="71557" y="61620"/>
                  <a:pt x="67539" y="68755"/>
                  <a:pt x="67539" y="68755"/>
                </a:cubicBezTo>
                <a:cubicBezTo>
                  <a:pt x="63838" y="66440"/>
                  <a:pt x="60500" y="65630"/>
                  <a:pt x="57642" y="65630"/>
                </a:cubicBezTo>
                <a:cubicBezTo>
                  <a:pt x="50981" y="65630"/>
                  <a:pt x="46924" y="70030"/>
                  <a:pt x="46924" y="70030"/>
                </a:cubicBezTo>
                <a:cubicBezTo>
                  <a:pt x="45101" y="66098"/>
                  <a:pt x="42326" y="65016"/>
                  <a:pt x="39824" y="65016"/>
                </a:cubicBezTo>
                <a:cubicBezTo>
                  <a:pt x="36765" y="65016"/>
                  <a:pt x="34115" y="66633"/>
                  <a:pt x="34115" y="66633"/>
                </a:cubicBezTo>
                <a:cubicBezTo>
                  <a:pt x="34115" y="66633"/>
                  <a:pt x="33042" y="52135"/>
                  <a:pt x="21165" y="52135"/>
                </a:cubicBezTo>
                <a:cubicBezTo>
                  <a:pt x="20683" y="52135"/>
                  <a:pt x="20183" y="52159"/>
                  <a:pt x="19664" y="52209"/>
                </a:cubicBezTo>
                <a:cubicBezTo>
                  <a:pt x="6366" y="53484"/>
                  <a:pt x="1" y="62084"/>
                  <a:pt x="1" y="62084"/>
                </a:cubicBezTo>
                <a:lnTo>
                  <a:pt x="1" y="85991"/>
                </a:lnTo>
                <a:lnTo>
                  <a:pt x="207357" y="85991"/>
                </a:lnTo>
                <a:lnTo>
                  <a:pt x="207357" y="11231"/>
                </a:lnTo>
                <a:cubicBezTo>
                  <a:pt x="207357" y="11231"/>
                  <a:pt x="205038" y="1"/>
                  <a:pt x="19513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49"/>
          <p:cNvSpPr/>
          <p:nvPr/>
        </p:nvSpPr>
        <p:spPr>
          <a:xfrm>
            <a:off x="713225" y="4159575"/>
            <a:ext cx="8543096" cy="1848589"/>
          </a:xfrm>
          <a:custGeom>
            <a:rect b="b" l="l" r="r" t="t"/>
            <a:pathLst>
              <a:path extrusionOk="0" h="55318" w="132982">
                <a:moveTo>
                  <a:pt x="129692" y="0"/>
                </a:moveTo>
                <a:cubicBezTo>
                  <a:pt x="17927" y="0"/>
                  <a:pt x="0" y="36615"/>
                  <a:pt x="0" y="36615"/>
                </a:cubicBezTo>
                <a:lnTo>
                  <a:pt x="219" y="55318"/>
                </a:lnTo>
                <a:lnTo>
                  <a:pt x="132982" y="53833"/>
                </a:lnTo>
                <a:lnTo>
                  <a:pt x="131401" y="3"/>
                </a:lnTo>
                <a:cubicBezTo>
                  <a:pt x="130829" y="1"/>
                  <a:pt x="130260" y="0"/>
                  <a:pt x="12969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63" name="Google Shape;763;p49"/>
          <p:cNvGrpSpPr/>
          <p:nvPr/>
        </p:nvGrpSpPr>
        <p:grpSpPr>
          <a:xfrm flipH="1" rot="-1351877">
            <a:off x="1326676" y="4277890"/>
            <a:ext cx="861478" cy="1028558"/>
            <a:chOff x="1521900" y="2791675"/>
            <a:chExt cx="861450" cy="1028525"/>
          </a:xfrm>
        </p:grpSpPr>
        <p:sp>
          <p:nvSpPr>
            <p:cNvPr id="764" name="Google Shape;764;p49"/>
            <p:cNvSpPr/>
            <p:nvPr/>
          </p:nvSpPr>
          <p:spPr>
            <a:xfrm>
              <a:off x="1874925" y="2965975"/>
              <a:ext cx="196775" cy="378350"/>
            </a:xfrm>
            <a:custGeom>
              <a:rect b="b" l="l" r="r" t="t"/>
              <a:pathLst>
                <a:path extrusionOk="0" h="15134" w="7871">
                  <a:moveTo>
                    <a:pt x="4856" y="0"/>
                  </a:moveTo>
                  <a:cubicBezTo>
                    <a:pt x="3268" y="0"/>
                    <a:pt x="1475" y="224"/>
                    <a:pt x="108" y="1274"/>
                  </a:cubicBezTo>
                  <a:cubicBezTo>
                    <a:pt x="0" y="3894"/>
                    <a:pt x="310" y="9061"/>
                    <a:pt x="3299" y="15133"/>
                  </a:cubicBezTo>
                  <a:cubicBezTo>
                    <a:pt x="4882" y="12395"/>
                    <a:pt x="6418" y="9847"/>
                    <a:pt x="7871" y="7501"/>
                  </a:cubicBezTo>
                  <a:cubicBezTo>
                    <a:pt x="6989" y="5156"/>
                    <a:pt x="6775" y="2132"/>
                    <a:pt x="6739" y="48"/>
                  </a:cubicBezTo>
                  <a:cubicBezTo>
                    <a:pt x="6668" y="54"/>
                    <a:pt x="6594" y="57"/>
                    <a:pt x="6516" y="57"/>
                  </a:cubicBezTo>
                  <a:cubicBezTo>
                    <a:pt x="6439" y="57"/>
                    <a:pt x="6358" y="54"/>
                    <a:pt x="6275" y="48"/>
                  </a:cubicBezTo>
                  <a:cubicBezTo>
                    <a:pt x="5836" y="22"/>
                    <a:pt x="5356" y="0"/>
                    <a:pt x="485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49"/>
            <p:cNvSpPr/>
            <p:nvPr/>
          </p:nvSpPr>
          <p:spPr>
            <a:xfrm>
              <a:off x="1742475" y="3618725"/>
              <a:ext cx="485800" cy="201475"/>
            </a:xfrm>
            <a:custGeom>
              <a:rect b="b" l="l" r="r" t="t"/>
              <a:pathLst>
                <a:path extrusionOk="0" h="8059" w="19432">
                  <a:moveTo>
                    <a:pt x="19372" y="1"/>
                  </a:moveTo>
                  <a:lnTo>
                    <a:pt x="19372" y="1"/>
                  </a:lnTo>
                  <a:cubicBezTo>
                    <a:pt x="15121" y="1929"/>
                    <a:pt x="9942" y="2346"/>
                    <a:pt x="6334" y="2346"/>
                  </a:cubicBezTo>
                  <a:cubicBezTo>
                    <a:pt x="3798" y="2346"/>
                    <a:pt x="2048" y="2156"/>
                    <a:pt x="1929" y="2144"/>
                  </a:cubicBezTo>
                  <a:cubicBezTo>
                    <a:pt x="1274" y="3465"/>
                    <a:pt x="619" y="4823"/>
                    <a:pt x="0" y="6168"/>
                  </a:cubicBezTo>
                  <a:cubicBezTo>
                    <a:pt x="1996" y="7376"/>
                    <a:pt x="5113" y="8059"/>
                    <a:pt x="8203" y="8059"/>
                  </a:cubicBezTo>
                  <a:cubicBezTo>
                    <a:pt x="11877" y="8059"/>
                    <a:pt x="15512" y="7093"/>
                    <a:pt x="17181" y="4894"/>
                  </a:cubicBezTo>
                  <a:cubicBezTo>
                    <a:pt x="18991" y="2537"/>
                    <a:pt x="19431" y="1251"/>
                    <a:pt x="1937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49"/>
            <p:cNvSpPr/>
            <p:nvPr/>
          </p:nvSpPr>
          <p:spPr>
            <a:xfrm>
              <a:off x="2149375" y="2804950"/>
              <a:ext cx="233975" cy="239825"/>
            </a:xfrm>
            <a:custGeom>
              <a:rect b="b" l="l" r="r" t="t"/>
              <a:pathLst>
                <a:path extrusionOk="0" h="9593" w="9359">
                  <a:moveTo>
                    <a:pt x="6537" y="0"/>
                  </a:moveTo>
                  <a:cubicBezTo>
                    <a:pt x="5417" y="1548"/>
                    <a:pt x="3024" y="4905"/>
                    <a:pt x="0" y="9585"/>
                  </a:cubicBezTo>
                  <a:cubicBezTo>
                    <a:pt x="99" y="9589"/>
                    <a:pt x="225" y="9593"/>
                    <a:pt x="375" y="9593"/>
                  </a:cubicBezTo>
                  <a:cubicBezTo>
                    <a:pt x="1721" y="9593"/>
                    <a:pt x="5035" y="9315"/>
                    <a:pt x="8870" y="7215"/>
                  </a:cubicBezTo>
                  <a:cubicBezTo>
                    <a:pt x="9358" y="5298"/>
                    <a:pt x="9323" y="3143"/>
                    <a:pt x="7965" y="1250"/>
                  </a:cubicBezTo>
                  <a:cubicBezTo>
                    <a:pt x="7561" y="691"/>
                    <a:pt x="7084" y="274"/>
                    <a:pt x="653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49"/>
            <p:cNvSpPr/>
            <p:nvPr/>
          </p:nvSpPr>
          <p:spPr>
            <a:xfrm>
              <a:off x="1920775" y="2995450"/>
              <a:ext cx="456025" cy="430650"/>
            </a:xfrm>
            <a:custGeom>
              <a:rect b="b" l="l" r="r" t="t"/>
              <a:pathLst>
                <a:path extrusionOk="0" h="17226" w="18241">
                  <a:moveTo>
                    <a:pt x="17931" y="0"/>
                  </a:moveTo>
                  <a:lnTo>
                    <a:pt x="17931" y="0"/>
                  </a:lnTo>
                  <a:cubicBezTo>
                    <a:pt x="14073" y="2036"/>
                    <a:pt x="10763" y="2274"/>
                    <a:pt x="9477" y="2274"/>
                  </a:cubicBezTo>
                  <a:cubicBezTo>
                    <a:pt x="9227" y="2274"/>
                    <a:pt x="9061" y="2262"/>
                    <a:pt x="8965" y="2262"/>
                  </a:cubicBezTo>
                  <a:cubicBezTo>
                    <a:pt x="6310" y="6370"/>
                    <a:pt x="3179" y="11478"/>
                    <a:pt x="0" y="17193"/>
                  </a:cubicBezTo>
                  <a:cubicBezTo>
                    <a:pt x="374" y="17215"/>
                    <a:pt x="748" y="17226"/>
                    <a:pt x="1121" y="17226"/>
                  </a:cubicBezTo>
                  <a:cubicBezTo>
                    <a:pt x="8279" y="17226"/>
                    <a:pt x="15282" y="13264"/>
                    <a:pt x="18133" y="11442"/>
                  </a:cubicBezTo>
                  <a:cubicBezTo>
                    <a:pt x="18240" y="10847"/>
                    <a:pt x="18217" y="10216"/>
                    <a:pt x="18062" y="9537"/>
                  </a:cubicBezTo>
                  <a:cubicBezTo>
                    <a:pt x="17538" y="7227"/>
                    <a:pt x="16907" y="7084"/>
                    <a:pt x="16407" y="6191"/>
                  </a:cubicBezTo>
                  <a:cubicBezTo>
                    <a:pt x="16407" y="6191"/>
                    <a:pt x="15514" y="4834"/>
                    <a:pt x="16847" y="2524"/>
                  </a:cubicBezTo>
                  <a:cubicBezTo>
                    <a:pt x="17252" y="1798"/>
                    <a:pt x="17657" y="929"/>
                    <a:pt x="1793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49"/>
            <p:cNvSpPr/>
            <p:nvPr/>
          </p:nvSpPr>
          <p:spPr>
            <a:xfrm>
              <a:off x="2050850" y="2791675"/>
              <a:ext cx="255100" cy="354100"/>
            </a:xfrm>
            <a:custGeom>
              <a:rect b="b" l="l" r="r" t="t"/>
              <a:pathLst>
                <a:path extrusionOk="0" h="14164" w="10204">
                  <a:moveTo>
                    <a:pt x="8193" y="1"/>
                  </a:moveTo>
                  <a:cubicBezTo>
                    <a:pt x="6319" y="1"/>
                    <a:pt x="4444" y="956"/>
                    <a:pt x="3739" y="2400"/>
                  </a:cubicBezTo>
                  <a:cubicBezTo>
                    <a:pt x="2631" y="4663"/>
                    <a:pt x="1977" y="6698"/>
                    <a:pt x="0" y="6996"/>
                  </a:cubicBezTo>
                  <a:cubicBezTo>
                    <a:pt x="24" y="8996"/>
                    <a:pt x="226" y="11878"/>
                    <a:pt x="1024" y="14164"/>
                  </a:cubicBezTo>
                  <a:cubicBezTo>
                    <a:pt x="5275" y="7365"/>
                    <a:pt x="8763" y="2400"/>
                    <a:pt x="10204" y="412"/>
                  </a:cubicBezTo>
                  <a:cubicBezTo>
                    <a:pt x="9573" y="130"/>
                    <a:pt x="8883" y="1"/>
                    <a:pt x="819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49"/>
            <p:cNvSpPr/>
            <p:nvPr/>
          </p:nvSpPr>
          <p:spPr>
            <a:xfrm>
              <a:off x="1521900" y="3238025"/>
              <a:ext cx="320600" cy="530450"/>
            </a:xfrm>
            <a:custGeom>
              <a:rect b="b" l="l" r="r" t="t"/>
              <a:pathLst>
                <a:path extrusionOk="0" h="21218" w="12824">
                  <a:moveTo>
                    <a:pt x="7959" y="0"/>
                  </a:moveTo>
                  <a:cubicBezTo>
                    <a:pt x="4903" y="0"/>
                    <a:pt x="1150" y="621"/>
                    <a:pt x="596" y="6811"/>
                  </a:cubicBezTo>
                  <a:cubicBezTo>
                    <a:pt x="1" y="13514"/>
                    <a:pt x="4263" y="18324"/>
                    <a:pt x="8454" y="21158"/>
                  </a:cubicBezTo>
                  <a:cubicBezTo>
                    <a:pt x="8478" y="21194"/>
                    <a:pt x="8526" y="21206"/>
                    <a:pt x="8549" y="21218"/>
                  </a:cubicBezTo>
                  <a:cubicBezTo>
                    <a:pt x="9942" y="18265"/>
                    <a:pt x="11383" y="15372"/>
                    <a:pt x="12824" y="12609"/>
                  </a:cubicBezTo>
                  <a:cubicBezTo>
                    <a:pt x="10026" y="9478"/>
                    <a:pt x="8585" y="3025"/>
                    <a:pt x="8049" y="1"/>
                  </a:cubicBezTo>
                  <a:cubicBezTo>
                    <a:pt x="8019" y="0"/>
                    <a:pt x="7989" y="0"/>
                    <a:pt x="795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49"/>
            <p:cNvSpPr/>
            <p:nvPr/>
          </p:nvSpPr>
          <p:spPr>
            <a:xfrm>
              <a:off x="1730850" y="3004375"/>
              <a:ext cx="222075" cy="541750"/>
            </a:xfrm>
            <a:custGeom>
              <a:rect b="b" l="l" r="r" t="t"/>
              <a:pathLst>
                <a:path extrusionOk="0" h="21670" w="8883">
                  <a:moveTo>
                    <a:pt x="5549" y="0"/>
                  </a:moveTo>
                  <a:lnTo>
                    <a:pt x="5549" y="0"/>
                  </a:lnTo>
                  <a:cubicBezTo>
                    <a:pt x="4942" y="548"/>
                    <a:pt x="4442" y="1298"/>
                    <a:pt x="4109" y="2286"/>
                  </a:cubicBezTo>
                  <a:cubicBezTo>
                    <a:pt x="2813" y="6184"/>
                    <a:pt x="3474" y="9348"/>
                    <a:pt x="448" y="9348"/>
                  </a:cubicBezTo>
                  <a:cubicBezTo>
                    <a:pt x="415" y="9348"/>
                    <a:pt x="381" y="9347"/>
                    <a:pt x="346" y="9347"/>
                  </a:cubicBezTo>
                  <a:lnTo>
                    <a:pt x="1" y="9347"/>
                  </a:lnTo>
                  <a:cubicBezTo>
                    <a:pt x="549" y="12335"/>
                    <a:pt x="1977" y="18610"/>
                    <a:pt x="4632" y="21670"/>
                  </a:cubicBezTo>
                  <a:cubicBezTo>
                    <a:pt x="5466" y="20074"/>
                    <a:pt x="6311" y="18503"/>
                    <a:pt x="7157" y="16979"/>
                  </a:cubicBezTo>
                  <a:lnTo>
                    <a:pt x="7180" y="16800"/>
                  </a:lnTo>
                  <a:lnTo>
                    <a:pt x="7252" y="16800"/>
                  </a:lnTo>
                  <a:cubicBezTo>
                    <a:pt x="7799" y="15824"/>
                    <a:pt x="8335" y="14847"/>
                    <a:pt x="8883" y="13919"/>
                  </a:cubicBezTo>
                  <a:cubicBezTo>
                    <a:pt x="5894" y="7906"/>
                    <a:pt x="5490" y="2751"/>
                    <a:pt x="554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49"/>
            <p:cNvSpPr/>
            <p:nvPr/>
          </p:nvSpPr>
          <p:spPr>
            <a:xfrm>
              <a:off x="1794550" y="3291900"/>
              <a:ext cx="577175" cy="377950"/>
            </a:xfrm>
            <a:custGeom>
              <a:rect b="b" l="l" r="r" t="t"/>
              <a:pathLst>
                <a:path extrusionOk="0" h="15118" w="23087">
                  <a:moveTo>
                    <a:pt x="23087" y="1"/>
                  </a:moveTo>
                  <a:cubicBezTo>
                    <a:pt x="20063" y="1906"/>
                    <a:pt x="13205" y="5656"/>
                    <a:pt x="6168" y="5656"/>
                  </a:cubicBezTo>
                  <a:cubicBezTo>
                    <a:pt x="5740" y="5656"/>
                    <a:pt x="5311" y="5644"/>
                    <a:pt x="4894" y="5608"/>
                  </a:cubicBezTo>
                  <a:cubicBezTo>
                    <a:pt x="3251" y="8561"/>
                    <a:pt x="1608" y="11681"/>
                    <a:pt x="1" y="14919"/>
                  </a:cubicBezTo>
                  <a:cubicBezTo>
                    <a:pt x="421" y="14964"/>
                    <a:pt x="2021" y="15117"/>
                    <a:pt x="4218" y="15117"/>
                  </a:cubicBezTo>
                  <a:cubicBezTo>
                    <a:pt x="7818" y="15117"/>
                    <a:pt x="13021" y="14707"/>
                    <a:pt x="17265" y="12740"/>
                  </a:cubicBezTo>
                  <a:cubicBezTo>
                    <a:pt x="17170" y="11895"/>
                    <a:pt x="16872" y="11014"/>
                    <a:pt x="16646" y="9776"/>
                  </a:cubicBezTo>
                  <a:cubicBezTo>
                    <a:pt x="16074" y="6597"/>
                    <a:pt x="16408" y="6299"/>
                    <a:pt x="19598" y="3977"/>
                  </a:cubicBezTo>
                  <a:cubicBezTo>
                    <a:pt x="21611" y="2513"/>
                    <a:pt x="22694" y="1298"/>
                    <a:pt x="2308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49"/>
            <p:cNvSpPr/>
            <p:nvPr/>
          </p:nvSpPr>
          <p:spPr>
            <a:xfrm>
              <a:off x="1722525" y="2801950"/>
              <a:ext cx="651300" cy="971575"/>
            </a:xfrm>
            <a:custGeom>
              <a:rect b="b" l="l" r="r" t="t"/>
              <a:pathLst>
                <a:path extrusionOk="0" h="38863" w="26052">
                  <a:moveTo>
                    <a:pt x="23325" y="1"/>
                  </a:moveTo>
                  <a:cubicBezTo>
                    <a:pt x="21872" y="2013"/>
                    <a:pt x="18384" y="6954"/>
                    <a:pt x="14145" y="13753"/>
                  </a:cubicBezTo>
                  <a:cubicBezTo>
                    <a:pt x="13347" y="11455"/>
                    <a:pt x="13133" y="8585"/>
                    <a:pt x="13121" y="6597"/>
                  </a:cubicBezTo>
                  <a:cubicBezTo>
                    <a:pt x="13026" y="6609"/>
                    <a:pt x="12919" y="6621"/>
                    <a:pt x="12824" y="6621"/>
                  </a:cubicBezTo>
                  <a:cubicBezTo>
                    <a:pt x="12847" y="8704"/>
                    <a:pt x="13062" y="11729"/>
                    <a:pt x="13955" y="14074"/>
                  </a:cubicBezTo>
                  <a:cubicBezTo>
                    <a:pt x="12490" y="16420"/>
                    <a:pt x="10966" y="18980"/>
                    <a:pt x="9383" y="21718"/>
                  </a:cubicBezTo>
                  <a:cubicBezTo>
                    <a:pt x="6394" y="15622"/>
                    <a:pt x="6085" y="10467"/>
                    <a:pt x="6180" y="7859"/>
                  </a:cubicBezTo>
                  <a:lnTo>
                    <a:pt x="6180" y="7859"/>
                  </a:lnTo>
                  <a:cubicBezTo>
                    <a:pt x="6085" y="7931"/>
                    <a:pt x="5977" y="8026"/>
                    <a:pt x="5882" y="8109"/>
                  </a:cubicBezTo>
                  <a:cubicBezTo>
                    <a:pt x="5823" y="10848"/>
                    <a:pt x="6216" y="16015"/>
                    <a:pt x="9216" y="22028"/>
                  </a:cubicBezTo>
                  <a:cubicBezTo>
                    <a:pt x="8680" y="22968"/>
                    <a:pt x="8132" y="23933"/>
                    <a:pt x="7585" y="24909"/>
                  </a:cubicBezTo>
                  <a:lnTo>
                    <a:pt x="7513" y="24909"/>
                  </a:lnTo>
                  <a:lnTo>
                    <a:pt x="7490" y="25087"/>
                  </a:lnTo>
                  <a:cubicBezTo>
                    <a:pt x="6644" y="26623"/>
                    <a:pt x="5799" y="28183"/>
                    <a:pt x="4942" y="29790"/>
                  </a:cubicBezTo>
                  <a:cubicBezTo>
                    <a:pt x="2298" y="26742"/>
                    <a:pt x="870" y="20468"/>
                    <a:pt x="322" y="17467"/>
                  </a:cubicBezTo>
                  <a:lnTo>
                    <a:pt x="0" y="17467"/>
                  </a:lnTo>
                  <a:cubicBezTo>
                    <a:pt x="560" y="20492"/>
                    <a:pt x="2001" y="26957"/>
                    <a:pt x="4799" y="30076"/>
                  </a:cubicBezTo>
                  <a:cubicBezTo>
                    <a:pt x="3334" y="32850"/>
                    <a:pt x="1905" y="35732"/>
                    <a:pt x="524" y="38696"/>
                  </a:cubicBezTo>
                  <a:cubicBezTo>
                    <a:pt x="620" y="38756"/>
                    <a:pt x="691" y="38803"/>
                    <a:pt x="774" y="38863"/>
                  </a:cubicBezTo>
                  <a:cubicBezTo>
                    <a:pt x="1417" y="37494"/>
                    <a:pt x="2060" y="36148"/>
                    <a:pt x="2715" y="34827"/>
                  </a:cubicBezTo>
                  <a:cubicBezTo>
                    <a:pt x="2834" y="34839"/>
                    <a:pt x="4584" y="35029"/>
                    <a:pt x="7109" y="35029"/>
                  </a:cubicBezTo>
                  <a:cubicBezTo>
                    <a:pt x="10704" y="35029"/>
                    <a:pt x="15883" y="34612"/>
                    <a:pt x="20146" y="32684"/>
                  </a:cubicBezTo>
                  <a:cubicBezTo>
                    <a:pt x="20146" y="32576"/>
                    <a:pt x="20122" y="32469"/>
                    <a:pt x="20110" y="32374"/>
                  </a:cubicBezTo>
                  <a:cubicBezTo>
                    <a:pt x="15905" y="34322"/>
                    <a:pt x="10741" y="34732"/>
                    <a:pt x="7146" y="34732"/>
                  </a:cubicBezTo>
                  <a:cubicBezTo>
                    <a:pt x="4919" y="34732"/>
                    <a:pt x="3293" y="34575"/>
                    <a:pt x="2870" y="34529"/>
                  </a:cubicBezTo>
                  <a:cubicBezTo>
                    <a:pt x="4477" y="31302"/>
                    <a:pt x="6120" y="28171"/>
                    <a:pt x="7763" y="25230"/>
                  </a:cubicBezTo>
                  <a:cubicBezTo>
                    <a:pt x="8192" y="25254"/>
                    <a:pt x="8621" y="25266"/>
                    <a:pt x="9037" y="25266"/>
                  </a:cubicBezTo>
                  <a:cubicBezTo>
                    <a:pt x="16086" y="25266"/>
                    <a:pt x="22932" y="21516"/>
                    <a:pt x="25944" y="19611"/>
                  </a:cubicBezTo>
                  <a:cubicBezTo>
                    <a:pt x="25992" y="19480"/>
                    <a:pt x="26016" y="19349"/>
                    <a:pt x="26051" y="19194"/>
                  </a:cubicBezTo>
                  <a:lnTo>
                    <a:pt x="26051" y="19194"/>
                  </a:lnTo>
                  <a:cubicBezTo>
                    <a:pt x="23208" y="21029"/>
                    <a:pt x="16194" y="24976"/>
                    <a:pt x="9008" y="24976"/>
                  </a:cubicBezTo>
                  <a:cubicBezTo>
                    <a:pt x="8641" y="24976"/>
                    <a:pt x="8274" y="24966"/>
                    <a:pt x="7906" y="24945"/>
                  </a:cubicBezTo>
                  <a:cubicBezTo>
                    <a:pt x="11097" y="19218"/>
                    <a:pt x="14217" y="14122"/>
                    <a:pt x="16884" y="10014"/>
                  </a:cubicBezTo>
                  <a:cubicBezTo>
                    <a:pt x="16991" y="10014"/>
                    <a:pt x="17145" y="10026"/>
                    <a:pt x="17372" y="10026"/>
                  </a:cubicBezTo>
                  <a:cubicBezTo>
                    <a:pt x="18681" y="10026"/>
                    <a:pt x="21968" y="9788"/>
                    <a:pt x="25825" y="7752"/>
                  </a:cubicBezTo>
                  <a:cubicBezTo>
                    <a:pt x="25873" y="7621"/>
                    <a:pt x="25897" y="7490"/>
                    <a:pt x="25932" y="7347"/>
                  </a:cubicBezTo>
                  <a:lnTo>
                    <a:pt x="25932" y="7347"/>
                  </a:lnTo>
                  <a:cubicBezTo>
                    <a:pt x="22049" y="9478"/>
                    <a:pt x="18706" y="9722"/>
                    <a:pt x="17395" y="9722"/>
                  </a:cubicBezTo>
                  <a:cubicBezTo>
                    <a:pt x="17263" y="9722"/>
                    <a:pt x="17151" y="9720"/>
                    <a:pt x="17062" y="9716"/>
                  </a:cubicBezTo>
                  <a:cubicBezTo>
                    <a:pt x="20086" y="5049"/>
                    <a:pt x="22479" y="1680"/>
                    <a:pt x="23599" y="132"/>
                  </a:cubicBezTo>
                  <a:lnTo>
                    <a:pt x="23325" y="1"/>
                  </a:lnTo>
                  <a:close/>
                </a:path>
              </a:pathLst>
            </a:custGeom>
            <a:solidFill>
              <a:schemeClr val="accent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3" name="Google Shape;773;p49"/>
          <p:cNvSpPr/>
          <p:nvPr/>
        </p:nvSpPr>
        <p:spPr>
          <a:xfrm>
            <a:off x="1356000" y="361675"/>
            <a:ext cx="1177050" cy="289625"/>
          </a:xfrm>
          <a:custGeom>
            <a:rect b="b" l="l" r="r" t="t"/>
            <a:pathLst>
              <a:path extrusionOk="0" h="11585" w="47082">
                <a:moveTo>
                  <a:pt x="27013" y="0"/>
                </a:moveTo>
                <a:cubicBezTo>
                  <a:pt x="26819" y="0"/>
                  <a:pt x="26620" y="5"/>
                  <a:pt x="26414" y="15"/>
                </a:cubicBezTo>
                <a:cubicBezTo>
                  <a:pt x="18381" y="399"/>
                  <a:pt x="18381" y="5560"/>
                  <a:pt x="18381" y="5560"/>
                </a:cubicBezTo>
                <a:cubicBezTo>
                  <a:pt x="18381" y="5560"/>
                  <a:pt x="16559" y="2849"/>
                  <a:pt x="13434" y="2849"/>
                </a:cubicBezTo>
                <a:cubicBezTo>
                  <a:pt x="12907" y="2849"/>
                  <a:pt x="12343" y="2926"/>
                  <a:pt x="11745" y="3106"/>
                </a:cubicBezTo>
                <a:cubicBezTo>
                  <a:pt x="7597" y="4346"/>
                  <a:pt x="9125" y="8878"/>
                  <a:pt x="9125" y="8878"/>
                </a:cubicBezTo>
                <a:cubicBezTo>
                  <a:pt x="8825" y="8856"/>
                  <a:pt x="8528" y="8846"/>
                  <a:pt x="8237" y="8846"/>
                </a:cubicBezTo>
                <a:cubicBezTo>
                  <a:pt x="3611" y="8846"/>
                  <a:pt x="230" y="11407"/>
                  <a:pt x="12" y="11576"/>
                </a:cubicBezTo>
                <a:lnTo>
                  <a:pt x="47081" y="11576"/>
                </a:lnTo>
                <a:cubicBezTo>
                  <a:pt x="44812" y="9155"/>
                  <a:pt x="39838" y="8996"/>
                  <a:pt x="38576" y="8996"/>
                </a:cubicBezTo>
                <a:cubicBezTo>
                  <a:pt x="38386" y="8996"/>
                  <a:pt x="38280" y="9000"/>
                  <a:pt x="38280" y="9000"/>
                </a:cubicBezTo>
                <a:cubicBezTo>
                  <a:pt x="37820" y="7091"/>
                  <a:pt x="36378" y="6666"/>
                  <a:pt x="35186" y="6666"/>
                </a:cubicBezTo>
                <a:cubicBezTo>
                  <a:pt x="34230" y="6666"/>
                  <a:pt x="33434" y="6939"/>
                  <a:pt x="33434" y="6939"/>
                </a:cubicBezTo>
                <a:cubicBezTo>
                  <a:pt x="33434" y="6939"/>
                  <a:pt x="34396" y="0"/>
                  <a:pt x="27013" y="0"/>
                </a:cubicBezTo>
                <a:close/>
                <a:moveTo>
                  <a:pt x="1" y="11576"/>
                </a:moveTo>
                <a:lnTo>
                  <a:pt x="1" y="11584"/>
                </a:lnTo>
                <a:cubicBezTo>
                  <a:pt x="1" y="11584"/>
                  <a:pt x="5" y="11581"/>
                  <a:pt x="12" y="1157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75" name="Shape 775"/>
        <p:cNvGrpSpPr/>
        <p:nvPr/>
      </p:nvGrpSpPr>
      <p:grpSpPr>
        <a:xfrm>
          <a:off x="0" y="0"/>
          <a:ext cx="0" cy="0"/>
          <a:chOff x="0" y="0"/>
          <a:chExt cx="0" cy="0"/>
        </a:xfrm>
      </p:grpSpPr>
      <p:sp>
        <p:nvSpPr>
          <p:cNvPr id="776" name="Google Shape;776;p50"/>
          <p:cNvSpPr/>
          <p:nvPr>
            <p:ph idx="2" type="pic"/>
          </p:nvPr>
        </p:nvSpPr>
        <p:spPr>
          <a:xfrm>
            <a:off x="0" y="0"/>
            <a:ext cx="9144000" cy="5143500"/>
          </a:xfrm>
          <a:prstGeom prst="rect">
            <a:avLst/>
          </a:prstGeom>
          <a:noFill/>
          <a:ln>
            <a:noFill/>
          </a:ln>
        </p:spPr>
      </p:sp>
      <p:sp>
        <p:nvSpPr>
          <p:cNvPr id="777" name="Google Shape;777;p50"/>
          <p:cNvSpPr txBox="1"/>
          <p:nvPr>
            <p:ph type="title"/>
          </p:nvPr>
        </p:nvSpPr>
        <p:spPr>
          <a:xfrm>
            <a:off x="713250" y="445025"/>
            <a:ext cx="7717500" cy="1273500"/>
          </a:xfrm>
          <a:prstGeom prst="rect">
            <a:avLst/>
          </a:prstGeom>
          <a:solidFill>
            <a:schemeClr val="lt1"/>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778" name="Google Shape;778;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9">
    <p:spTree>
      <p:nvGrpSpPr>
        <p:cNvPr id="779" name="Shape 779"/>
        <p:cNvGrpSpPr/>
        <p:nvPr/>
      </p:nvGrpSpPr>
      <p:grpSpPr>
        <a:xfrm>
          <a:off x="0" y="0"/>
          <a:ext cx="0" cy="0"/>
          <a:chOff x="0" y="0"/>
          <a:chExt cx="0" cy="0"/>
        </a:xfrm>
      </p:grpSpPr>
      <p:sp>
        <p:nvSpPr>
          <p:cNvPr id="780" name="Google Shape;780;p51"/>
          <p:cNvSpPr txBox="1"/>
          <p:nvPr>
            <p:ph idx="1" type="subTitle"/>
          </p:nvPr>
        </p:nvSpPr>
        <p:spPr>
          <a:xfrm>
            <a:off x="5246275" y="3221475"/>
            <a:ext cx="3184500" cy="68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500"/>
              <a:buNone/>
              <a:defRPr sz="1800"/>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781" name="Google Shape;781;p51"/>
          <p:cNvSpPr txBox="1"/>
          <p:nvPr>
            <p:ph type="title"/>
          </p:nvPr>
        </p:nvSpPr>
        <p:spPr>
          <a:xfrm>
            <a:off x="5246275" y="2226925"/>
            <a:ext cx="3184500" cy="92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48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782" name="Google Shape;782;p51"/>
          <p:cNvSpPr txBox="1"/>
          <p:nvPr>
            <p:ph idx="2" type="title"/>
          </p:nvPr>
        </p:nvSpPr>
        <p:spPr>
          <a:xfrm>
            <a:off x="5246275" y="1233213"/>
            <a:ext cx="1851300" cy="1014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8900"/>
              <a:buNone/>
              <a:defRPr sz="6000">
                <a:solidFill>
                  <a:schemeClr val="accent2"/>
                </a:solidFill>
              </a:defRPr>
            </a:lvl1pPr>
            <a:lvl2pPr lvl="1" algn="l">
              <a:lnSpc>
                <a:spcPct val="100000"/>
              </a:lnSpc>
              <a:spcBef>
                <a:spcPts val="0"/>
              </a:spcBef>
              <a:spcAft>
                <a:spcPts val="0"/>
              </a:spcAft>
              <a:buSzPts val="8900"/>
              <a:buNone/>
              <a:defRPr sz="8900"/>
            </a:lvl2pPr>
            <a:lvl3pPr lvl="2" algn="l">
              <a:lnSpc>
                <a:spcPct val="100000"/>
              </a:lnSpc>
              <a:spcBef>
                <a:spcPts val="0"/>
              </a:spcBef>
              <a:spcAft>
                <a:spcPts val="0"/>
              </a:spcAft>
              <a:buSzPts val="8900"/>
              <a:buNone/>
              <a:defRPr sz="8900"/>
            </a:lvl3pPr>
            <a:lvl4pPr lvl="3" algn="l">
              <a:lnSpc>
                <a:spcPct val="100000"/>
              </a:lnSpc>
              <a:spcBef>
                <a:spcPts val="0"/>
              </a:spcBef>
              <a:spcAft>
                <a:spcPts val="0"/>
              </a:spcAft>
              <a:buSzPts val="8900"/>
              <a:buNone/>
              <a:defRPr sz="8900"/>
            </a:lvl4pPr>
            <a:lvl5pPr lvl="4" algn="l">
              <a:lnSpc>
                <a:spcPct val="100000"/>
              </a:lnSpc>
              <a:spcBef>
                <a:spcPts val="0"/>
              </a:spcBef>
              <a:spcAft>
                <a:spcPts val="0"/>
              </a:spcAft>
              <a:buSzPts val="8900"/>
              <a:buNone/>
              <a:defRPr sz="8900"/>
            </a:lvl5pPr>
            <a:lvl6pPr lvl="5" algn="l">
              <a:lnSpc>
                <a:spcPct val="100000"/>
              </a:lnSpc>
              <a:spcBef>
                <a:spcPts val="0"/>
              </a:spcBef>
              <a:spcAft>
                <a:spcPts val="0"/>
              </a:spcAft>
              <a:buSzPts val="8900"/>
              <a:buNone/>
              <a:defRPr sz="8900"/>
            </a:lvl6pPr>
            <a:lvl7pPr lvl="6" algn="l">
              <a:lnSpc>
                <a:spcPct val="100000"/>
              </a:lnSpc>
              <a:spcBef>
                <a:spcPts val="0"/>
              </a:spcBef>
              <a:spcAft>
                <a:spcPts val="0"/>
              </a:spcAft>
              <a:buSzPts val="8900"/>
              <a:buNone/>
              <a:defRPr sz="8900"/>
            </a:lvl7pPr>
            <a:lvl8pPr lvl="7" algn="l">
              <a:lnSpc>
                <a:spcPct val="100000"/>
              </a:lnSpc>
              <a:spcBef>
                <a:spcPts val="0"/>
              </a:spcBef>
              <a:spcAft>
                <a:spcPts val="0"/>
              </a:spcAft>
              <a:buSzPts val="8900"/>
              <a:buNone/>
              <a:defRPr sz="8900"/>
            </a:lvl8pPr>
            <a:lvl9pPr lvl="8" algn="l">
              <a:lnSpc>
                <a:spcPct val="100000"/>
              </a:lnSpc>
              <a:spcBef>
                <a:spcPts val="0"/>
              </a:spcBef>
              <a:spcAft>
                <a:spcPts val="0"/>
              </a:spcAft>
              <a:buSzPts val="8900"/>
              <a:buNone/>
              <a:defRPr sz="8900"/>
            </a:lvl9pPr>
          </a:lstStyle>
          <a:p/>
        </p:txBody>
      </p:sp>
      <p:sp>
        <p:nvSpPr>
          <p:cNvPr id="783" name="Google Shape;783;p51"/>
          <p:cNvSpPr/>
          <p:nvPr/>
        </p:nvSpPr>
        <p:spPr>
          <a:xfrm>
            <a:off x="-318866" y="797378"/>
            <a:ext cx="1635871" cy="317607"/>
          </a:xfrm>
          <a:custGeom>
            <a:rect b="b" l="l" r="r" t="t"/>
            <a:pathLst>
              <a:path extrusionOk="0" h="17124" w="88199">
                <a:moveTo>
                  <a:pt x="40677" y="0"/>
                </a:moveTo>
                <a:cubicBezTo>
                  <a:pt x="40206" y="0"/>
                  <a:pt x="39728" y="28"/>
                  <a:pt x="39240" y="88"/>
                </a:cubicBezTo>
                <a:cubicBezTo>
                  <a:pt x="29802" y="1232"/>
                  <a:pt x="31871" y="8296"/>
                  <a:pt x="31871" y="8296"/>
                </a:cubicBezTo>
                <a:cubicBezTo>
                  <a:pt x="31871" y="8296"/>
                  <a:pt x="28894" y="3392"/>
                  <a:pt x="23114" y="3392"/>
                </a:cubicBezTo>
                <a:cubicBezTo>
                  <a:pt x="21901" y="3392"/>
                  <a:pt x="20564" y="3608"/>
                  <a:pt x="19106" y="4131"/>
                </a:cubicBezTo>
                <a:cubicBezTo>
                  <a:pt x="10697" y="7143"/>
                  <a:pt x="14425" y="13683"/>
                  <a:pt x="14425" y="13683"/>
                </a:cubicBezTo>
                <a:cubicBezTo>
                  <a:pt x="14083" y="13651"/>
                  <a:pt x="13729" y="13637"/>
                  <a:pt x="13365" y="13637"/>
                </a:cubicBezTo>
                <a:cubicBezTo>
                  <a:pt x="7782" y="13637"/>
                  <a:pt x="1" y="17123"/>
                  <a:pt x="1" y="17123"/>
                </a:cubicBezTo>
                <a:lnTo>
                  <a:pt x="88198" y="17123"/>
                </a:lnTo>
                <a:cubicBezTo>
                  <a:pt x="86320" y="13241"/>
                  <a:pt x="81795" y="12569"/>
                  <a:pt x="78900" y="12569"/>
                </a:cubicBezTo>
                <a:cubicBezTo>
                  <a:pt x="77380" y="12569"/>
                  <a:pt x="76309" y="12754"/>
                  <a:pt x="76306" y="12757"/>
                </a:cubicBezTo>
                <a:cubicBezTo>
                  <a:pt x="74896" y="10843"/>
                  <a:pt x="73068" y="10305"/>
                  <a:pt x="71458" y="10305"/>
                </a:cubicBezTo>
                <a:cubicBezTo>
                  <a:pt x="69389" y="10305"/>
                  <a:pt x="67679" y="11194"/>
                  <a:pt x="67679" y="11194"/>
                </a:cubicBezTo>
                <a:cubicBezTo>
                  <a:pt x="67679" y="11194"/>
                  <a:pt x="66544" y="5694"/>
                  <a:pt x="61969" y="5589"/>
                </a:cubicBezTo>
                <a:cubicBezTo>
                  <a:pt x="61911" y="5587"/>
                  <a:pt x="61853" y="5587"/>
                  <a:pt x="61795" y="5587"/>
                </a:cubicBezTo>
                <a:cubicBezTo>
                  <a:pt x="57350" y="5587"/>
                  <a:pt x="55018" y="9535"/>
                  <a:pt x="55018" y="9535"/>
                </a:cubicBezTo>
                <a:cubicBezTo>
                  <a:pt x="55018" y="9535"/>
                  <a:pt x="49324" y="0"/>
                  <a:pt x="4067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51"/>
          <p:cNvSpPr/>
          <p:nvPr/>
        </p:nvSpPr>
        <p:spPr>
          <a:xfrm>
            <a:off x="6797850" y="431263"/>
            <a:ext cx="1177050" cy="289625"/>
          </a:xfrm>
          <a:custGeom>
            <a:rect b="b" l="l" r="r" t="t"/>
            <a:pathLst>
              <a:path extrusionOk="0" h="11585" w="47082">
                <a:moveTo>
                  <a:pt x="27013" y="0"/>
                </a:moveTo>
                <a:cubicBezTo>
                  <a:pt x="26819" y="0"/>
                  <a:pt x="26620" y="5"/>
                  <a:pt x="26414" y="15"/>
                </a:cubicBezTo>
                <a:cubicBezTo>
                  <a:pt x="18381" y="399"/>
                  <a:pt x="18381" y="5560"/>
                  <a:pt x="18381" y="5560"/>
                </a:cubicBezTo>
                <a:cubicBezTo>
                  <a:pt x="18381" y="5560"/>
                  <a:pt x="16559" y="2849"/>
                  <a:pt x="13434" y="2849"/>
                </a:cubicBezTo>
                <a:cubicBezTo>
                  <a:pt x="12907" y="2849"/>
                  <a:pt x="12343" y="2926"/>
                  <a:pt x="11745" y="3106"/>
                </a:cubicBezTo>
                <a:cubicBezTo>
                  <a:pt x="7597" y="4346"/>
                  <a:pt x="9125" y="8878"/>
                  <a:pt x="9125" y="8878"/>
                </a:cubicBezTo>
                <a:cubicBezTo>
                  <a:pt x="8825" y="8856"/>
                  <a:pt x="8528" y="8846"/>
                  <a:pt x="8237" y="8846"/>
                </a:cubicBezTo>
                <a:cubicBezTo>
                  <a:pt x="3611" y="8846"/>
                  <a:pt x="230" y="11407"/>
                  <a:pt x="12" y="11576"/>
                </a:cubicBezTo>
                <a:lnTo>
                  <a:pt x="47081" y="11576"/>
                </a:lnTo>
                <a:cubicBezTo>
                  <a:pt x="44812" y="9155"/>
                  <a:pt x="39838" y="8996"/>
                  <a:pt x="38576" y="8996"/>
                </a:cubicBezTo>
                <a:cubicBezTo>
                  <a:pt x="38386" y="8996"/>
                  <a:pt x="38280" y="9000"/>
                  <a:pt x="38280" y="9000"/>
                </a:cubicBezTo>
                <a:cubicBezTo>
                  <a:pt x="37820" y="7091"/>
                  <a:pt x="36378" y="6666"/>
                  <a:pt x="35186" y="6666"/>
                </a:cubicBezTo>
                <a:cubicBezTo>
                  <a:pt x="34230" y="6666"/>
                  <a:pt x="33434" y="6939"/>
                  <a:pt x="33434" y="6939"/>
                </a:cubicBezTo>
                <a:cubicBezTo>
                  <a:pt x="33434" y="6939"/>
                  <a:pt x="34396" y="0"/>
                  <a:pt x="27013" y="0"/>
                </a:cubicBezTo>
                <a:close/>
                <a:moveTo>
                  <a:pt x="1" y="11576"/>
                </a:moveTo>
                <a:lnTo>
                  <a:pt x="1" y="11584"/>
                </a:lnTo>
                <a:cubicBezTo>
                  <a:pt x="1" y="11584"/>
                  <a:pt x="5" y="11581"/>
                  <a:pt x="12" y="1157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713250" y="445025"/>
            <a:ext cx="77175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600"/>
              <a:buNone/>
              <a:defRPr sz="3600"/>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3" name="Google Shape;33;p6"/>
          <p:cNvSpPr/>
          <p:nvPr/>
        </p:nvSpPr>
        <p:spPr>
          <a:xfrm>
            <a:off x="-974175" y="4755275"/>
            <a:ext cx="10379053" cy="1756167"/>
          </a:xfrm>
          <a:custGeom>
            <a:rect b="b" l="l" r="r" t="t"/>
            <a:pathLst>
              <a:path extrusionOk="0" h="50338" w="136972">
                <a:moveTo>
                  <a:pt x="81311" y="1"/>
                </a:moveTo>
                <a:cubicBezTo>
                  <a:pt x="77827" y="1"/>
                  <a:pt x="74158" y="138"/>
                  <a:pt x="70298" y="437"/>
                </a:cubicBezTo>
                <a:cubicBezTo>
                  <a:pt x="22108" y="4174"/>
                  <a:pt x="0" y="20004"/>
                  <a:pt x="0" y="20004"/>
                </a:cubicBezTo>
                <a:lnTo>
                  <a:pt x="2366" y="50338"/>
                </a:lnTo>
                <a:lnTo>
                  <a:pt x="136972" y="50338"/>
                </a:lnTo>
                <a:lnTo>
                  <a:pt x="136972" y="18118"/>
                </a:lnTo>
                <a:cubicBezTo>
                  <a:pt x="136972" y="18118"/>
                  <a:pt x="121330" y="1"/>
                  <a:pt x="813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 name="Google Shape;34;p6"/>
          <p:cNvGrpSpPr/>
          <p:nvPr/>
        </p:nvGrpSpPr>
        <p:grpSpPr>
          <a:xfrm>
            <a:off x="8284838" y="3849463"/>
            <a:ext cx="788225" cy="1677325"/>
            <a:chOff x="2363375" y="2549550"/>
            <a:chExt cx="788225" cy="1677325"/>
          </a:xfrm>
        </p:grpSpPr>
        <p:sp>
          <p:nvSpPr>
            <p:cNvPr id="35" name="Google Shape;35;p6"/>
            <p:cNvSpPr/>
            <p:nvPr/>
          </p:nvSpPr>
          <p:spPr>
            <a:xfrm>
              <a:off x="2654475" y="2552225"/>
              <a:ext cx="359000" cy="460200"/>
            </a:xfrm>
            <a:custGeom>
              <a:rect b="b" l="l" r="r" t="t"/>
              <a:pathLst>
                <a:path extrusionOk="0" h="18408" w="14360">
                  <a:moveTo>
                    <a:pt x="14360" y="1"/>
                  </a:moveTo>
                  <a:cubicBezTo>
                    <a:pt x="8300" y="3477"/>
                    <a:pt x="3597" y="7490"/>
                    <a:pt x="1" y="11776"/>
                  </a:cubicBezTo>
                  <a:lnTo>
                    <a:pt x="8109" y="18408"/>
                  </a:lnTo>
                  <a:cubicBezTo>
                    <a:pt x="11407" y="8526"/>
                    <a:pt x="13943" y="1179"/>
                    <a:pt x="143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6"/>
            <p:cNvSpPr/>
            <p:nvPr/>
          </p:nvSpPr>
          <p:spPr>
            <a:xfrm>
              <a:off x="2581275" y="3438950"/>
              <a:ext cx="504550" cy="452750"/>
            </a:xfrm>
            <a:custGeom>
              <a:rect b="b" l="l" r="r" t="t"/>
              <a:pathLst>
                <a:path extrusionOk="0" h="18110" w="20182">
                  <a:moveTo>
                    <a:pt x="20181" y="0"/>
                  </a:moveTo>
                  <a:lnTo>
                    <a:pt x="5203" y="1655"/>
                  </a:lnTo>
                  <a:cubicBezTo>
                    <a:pt x="4036" y="5227"/>
                    <a:pt x="2881" y="8835"/>
                    <a:pt x="1774" y="12383"/>
                  </a:cubicBezTo>
                  <a:lnTo>
                    <a:pt x="1822" y="12407"/>
                  </a:lnTo>
                  <a:lnTo>
                    <a:pt x="1715" y="12549"/>
                  </a:lnTo>
                  <a:cubicBezTo>
                    <a:pt x="1143" y="14419"/>
                    <a:pt x="560" y="16276"/>
                    <a:pt x="0" y="18110"/>
                  </a:cubicBezTo>
                  <a:lnTo>
                    <a:pt x="11061" y="16502"/>
                  </a:lnTo>
                  <a:cubicBezTo>
                    <a:pt x="15502" y="10775"/>
                    <a:pt x="18383" y="5227"/>
                    <a:pt x="201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6"/>
            <p:cNvSpPr/>
            <p:nvPr/>
          </p:nvSpPr>
          <p:spPr>
            <a:xfrm>
              <a:off x="2363375" y="3574075"/>
              <a:ext cx="253325" cy="646825"/>
            </a:xfrm>
            <a:custGeom>
              <a:rect b="b" l="l" r="r" t="t"/>
              <a:pathLst>
                <a:path extrusionOk="0" h="25873" w="10133">
                  <a:moveTo>
                    <a:pt x="655" y="1"/>
                  </a:moveTo>
                  <a:lnTo>
                    <a:pt x="655" y="1"/>
                  </a:lnTo>
                  <a:cubicBezTo>
                    <a:pt x="1" y="13240"/>
                    <a:pt x="3918" y="24170"/>
                    <a:pt x="4561" y="25873"/>
                  </a:cubicBezTo>
                  <a:cubicBezTo>
                    <a:pt x="6085" y="20301"/>
                    <a:pt x="8037" y="13812"/>
                    <a:pt x="10133" y="7097"/>
                  </a:cubicBezTo>
                  <a:lnTo>
                    <a:pt x="65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6"/>
            <p:cNvSpPr/>
            <p:nvPr/>
          </p:nvSpPr>
          <p:spPr>
            <a:xfrm>
              <a:off x="2924175" y="2553725"/>
              <a:ext cx="192000" cy="282500"/>
            </a:xfrm>
            <a:custGeom>
              <a:rect b="b" l="l" r="r" t="t"/>
              <a:pathLst>
                <a:path extrusionOk="0" h="11300" w="7680">
                  <a:moveTo>
                    <a:pt x="3870" y="0"/>
                  </a:moveTo>
                  <a:cubicBezTo>
                    <a:pt x="3620" y="738"/>
                    <a:pt x="2131" y="5037"/>
                    <a:pt x="0" y="11299"/>
                  </a:cubicBezTo>
                  <a:lnTo>
                    <a:pt x="7680" y="9763"/>
                  </a:lnTo>
                  <a:cubicBezTo>
                    <a:pt x="6322" y="4298"/>
                    <a:pt x="4334" y="774"/>
                    <a:pt x="38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6"/>
            <p:cNvSpPr/>
            <p:nvPr/>
          </p:nvSpPr>
          <p:spPr>
            <a:xfrm>
              <a:off x="2817300" y="2804950"/>
              <a:ext cx="334300" cy="349750"/>
            </a:xfrm>
            <a:custGeom>
              <a:rect b="b" l="l" r="r" t="t"/>
              <a:pathLst>
                <a:path extrusionOk="0" h="13990" w="13372">
                  <a:moveTo>
                    <a:pt x="12014" y="0"/>
                  </a:moveTo>
                  <a:lnTo>
                    <a:pt x="4156" y="1560"/>
                  </a:lnTo>
                  <a:cubicBezTo>
                    <a:pt x="2953" y="5179"/>
                    <a:pt x="1525" y="9406"/>
                    <a:pt x="1" y="13990"/>
                  </a:cubicBezTo>
                  <a:lnTo>
                    <a:pt x="13252" y="11609"/>
                  </a:lnTo>
                  <a:cubicBezTo>
                    <a:pt x="13371" y="7180"/>
                    <a:pt x="12800" y="3250"/>
                    <a:pt x="120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6"/>
            <p:cNvSpPr/>
            <p:nvPr/>
          </p:nvSpPr>
          <p:spPr>
            <a:xfrm>
              <a:off x="2713425" y="3102900"/>
              <a:ext cx="434600" cy="369400"/>
            </a:xfrm>
            <a:custGeom>
              <a:rect b="b" l="l" r="r" t="t"/>
              <a:pathLst>
                <a:path extrusionOk="0" h="14776" w="17384">
                  <a:moveTo>
                    <a:pt x="17384" y="0"/>
                  </a:moveTo>
                  <a:lnTo>
                    <a:pt x="4037" y="2393"/>
                  </a:lnTo>
                  <a:cubicBezTo>
                    <a:pt x="2739" y="6322"/>
                    <a:pt x="1370" y="10525"/>
                    <a:pt x="0" y="14776"/>
                  </a:cubicBezTo>
                  <a:lnTo>
                    <a:pt x="14990" y="13145"/>
                  </a:lnTo>
                  <a:cubicBezTo>
                    <a:pt x="16574" y="8442"/>
                    <a:pt x="17264" y="4024"/>
                    <a:pt x="1738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6"/>
            <p:cNvSpPr/>
            <p:nvPr/>
          </p:nvSpPr>
          <p:spPr>
            <a:xfrm>
              <a:off x="2380350" y="3151700"/>
              <a:ext cx="360475" cy="592375"/>
            </a:xfrm>
            <a:custGeom>
              <a:rect b="b" l="l" r="r" t="t"/>
              <a:pathLst>
                <a:path extrusionOk="0" h="23695" w="14419">
                  <a:moveTo>
                    <a:pt x="3596" y="1"/>
                  </a:moveTo>
                  <a:cubicBezTo>
                    <a:pt x="1334" y="5585"/>
                    <a:pt x="286" y="11240"/>
                    <a:pt x="0" y="16539"/>
                  </a:cubicBezTo>
                  <a:lnTo>
                    <a:pt x="9561" y="23694"/>
                  </a:lnTo>
                  <a:cubicBezTo>
                    <a:pt x="11145" y="18646"/>
                    <a:pt x="12788" y="13502"/>
                    <a:pt x="14419" y="8526"/>
                  </a:cubicBezTo>
                  <a:lnTo>
                    <a:pt x="359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6"/>
            <p:cNvSpPr/>
            <p:nvPr/>
          </p:nvSpPr>
          <p:spPr>
            <a:xfrm>
              <a:off x="2472925" y="2852575"/>
              <a:ext cx="381325" cy="504550"/>
            </a:xfrm>
            <a:custGeom>
              <a:rect b="b" l="l" r="r" t="t"/>
              <a:pathLst>
                <a:path extrusionOk="0" h="20182" w="15253">
                  <a:moveTo>
                    <a:pt x="7049" y="0"/>
                  </a:moveTo>
                  <a:cubicBezTo>
                    <a:pt x="3941" y="3739"/>
                    <a:pt x="1643" y="7680"/>
                    <a:pt x="0" y="11668"/>
                  </a:cubicBezTo>
                  <a:lnTo>
                    <a:pt x="10787" y="20181"/>
                  </a:lnTo>
                  <a:cubicBezTo>
                    <a:pt x="12347" y="15431"/>
                    <a:pt x="13871" y="10847"/>
                    <a:pt x="15252" y="6715"/>
                  </a:cubicBezTo>
                  <a:lnTo>
                    <a:pt x="704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6"/>
            <p:cNvSpPr/>
            <p:nvPr/>
          </p:nvSpPr>
          <p:spPr>
            <a:xfrm>
              <a:off x="2485125" y="3860425"/>
              <a:ext cx="366425" cy="362575"/>
            </a:xfrm>
            <a:custGeom>
              <a:rect b="b" l="l" r="r" t="t"/>
              <a:pathLst>
                <a:path extrusionOk="0" h="14503" w="14657">
                  <a:moveTo>
                    <a:pt x="14657" y="1"/>
                  </a:moveTo>
                  <a:lnTo>
                    <a:pt x="3763" y="1584"/>
                  </a:lnTo>
                  <a:cubicBezTo>
                    <a:pt x="2370" y="6180"/>
                    <a:pt x="1072" y="10549"/>
                    <a:pt x="0" y="14502"/>
                  </a:cubicBezTo>
                  <a:cubicBezTo>
                    <a:pt x="6120" y="9621"/>
                    <a:pt x="10918" y="4751"/>
                    <a:pt x="146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a:off x="2380650" y="2549550"/>
              <a:ext cx="767975" cy="1677325"/>
            </a:xfrm>
            <a:custGeom>
              <a:rect b="b" l="l" r="r" t="t"/>
              <a:pathLst>
                <a:path extrusionOk="0" h="67093" w="30719">
                  <a:moveTo>
                    <a:pt x="25503" y="1"/>
                  </a:moveTo>
                  <a:cubicBezTo>
                    <a:pt x="25444" y="48"/>
                    <a:pt x="25372" y="72"/>
                    <a:pt x="25313" y="120"/>
                  </a:cubicBezTo>
                  <a:cubicBezTo>
                    <a:pt x="24908" y="1298"/>
                    <a:pt x="22360" y="8644"/>
                    <a:pt x="19062" y="18527"/>
                  </a:cubicBezTo>
                  <a:lnTo>
                    <a:pt x="10954" y="11895"/>
                  </a:lnTo>
                  <a:cubicBezTo>
                    <a:pt x="10894" y="11966"/>
                    <a:pt x="10811" y="12038"/>
                    <a:pt x="10752" y="12121"/>
                  </a:cubicBezTo>
                  <a:lnTo>
                    <a:pt x="18955" y="18824"/>
                  </a:lnTo>
                  <a:cubicBezTo>
                    <a:pt x="17574" y="22980"/>
                    <a:pt x="16050" y="27552"/>
                    <a:pt x="14502" y="32314"/>
                  </a:cubicBezTo>
                  <a:lnTo>
                    <a:pt x="3715" y="23801"/>
                  </a:lnTo>
                  <a:cubicBezTo>
                    <a:pt x="3667" y="23884"/>
                    <a:pt x="3644" y="23992"/>
                    <a:pt x="3596" y="24087"/>
                  </a:cubicBezTo>
                  <a:lnTo>
                    <a:pt x="14419" y="32612"/>
                  </a:lnTo>
                  <a:cubicBezTo>
                    <a:pt x="12799" y="37577"/>
                    <a:pt x="11144" y="42732"/>
                    <a:pt x="9561" y="47780"/>
                  </a:cubicBezTo>
                  <a:lnTo>
                    <a:pt x="12" y="40613"/>
                  </a:lnTo>
                  <a:cubicBezTo>
                    <a:pt x="12" y="40732"/>
                    <a:pt x="0" y="40851"/>
                    <a:pt x="0" y="40970"/>
                  </a:cubicBezTo>
                  <a:lnTo>
                    <a:pt x="9478" y="48078"/>
                  </a:lnTo>
                  <a:cubicBezTo>
                    <a:pt x="7382" y="54781"/>
                    <a:pt x="5441" y="61270"/>
                    <a:pt x="3894" y="66854"/>
                  </a:cubicBezTo>
                  <a:cubicBezTo>
                    <a:pt x="3953" y="67009"/>
                    <a:pt x="3989" y="67092"/>
                    <a:pt x="3989" y="67092"/>
                  </a:cubicBezTo>
                  <a:cubicBezTo>
                    <a:pt x="4048" y="67033"/>
                    <a:pt x="4120" y="66985"/>
                    <a:pt x="4179" y="66925"/>
                  </a:cubicBezTo>
                  <a:cubicBezTo>
                    <a:pt x="5263" y="62996"/>
                    <a:pt x="6549" y="58615"/>
                    <a:pt x="7942" y="54007"/>
                  </a:cubicBezTo>
                  <a:lnTo>
                    <a:pt x="18824" y="52424"/>
                  </a:lnTo>
                  <a:cubicBezTo>
                    <a:pt x="18907" y="52305"/>
                    <a:pt x="19003" y="52197"/>
                    <a:pt x="19086" y="52078"/>
                  </a:cubicBezTo>
                  <a:lnTo>
                    <a:pt x="19086" y="52078"/>
                  </a:lnTo>
                  <a:lnTo>
                    <a:pt x="8025" y="53686"/>
                  </a:lnTo>
                  <a:cubicBezTo>
                    <a:pt x="8585" y="51852"/>
                    <a:pt x="9168" y="49995"/>
                    <a:pt x="9740" y="48125"/>
                  </a:cubicBezTo>
                  <a:lnTo>
                    <a:pt x="9847" y="47983"/>
                  </a:lnTo>
                  <a:lnTo>
                    <a:pt x="9799" y="47959"/>
                  </a:lnTo>
                  <a:cubicBezTo>
                    <a:pt x="10918" y="44399"/>
                    <a:pt x="12061" y="40779"/>
                    <a:pt x="13216" y="37231"/>
                  </a:cubicBezTo>
                  <a:lnTo>
                    <a:pt x="28194" y="35576"/>
                  </a:lnTo>
                  <a:cubicBezTo>
                    <a:pt x="28230" y="35469"/>
                    <a:pt x="28278" y="35362"/>
                    <a:pt x="28301" y="35255"/>
                  </a:cubicBezTo>
                  <a:lnTo>
                    <a:pt x="28301" y="35255"/>
                  </a:lnTo>
                  <a:lnTo>
                    <a:pt x="13299" y="36910"/>
                  </a:lnTo>
                  <a:cubicBezTo>
                    <a:pt x="14669" y="32659"/>
                    <a:pt x="16050" y="28456"/>
                    <a:pt x="17348" y="24515"/>
                  </a:cubicBezTo>
                  <a:lnTo>
                    <a:pt x="30695" y="22122"/>
                  </a:lnTo>
                  <a:cubicBezTo>
                    <a:pt x="30695" y="22015"/>
                    <a:pt x="30695" y="21908"/>
                    <a:pt x="30718" y="21825"/>
                  </a:cubicBezTo>
                  <a:lnTo>
                    <a:pt x="30718" y="21825"/>
                  </a:lnTo>
                  <a:lnTo>
                    <a:pt x="17467" y="24206"/>
                  </a:lnTo>
                  <a:cubicBezTo>
                    <a:pt x="18991" y="19622"/>
                    <a:pt x="20419" y="15383"/>
                    <a:pt x="21634" y="11776"/>
                  </a:cubicBezTo>
                  <a:lnTo>
                    <a:pt x="29492" y="10216"/>
                  </a:lnTo>
                  <a:cubicBezTo>
                    <a:pt x="29468" y="10109"/>
                    <a:pt x="29444" y="10026"/>
                    <a:pt x="29421" y="9930"/>
                  </a:cubicBezTo>
                  <a:lnTo>
                    <a:pt x="21741" y="11466"/>
                  </a:lnTo>
                  <a:cubicBezTo>
                    <a:pt x="23872" y="5192"/>
                    <a:pt x="25337" y="905"/>
                    <a:pt x="25611" y="167"/>
                  </a:cubicBezTo>
                  <a:cubicBezTo>
                    <a:pt x="25551" y="60"/>
                    <a:pt x="25503" y="1"/>
                    <a:pt x="25503" y="1"/>
                  </a:cubicBezTo>
                  <a:close/>
                </a:path>
              </a:pathLst>
            </a:custGeom>
            <a:solidFill>
              <a:schemeClr val="accent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p:nvPr/>
        </p:nvSpPr>
        <p:spPr>
          <a:xfrm>
            <a:off x="-166000" y="155388"/>
            <a:ext cx="1177050" cy="289625"/>
          </a:xfrm>
          <a:custGeom>
            <a:rect b="b" l="l" r="r" t="t"/>
            <a:pathLst>
              <a:path extrusionOk="0" h="11585" w="47082">
                <a:moveTo>
                  <a:pt x="27013" y="0"/>
                </a:moveTo>
                <a:cubicBezTo>
                  <a:pt x="26819" y="0"/>
                  <a:pt x="26620" y="5"/>
                  <a:pt x="26414" y="15"/>
                </a:cubicBezTo>
                <a:cubicBezTo>
                  <a:pt x="18381" y="399"/>
                  <a:pt x="18381" y="5560"/>
                  <a:pt x="18381" y="5560"/>
                </a:cubicBezTo>
                <a:cubicBezTo>
                  <a:pt x="18381" y="5560"/>
                  <a:pt x="16559" y="2849"/>
                  <a:pt x="13434" y="2849"/>
                </a:cubicBezTo>
                <a:cubicBezTo>
                  <a:pt x="12907" y="2849"/>
                  <a:pt x="12343" y="2926"/>
                  <a:pt x="11745" y="3106"/>
                </a:cubicBezTo>
                <a:cubicBezTo>
                  <a:pt x="7597" y="4346"/>
                  <a:pt x="9125" y="8878"/>
                  <a:pt x="9125" y="8878"/>
                </a:cubicBezTo>
                <a:cubicBezTo>
                  <a:pt x="8825" y="8856"/>
                  <a:pt x="8528" y="8846"/>
                  <a:pt x="8237" y="8846"/>
                </a:cubicBezTo>
                <a:cubicBezTo>
                  <a:pt x="3611" y="8846"/>
                  <a:pt x="230" y="11407"/>
                  <a:pt x="12" y="11576"/>
                </a:cubicBezTo>
                <a:lnTo>
                  <a:pt x="47081" y="11576"/>
                </a:lnTo>
                <a:cubicBezTo>
                  <a:pt x="44812" y="9155"/>
                  <a:pt x="39838" y="8996"/>
                  <a:pt x="38576" y="8996"/>
                </a:cubicBezTo>
                <a:cubicBezTo>
                  <a:pt x="38386" y="8996"/>
                  <a:pt x="38280" y="9000"/>
                  <a:pt x="38280" y="9000"/>
                </a:cubicBezTo>
                <a:cubicBezTo>
                  <a:pt x="37820" y="7091"/>
                  <a:pt x="36378" y="6666"/>
                  <a:pt x="35186" y="6666"/>
                </a:cubicBezTo>
                <a:cubicBezTo>
                  <a:pt x="34230" y="6666"/>
                  <a:pt x="33434" y="6939"/>
                  <a:pt x="33434" y="6939"/>
                </a:cubicBezTo>
                <a:cubicBezTo>
                  <a:pt x="33434" y="6939"/>
                  <a:pt x="34396" y="0"/>
                  <a:pt x="27013" y="0"/>
                </a:cubicBezTo>
                <a:close/>
                <a:moveTo>
                  <a:pt x="1" y="11576"/>
                </a:moveTo>
                <a:lnTo>
                  <a:pt x="1" y="11584"/>
                </a:lnTo>
                <a:cubicBezTo>
                  <a:pt x="1" y="11584"/>
                  <a:pt x="5" y="11581"/>
                  <a:pt x="12" y="1157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6"/>
          <p:cNvGrpSpPr/>
          <p:nvPr/>
        </p:nvGrpSpPr>
        <p:grpSpPr>
          <a:xfrm rot="-4724303">
            <a:off x="7508429" y="4635296"/>
            <a:ext cx="861498" cy="1028582"/>
            <a:chOff x="1521900" y="2791675"/>
            <a:chExt cx="861450" cy="1028525"/>
          </a:xfrm>
        </p:grpSpPr>
        <p:sp>
          <p:nvSpPr>
            <p:cNvPr id="47" name="Google Shape;47;p6"/>
            <p:cNvSpPr/>
            <p:nvPr/>
          </p:nvSpPr>
          <p:spPr>
            <a:xfrm>
              <a:off x="1874925" y="2965975"/>
              <a:ext cx="196775" cy="378350"/>
            </a:xfrm>
            <a:custGeom>
              <a:rect b="b" l="l" r="r" t="t"/>
              <a:pathLst>
                <a:path extrusionOk="0" h="15134" w="7871">
                  <a:moveTo>
                    <a:pt x="4856" y="0"/>
                  </a:moveTo>
                  <a:cubicBezTo>
                    <a:pt x="3268" y="0"/>
                    <a:pt x="1475" y="224"/>
                    <a:pt x="108" y="1274"/>
                  </a:cubicBezTo>
                  <a:cubicBezTo>
                    <a:pt x="0" y="3894"/>
                    <a:pt x="310" y="9061"/>
                    <a:pt x="3299" y="15133"/>
                  </a:cubicBezTo>
                  <a:cubicBezTo>
                    <a:pt x="4882" y="12395"/>
                    <a:pt x="6418" y="9847"/>
                    <a:pt x="7871" y="7501"/>
                  </a:cubicBezTo>
                  <a:cubicBezTo>
                    <a:pt x="6989" y="5156"/>
                    <a:pt x="6775" y="2132"/>
                    <a:pt x="6739" y="48"/>
                  </a:cubicBezTo>
                  <a:cubicBezTo>
                    <a:pt x="6668" y="54"/>
                    <a:pt x="6594" y="57"/>
                    <a:pt x="6516" y="57"/>
                  </a:cubicBezTo>
                  <a:cubicBezTo>
                    <a:pt x="6439" y="57"/>
                    <a:pt x="6358" y="54"/>
                    <a:pt x="6275" y="48"/>
                  </a:cubicBezTo>
                  <a:cubicBezTo>
                    <a:pt x="5836" y="22"/>
                    <a:pt x="5356" y="0"/>
                    <a:pt x="48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6"/>
            <p:cNvSpPr/>
            <p:nvPr/>
          </p:nvSpPr>
          <p:spPr>
            <a:xfrm>
              <a:off x="1742475" y="3618725"/>
              <a:ext cx="485800" cy="201475"/>
            </a:xfrm>
            <a:custGeom>
              <a:rect b="b" l="l" r="r" t="t"/>
              <a:pathLst>
                <a:path extrusionOk="0" h="8059" w="19432">
                  <a:moveTo>
                    <a:pt x="19372" y="1"/>
                  </a:moveTo>
                  <a:lnTo>
                    <a:pt x="19372" y="1"/>
                  </a:lnTo>
                  <a:cubicBezTo>
                    <a:pt x="15121" y="1929"/>
                    <a:pt x="9942" y="2346"/>
                    <a:pt x="6334" y="2346"/>
                  </a:cubicBezTo>
                  <a:cubicBezTo>
                    <a:pt x="3798" y="2346"/>
                    <a:pt x="2048" y="2156"/>
                    <a:pt x="1929" y="2144"/>
                  </a:cubicBezTo>
                  <a:cubicBezTo>
                    <a:pt x="1274" y="3465"/>
                    <a:pt x="619" y="4823"/>
                    <a:pt x="0" y="6168"/>
                  </a:cubicBezTo>
                  <a:cubicBezTo>
                    <a:pt x="1996" y="7376"/>
                    <a:pt x="5113" y="8059"/>
                    <a:pt x="8203" y="8059"/>
                  </a:cubicBezTo>
                  <a:cubicBezTo>
                    <a:pt x="11877" y="8059"/>
                    <a:pt x="15512" y="7093"/>
                    <a:pt x="17181" y="4894"/>
                  </a:cubicBezTo>
                  <a:cubicBezTo>
                    <a:pt x="18991" y="2537"/>
                    <a:pt x="19431" y="1251"/>
                    <a:pt x="193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6"/>
            <p:cNvSpPr/>
            <p:nvPr/>
          </p:nvSpPr>
          <p:spPr>
            <a:xfrm>
              <a:off x="2149375" y="2804950"/>
              <a:ext cx="233975" cy="239825"/>
            </a:xfrm>
            <a:custGeom>
              <a:rect b="b" l="l" r="r" t="t"/>
              <a:pathLst>
                <a:path extrusionOk="0" h="9593" w="9359">
                  <a:moveTo>
                    <a:pt x="6537" y="0"/>
                  </a:moveTo>
                  <a:cubicBezTo>
                    <a:pt x="5417" y="1548"/>
                    <a:pt x="3024" y="4905"/>
                    <a:pt x="0" y="9585"/>
                  </a:cubicBezTo>
                  <a:cubicBezTo>
                    <a:pt x="99" y="9589"/>
                    <a:pt x="225" y="9593"/>
                    <a:pt x="375" y="9593"/>
                  </a:cubicBezTo>
                  <a:cubicBezTo>
                    <a:pt x="1721" y="9593"/>
                    <a:pt x="5035" y="9315"/>
                    <a:pt x="8870" y="7215"/>
                  </a:cubicBezTo>
                  <a:cubicBezTo>
                    <a:pt x="9358" y="5298"/>
                    <a:pt x="9323" y="3143"/>
                    <a:pt x="7965" y="1250"/>
                  </a:cubicBezTo>
                  <a:cubicBezTo>
                    <a:pt x="7561" y="691"/>
                    <a:pt x="7084" y="274"/>
                    <a:pt x="65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6"/>
            <p:cNvSpPr/>
            <p:nvPr/>
          </p:nvSpPr>
          <p:spPr>
            <a:xfrm>
              <a:off x="1920775" y="2995450"/>
              <a:ext cx="456025" cy="430650"/>
            </a:xfrm>
            <a:custGeom>
              <a:rect b="b" l="l" r="r" t="t"/>
              <a:pathLst>
                <a:path extrusionOk="0" h="17226" w="18241">
                  <a:moveTo>
                    <a:pt x="17931" y="0"/>
                  </a:moveTo>
                  <a:lnTo>
                    <a:pt x="17931" y="0"/>
                  </a:lnTo>
                  <a:cubicBezTo>
                    <a:pt x="14073" y="2036"/>
                    <a:pt x="10763" y="2274"/>
                    <a:pt x="9477" y="2274"/>
                  </a:cubicBezTo>
                  <a:cubicBezTo>
                    <a:pt x="9227" y="2274"/>
                    <a:pt x="9061" y="2262"/>
                    <a:pt x="8965" y="2262"/>
                  </a:cubicBezTo>
                  <a:cubicBezTo>
                    <a:pt x="6310" y="6370"/>
                    <a:pt x="3179" y="11478"/>
                    <a:pt x="0" y="17193"/>
                  </a:cubicBezTo>
                  <a:cubicBezTo>
                    <a:pt x="374" y="17215"/>
                    <a:pt x="748" y="17226"/>
                    <a:pt x="1121" y="17226"/>
                  </a:cubicBezTo>
                  <a:cubicBezTo>
                    <a:pt x="8279" y="17226"/>
                    <a:pt x="15282" y="13264"/>
                    <a:pt x="18133" y="11442"/>
                  </a:cubicBezTo>
                  <a:cubicBezTo>
                    <a:pt x="18240" y="10847"/>
                    <a:pt x="18217" y="10216"/>
                    <a:pt x="18062" y="9537"/>
                  </a:cubicBezTo>
                  <a:cubicBezTo>
                    <a:pt x="17538" y="7227"/>
                    <a:pt x="16907" y="7084"/>
                    <a:pt x="16407" y="6191"/>
                  </a:cubicBezTo>
                  <a:cubicBezTo>
                    <a:pt x="16407" y="6191"/>
                    <a:pt x="15514" y="4834"/>
                    <a:pt x="16847" y="2524"/>
                  </a:cubicBezTo>
                  <a:cubicBezTo>
                    <a:pt x="17252" y="1798"/>
                    <a:pt x="17657" y="929"/>
                    <a:pt x="179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6"/>
            <p:cNvSpPr/>
            <p:nvPr/>
          </p:nvSpPr>
          <p:spPr>
            <a:xfrm>
              <a:off x="2050850" y="2791675"/>
              <a:ext cx="255100" cy="354100"/>
            </a:xfrm>
            <a:custGeom>
              <a:rect b="b" l="l" r="r" t="t"/>
              <a:pathLst>
                <a:path extrusionOk="0" h="14164" w="10204">
                  <a:moveTo>
                    <a:pt x="8193" y="1"/>
                  </a:moveTo>
                  <a:cubicBezTo>
                    <a:pt x="6319" y="1"/>
                    <a:pt x="4444" y="956"/>
                    <a:pt x="3739" y="2400"/>
                  </a:cubicBezTo>
                  <a:cubicBezTo>
                    <a:pt x="2631" y="4663"/>
                    <a:pt x="1977" y="6698"/>
                    <a:pt x="0" y="6996"/>
                  </a:cubicBezTo>
                  <a:cubicBezTo>
                    <a:pt x="24" y="8996"/>
                    <a:pt x="226" y="11878"/>
                    <a:pt x="1024" y="14164"/>
                  </a:cubicBezTo>
                  <a:cubicBezTo>
                    <a:pt x="5275" y="7365"/>
                    <a:pt x="8763" y="2400"/>
                    <a:pt x="10204" y="412"/>
                  </a:cubicBezTo>
                  <a:cubicBezTo>
                    <a:pt x="9573" y="130"/>
                    <a:pt x="8883" y="1"/>
                    <a:pt x="81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6"/>
            <p:cNvSpPr/>
            <p:nvPr/>
          </p:nvSpPr>
          <p:spPr>
            <a:xfrm>
              <a:off x="1521900" y="3238025"/>
              <a:ext cx="320600" cy="530450"/>
            </a:xfrm>
            <a:custGeom>
              <a:rect b="b" l="l" r="r" t="t"/>
              <a:pathLst>
                <a:path extrusionOk="0" h="21218" w="12824">
                  <a:moveTo>
                    <a:pt x="7959" y="0"/>
                  </a:moveTo>
                  <a:cubicBezTo>
                    <a:pt x="4903" y="0"/>
                    <a:pt x="1150" y="621"/>
                    <a:pt x="596" y="6811"/>
                  </a:cubicBezTo>
                  <a:cubicBezTo>
                    <a:pt x="1" y="13514"/>
                    <a:pt x="4263" y="18324"/>
                    <a:pt x="8454" y="21158"/>
                  </a:cubicBezTo>
                  <a:cubicBezTo>
                    <a:pt x="8478" y="21194"/>
                    <a:pt x="8526" y="21206"/>
                    <a:pt x="8549" y="21218"/>
                  </a:cubicBezTo>
                  <a:cubicBezTo>
                    <a:pt x="9942" y="18265"/>
                    <a:pt x="11383" y="15372"/>
                    <a:pt x="12824" y="12609"/>
                  </a:cubicBezTo>
                  <a:cubicBezTo>
                    <a:pt x="10026" y="9478"/>
                    <a:pt x="8585" y="3025"/>
                    <a:pt x="8049" y="1"/>
                  </a:cubicBezTo>
                  <a:cubicBezTo>
                    <a:pt x="8019" y="0"/>
                    <a:pt x="7989" y="0"/>
                    <a:pt x="79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6"/>
            <p:cNvSpPr/>
            <p:nvPr/>
          </p:nvSpPr>
          <p:spPr>
            <a:xfrm>
              <a:off x="1730850" y="3004375"/>
              <a:ext cx="222075" cy="541750"/>
            </a:xfrm>
            <a:custGeom>
              <a:rect b="b" l="l" r="r" t="t"/>
              <a:pathLst>
                <a:path extrusionOk="0" h="21670" w="8883">
                  <a:moveTo>
                    <a:pt x="5549" y="0"/>
                  </a:moveTo>
                  <a:lnTo>
                    <a:pt x="5549" y="0"/>
                  </a:lnTo>
                  <a:cubicBezTo>
                    <a:pt x="4942" y="548"/>
                    <a:pt x="4442" y="1298"/>
                    <a:pt x="4109" y="2286"/>
                  </a:cubicBezTo>
                  <a:cubicBezTo>
                    <a:pt x="2813" y="6184"/>
                    <a:pt x="3474" y="9348"/>
                    <a:pt x="448" y="9348"/>
                  </a:cubicBezTo>
                  <a:cubicBezTo>
                    <a:pt x="415" y="9348"/>
                    <a:pt x="381" y="9347"/>
                    <a:pt x="346" y="9347"/>
                  </a:cubicBezTo>
                  <a:lnTo>
                    <a:pt x="1" y="9347"/>
                  </a:lnTo>
                  <a:cubicBezTo>
                    <a:pt x="549" y="12335"/>
                    <a:pt x="1977" y="18610"/>
                    <a:pt x="4632" y="21670"/>
                  </a:cubicBezTo>
                  <a:cubicBezTo>
                    <a:pt x="5466" y="20074"/>
                    <a:pt x="6311" y="18503"/>
                    <a:pt x="7157" y="16979"/>
                  </a:cubicBezTo>
                  <a:lnTo>
                    <a:pt x="7180" y="16800"/>
                  </a:lnTo>
                  <a:lnTo>
                    <a:pt x="7252" y="16800"/>
                  </a:lnTo>
                  <a:cubicBezTo>
                    <a:pt x="7799" y="15824"/>
                    <a:pt x="8335" y="14847"/>
                    <a:pt x="8883" y="13919"/>
                  </a:cubicBezTo>
                  <a:cubicBezTo>
                    <a:pt x="5894" y="7906"/>
                    <a:pt x="5490" y="2751"/>
                    <a:pt x="55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6"/>
            <p:cNvSpPr/>
            <p:nvPr/>
          </p:nvSpPr>
          <p:spPr>
            <a:xfrm>
              <a:off x="1794550" y="3291900"/>
              <a:ext cx="577175" cy="377950"/>
            </a:xfrm>
            <a:custGeom>
              <a:rect b="b" l="l" r="r" t="t"/>
              <a:pathLst>
                <a:path extrusionOk="0" h="15118" w="23087">
                  <a:moveTo>
                    <a:pt x="23087" y="1"/>
                  </a:moveTo>
                  <a:cubicBezTo>
                    <a:pt x="20063" y="1906"/>
                    <a:pt x="13205" y="5656"/>
                    <a:pt x="6168" y="5656"/>
                  </a:cubicBezTo>
                  <a:cubicBezTo>
                    <a:pt x="5740" y="5656"/>
                    <a:pt x="5311" y="5644"/>
                    <a:pt x="4894" y="5608"/>
                  </a:cubicBezTo>
                  <a:cubicBezTo>
                    <a:pt x="3251" y="8561"/>
                    <a:pt x="1608" y="11681"/>
                    <a:pt x="1" y="14919"/>
                  </a:cubicBezTo>
                  <a:cubicBezTo>
                    <a:pt x="421" y="14964"/>
                    <a:pt x="2021" y="15117"/>
                    <a:pt x="4218" y="15117"/>
                  </a:cubicBezTo>
                  <a:cubicBezTo>
                    <a:pt x="7818" y="15117"/>
                    <a:pt x="13021" y="14707"/>
                    <a:pt x="17265" y="12740"/>
                  </a:cubicBezTo>
                  <a:cubicBezTo>
                    <a:pt x="17170" y="11895"/>
                    <a:pt x="16872" y="11014"/>
                    <a:pt x="16646" y="9776"/>
                  </a:cubicBezTo>
                  <a:cubicBezTo>
                    <a:pt x="16074" y="6597"/>
                    <a:pt x="16408" y="6299"/>
                    <a:pt x="19598" y="3977"/>
                  </a:cubicBezTo>
                  <a:cubicBezTo>
                    <a:pt x="21611" y="2513"/>
                    <a:pt x="22694" y="1298"/>
                    <a:pt x="230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6"/>
            <p:cNvSpPr/>
            <p:nvPr/>
          </p:nvSpPr>
          <p:spPr>
            <a:xfrm>
              <a:off x="1722525" y="2801950"/>
              <a:ext cx="651300" cy="971575"/>
            </a:xfrm>
            <a:custGeom>
              <a:rect b="b" l="l" r="r" t="t"/>
              <a:pathLst>
                <a:path extrusionOk="0" h="38863" w="26052">
                  <a:moveTo>
                    <a:pt x="23325" y="1"/>
                  </a:moveTo>
                  <a:cubicBezTo>
                    <a:pt x="21872" y="2013"/>
                    <a:pt x="18384" y="6954"/>
                    <a:pt x="14145" y="13753"/>
                  </a:cubicBezTo>
                  <a:cubicBezTo>
                    <a:pt x="13347" y="11455"/>
                    <a:pt x="13133" y="8585"/>
                    <a:pt x="13121" y="6597"/>
                  </a:cubicBezTo>
                  <a:cubicBezTo>
                    <a:pt x="13026" y="6609"/>
                    <a:pt x="12919" y="6621"/>
                    <a:pt x="12824" y="6621"/>
                  </a:cubicBezTo>
                  <a:cubicBezTo>
                    <a:pt x="12847" y="8704"/>
                    <a:pt x="13062" y="11729"/>
                    <a:pt x="13955" y="14074"/>
                  </a:cubicBezTo>
                  <a:cubicBezTo>
                    <a:pt x="12490" y="16420"/>
                    <a:pt x="10966" y="18980"/>
                    <a:pt x="9383" y="21718"/>
                  </a:cubicBezTo>
                  <a:cubicBezTo>
                    <a:pt x="6394" y="15622"/>
                    <a:pt x="6085" y="10467"/>
                    <a:pt x="6180" y="7859"/>
                  </a:cubicBezTo>
                  <a:lnTo>
                    <a:pt x="6180" y="7859"/>
                  </a:lnTo>
                  <a:cubicBezTo>
                    <a:pt x="6085" y="7931"/>
                    <a:pt x="5977" y="8026"/>
                    <a:pt x="5882" y="8109"/>
                  </a:cubicBezTo>
                  <a:cubicBezTo>
                    <a:pt x="5823" y="10848"/>
                    <a:pt x="6216" y="16015"/>
                    <a:pt x="9216" y="22028"/>
                  </a:cubicBezTo>
                  <a:cubicBezTo>
                    <a:pt x="8680" y="22968"/>
                    <a:pt x="8132" y="23933"/>
                    <a:pt x="7585" y="24909"/>
                  </a:cubicBezTo>
                  <a:lnTo>
                    <a:pt x="7513" y="24909"/>
                  </a:lnTo>
                  <a:lnTo>
                    <a:pt x="7490" y="25087"/>
                  </a:lnTo>
                  <a:cubicBezTo>
                    <a:pt x="6644" y="26623"/>
                    <a:pt x="5799" y="28183"/>
                    <a:pt x="4942" y="29790"/>
                  </a:cubicBezTo>
                  <a:cubicBezTo>
                    <a:pt x="2298" y="26742"/>
                    <a:pt x="870" y="20468"/>
                    <a:pt x="322" y="17467"/>
                  </a:cubicBezTo>
                  <a:lnTo>
                    <a:pt x="0" y="17467"/>
                  </a:lnTo>
                  <a:cubicBezTo>
                    <a:pt x="560" y="20492"/>
                    <a:pt x="2001" y="26957"/>
                    <a:pt x="4799" y="30076"/>
                  </a:cubicBezTo>
                  <a:cubicBezTo>
                    <a:pt x="3334" y="32850"/>
                    <a:pt x="1905" y="35732"/>
                    <a:pt x="524" y="38696"/>
                  </a:cubicBezTo>
                  <a:cubicBezTo>
                    <a:pt x="620" y="38756"/>
                    <a:pt x="691" y="38803"/>
                    <a:pt x="774" y="38863"/>
                  </a:cubicBezTo>
                  <a:cubicBezTo>
                    <a:pt x="1417" y="37494"/>
                    <a:pt x="2060" y="36148"/>
                    <a:pt x="2715" y="34827"/>
                  </a:cubicBezTo>
                  <a:cubicBezTo>
                    <a:pt x="2834" y="34839"/>
                    <a:pt x="4584" y="35029"/>
                    <a:pt x="7109" y="35029"/>
                  </a:cubicBezTo>
                  <a:cubicBezTo>
                    <a:pt x="10704" y="35029"/>
                    <a:pt x="15883" y="34612"/>
                    <a:pt x="20146" y="32684"/>
                  </a:cubicBezTo>
                  <a:cubicBezTo>
                    <a:pt x="20146" y="32576"/>
                    <a:pt x="20122" y="32469"/>
                    <a:pt x="20110" y="32374"/>
                  </a:cubicBezTo>
                  <a:cubicBezTo>
                    <a:pt x="15905" y="34322"/>
                    <a:pt x="10741" y="34732"/>
                    <a:pt x="7146" y="34732"/>
                  </a:cubicBezTo>
                  <a:cubicBezTo>
                    <a:pt x="4919" y="34732"/>
                    <a:pt x="3293" y="34575"/>
                    <a:pt x="2870" y="34529"/>
                  </a:cubicBezTo>
                  <a:cubicBezTo>
                    <a:pt x="4477" y="31302"/>
                    <a:pt x="6120" y="28171"/>
                    <a:pt x="7763" y="25230"/>
                  </a:cubicBezTo>
                  <a:cubicBezTo>
                    <a:pt x="8192" y="25254"/>
                    <a:pt x="8621" y="25266"/>
                    <a:pt x="9037" y="25266"/>
                  </a:cubicBezTo>
                  <a:cubicBezTo>
                    <a:pt x="16086" y="25266"/>
                    <a:pt x="22932" y="21516"/>
                    <a:pt x="25944" y="19611"/>
                  </a:cubicBezTo>
                  <a:cubicBezTo>
                    <a:pt x="25992" y="19480"/>
                    <a:pt x="26016" y="19349"/>
                    <a:pt x="26051" y="19194"/>
                  </a:cubicBezTo>
                  <a:lnTo>
                    <a:pt x="26051" y="19194"/>
                  </a:lnTo>
                  <a:cubicBezTo>
                    <a:pt x="23208" y="21029"/>
                    <a:pt x="16194" y="24976"/>
                    <a:pt x="9008" y="24976"/>
                  </a:cubicBezTo>
                  <a:cubicBezTo>
                    <a:pt x="8641" y="24976"/>
                    <a:pt x="8274" y="24966"/>
                    <a:pt x="7906" y="24945"/>
                  </a:cubicBezTo>
                  <a:cubicBezTo>
                    <a:pt x="11097" y="19218"/>
                    <a:pt x="14217" y="14122"/>
                    <a:pt x="16884" y="10014"/>
                  </a:cubicBezTo>
                  <a:cubicBezTo>
                    <a:pt x="16991" y="10014"/>
                    <a:pt x="17145" y="10026"/>
                    <a:pt x="17372" y="10026"/>
                  </a:cubicBezTo>
                  <a:cubicBezTo>
                    <a:pt x="18681" y="10026"/>
                    <a:pt x="21968" y="9788"/>
                    <a:pt x="25825" y="7752"/>
                  </a:cubicBezTo>
                  <a:cubicBezTo>
                    <a:pt x="25873" y="7621"/>
                    <a:pt x="25897" y="7490"/>
                    <a:pt x="25932" y="7347"/>
                  </a:cubicBezTo>
                  <a:lnTo>
                    <a:pt x="25932" y="7347"/>
                  </a:lnTo>
                  <a:cubicBezTo>
                    <a:pt x="22049" y="9478"/>
                    <a:pt x="18706" y="9722"/>
                    <a:pt x="17395" y="9722"/>
                  </a:cubicBezTo>
                  <a:cubicBezTo>
                    <a:pt x="17263" y="9722"/>
                    <a:pt x="17151" y="9720"/>
                    <a:pt x="17062" y="9716"/>
                  </a:cubicBezTo>
                  <a:cubicBezTo>
                    <a:pt x="20086" y="5049"/>
                    <a:pt x="22479" y="1680"/>
                    <a:pt x="23599" y="132"/>
                  </a:cubicBezTo>
                  <a:lnTo>
                    <a:pt x="23325" y="1"/>
                  </a:lnTo>
                  <a:close/>
                </a:path>
              </a:pathLst>
            </a:custGeom>
            <a:solidFill>
              <a:schemeClr val="accent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 name="Google Shape;56;p6"/>
          <p:cNvGrpSpPr/>
          <p:nvPr/>
        </p:nvGrpSpPr>
        <p:grpSpPr>
          <a:xfrm rot="-3454603">
            <a:off x="-28985" y="4032784"/>
            <a:ext cx="1074135" cy="1456435"/>
            <a:chOff x="971825" y="1988000"/>
            <a:chExt cx="1074275" cy="1456625"/>
          </a:xfrm>
        </p:grpSpPr>
        <p:sp>
          <p:nvSpPr>
            <p:cNvPr id="57" name="Google Shape;57;p6"/>
            <p:cNvSpPr/>
            <p:nvPr/>
          </p:nvSpPr>
          <p:spPr>
            <a:xfrm>
              <a:off x="1610000" y="2485250"/>
              <a:ext cx="400675" cy="103025"/>
            </a:xfrm>
            <a:custGeom>
              <a:rect b="b" l="l" r="r" t="t"/>
              <a:pathLst>
                <a:path extrusionOk="0" h="4121" w="16027">
                  <a:moveTo>
                    <a:pt x="16027" y="1"/>
                  </a:moveTo>
                  <a:lnTo>
                    <a:pt x="1442" y="1882"/>
                  </a:lnTo>
                  <a:lnTo>
                    <a:pt x="1" y="4120"/>
                  </a:lnTo>
                  <a:lnTo>
                    <a:pt x="15265" y="2263"/>
                  </a:lnTo>
                  <a:cubicBezTo>
                    <a:pt x="15550" y="1489"/>
                    <a:pt x="15801" y="727"/>
                    <a:pt x="16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 name="Google Shape;58;p6"/>
            <p:cNvGrpSpPr/>
            <p:nvPr/>
          </p:nvGrpSpPr>
          <p:grpSpPr>
            <a:xfrm>
              <a:off x="971825" y="1988000"/>
              <a:ext cx="1074275" cy="1456625"/>
              <a:chOff x="971825" y="1988000"/>
              <a:chExt cx="1074275" cy="1456625"/>
            </a:xfrm>
          </p:grpSpPr>
          <p:sp>
            <p:nvSpPr>
              <p:cNvPr id="59" name="Google Shape;59;p6"/>
              <p:cNvSpPr/>
              <p:nvPr/>
            </p:nvSpPr>
            <p:spPr>
              <a:xfrm>
                <a:off x="1071550" y="3179675"/>
                <a:ext cx="431925" cy="264950"/>
              </a:xfrm>
              <a:custGeom>
                <a:rect b="b" l="l" r="r" t="t"/>
                <a:pathLst>
                  <a:path extrusionOk="0" h="10598" w="17277">
                    <a:moveTo>
                      <a:pt x="6454" y="1"/>
                    </a:moveTo>
                    <a:lnTo>
                      <a:pt x="1" y="10145"/>
                    </a:lnTo>
                    <a:cubicBezTo>
                      <a:pt x="519" y="10436"/>
                      <a:pt x="1136" y="10598"/>
                      <a:pt x="1868" y="10598"/>
                    </a:cubicBezTo>
                    <a:cubicBezTo>
                      <a:pt x="2783" y="10598"/>
                      <a:pt x="3876" y="10345"/>
                      <a:pt x="5180" y="9776"/>
                    </a:cubicBezTo>
                    <a:cubicBezTo>
                      <a:pt x="5180" y="9776"/>
                      <a:pt x="10788" y="6192"/>
                      <a:pt x="17276" y="620"/>
                    </a:cubicBezTo>
                    <a:lnTo>
                      <a:pt x="645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6"/>
              <p:cNvSpPr/>
              <p:nvPr/>
            </p:nvSpPr>
            <p:spPr>
              <a:xfrm>
                <a:off x="1513275" y="2014950"/>
                <a:ext cx="262250" cy="505450"/>
              </a:xfrm>
              <a:custGeom>
                <a:rect b="b" l="l" r="r" t="t"/>
                <a:pathLst>
                  <a:path extrusionOk="0" h="20218" w="10490">
                    <a:moveTo>
                      <a:pt x="8823" y="1"/>
                    </a:moveTo>
                    <a:cubicBezTo>
                      <a:pt x="5977" y="1192"/>
                      <a:pt x="2906" y="3287"/>
                      <a:pt x="0" y="5752"/>
                    </a:cubicBezTo>
                    <a:lnTo>
                      <a:pt x="5251" y="20218"/>
                    </a:lnTo>
                    <a:lnTo>
                      <a:pt x="10490" y="11979"/>
                    </a:lnTo>
                    <a:lnTo>
                      <a:pt x="882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p:nvPr/>
            </p:nvSpPr>
            <p:spPr>
              <a:xfrm>
                <a:off x="1486775" y="2550150"/>
                <a:ext cx="501875" cy="231300"/>
              </a:xfrm>
              <a:custGeom>
                <a:rect b="b" l="l" r="r" t="t"/>
                <a:pathLst>
                  <a:path extrusionOk="0" h="9252" w="20075">
                    <a:moveTo>
                      <a:pt x="20075" y="0"/>
                    </a:moveTo>
                    <a:lnTo>
                      <a:pt x="4716" y="1870"/>
                    </a:lnTo>
                    <a:lnTo>
                      <a:pt x="1" y="9251"/>
                    </a:lnTo>
                    <a:lnTo>
                      <a:pt x="16419" y="7858"/>
                    </a:lnTo>
                    <a:cubicBezTo>
                      <a:pt x="16610" y="7513"/>
                      <a:pt x="16800" y="7156"/>
                      <a:pt x="17003" y="6811"/>
                    </a:cubicBezTo>
                    <a:cubicBezTo>
                      <a:pt x="18265" y="4418"/>
                      <a:pt x="19277" y="2155"/>
                      <a:pt x="200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6"/>
              <p:cNvSpPr/>
              <p:nvPr/>
            </p:nvSpPr>
            <p:spPr>
              <a:xfrm>
                <a:off x="1433500" y="2754325"/>
                <a:ext cx="459300" cy="110775"/>
              </a:xfrm>
              <a:custGeom>
                <a:rect b="b" l="l" r="r" t="t"/>
                <a:pathLst>
                  <a:path extrusionOk="0" h="4431" w="18372">
                    <a:moveTo>
                      <a:pt x="18372" y="1"/>
                    </a:moveTo>
                    <a:lnTo>
                      <a:pt x="1929" y="1394"/>
                    </a:lnTo>
                    <a:lnTo>
                      <a:pt x="1" y="4430"/>
                    </a:lnTo>
                    <a:lnTo>
                      <a:pt x="16336" y="3180"/>
                    </a:lnTo>
                    <a:cubicBezTo>
                      <a:pt x="17062" y="2144"/>
                      <a:pt x="17741" y="1073"/>
                      <a:pt x="183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6"/>
              <p:cNvSpPr/>
              <p:nvPr/>
            </p:nvSpPr>
            <p:spPr>
              <a:xfrm>
                <a:off x="1788300" y="1988000"/>
                <a:ext cx="167325" cy="259450"/>
              </a:xfrm>
              <a:custGeom>
                <a:rect b="b" l="l" r="r" t="t"/>
                <a:pathLst>
                  <a:path extrusionOk="0" h="10378" w="6693">
                    <a:moveTo>
                      <a:pt x="2376" y="1"/>
                    </a:moveTo>
                    <a:cubicBezTo>
                      <a:pt x="1627" y="1"/>
                      <a:pt x="830" y="117"/>
                      <a:pt x="1" y="341"/>
                    </a:cubicBezTo>
                    <a:lnTo>
                      <a:pt x="1203" y="10378"/>
                    </a:lnTo>
                    <a:lnTo>
                      <a:pt x="6692" y="1746"/>
                    </a:lnTo>
                    <a:cubicBezTo>
                      <a:pt x="6156" y="1281"/>
                      <a:pt x="5561" y="888"/>
                      <a:pt x="4918" y="555"/>
                    </a:cubicBezTo>
                    <a:cubicBezTo>
                      <a:pt x="4160" y="180"/>
                      <a:pt x="3304" y="1"/>
                      <a:pt x="23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6"/>
              <p:cNvSpPr/>
              <p:nvPr/>
            </p:nvSpPr>
            <p:spPr>
              <a:xfrm>
                <a:off x="1310575" y="2841550"/>
                <a:ext cx="525675" cy="216725"/>
              </a:xfrm>
              <a:custGeom>
                <a:rect b="b" l="l" r="r" t="t"/>
                <a:pathLst>
                  <a:path extrusionOk="0" h="8669" w="21027">
                    <a:moveTo>
                      <a:pt x="21027" y="1"/>
                    </a:moveTo>
                    <a:lnTo>
                      <a:pt x="4727" y="1263"/>
                    </a:lnTo>
                    <a:lnTo>
                      <a:pt x="0" y="8668"/>
                    </a:lnTo>
                    <a:lnTo>
                      <a:pt x="0" y="8668"/>
                    </a:lnTo>
                    <a:lnTo>
                      <a:pt x="13788" y="8490"/>
                    </a:lnTo>
                    <a:cubicBezTo>
                      <a:pt x="16383" y="5870"/>
                      <a:pt x="18895" y="3013"/>
                      <a:pt x="2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6"/>
              <p:cNvSpPr/>
              <p:nvPr/>
            </p:nvSpPr>
            <p:spPr>
              <a:xfrm>
                <a:off x="971825" y="2928775"/>
                <a:ext cx="254825" cy="500975"/>
              </a:xfrm>
              <a:custGeom>
                <a:rect b="b" l="l" r="r" t="t"/>
                <a:pathLst>
                  <a:path extrusionOk="0" h="20039" w="10193">
                    <a:moveTo>
                      <a:pt x="3763" y="0"/>
                    </a:moveTo>
                    <a:cubicBezTo>
                      <a:pt x="3013" y="2619"/>
                      <a:pt x="2537" y="4632"/>
                      <a:pt x="2370" y="5489"/>
                    </a:cubicBezTo>
                    <a:cubicBezTo>
                      <a:pt x="1954" y="7620"/>
                      <a:pt x="1" y="17478"/>
                      <a:pt x="3739" y="20038"/>
                    </a:cubicBezTo>
                    <a:lnTo>
                      <a:pt x="10193" y="9894"/>
                    </a:lnTo>
                    <a:lnTo>
                      <a:pt x="37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1650800" y="2284050"/>
                <a:ext cx="395300" cy="239925"/>
              </a:xfrm>
              <a:custGeom>
                <a:rect b="b" l="l" r="r" t="t"/>
                <a:pathLst>
                  <a:path extrusionOk="0" h="9597" w="15812">
                    <a:moveTo>
                      <a:pt x="15812" y="0"/>
                    </a:moveTo>
                    <a:lnTo>
                      <a:pt x="5239" y="1393"/>
                    </a:lnTo>
                    <a:lnTo>
                      <a:pt x="0" y="9597"/>
                    </a:lnTo>
                    <a:lnTo>
                      <a:pt x="0" y="9597"/>
                    </a:lnTo>
                    <a:lnTo>
                      <a:pt x="14490" y="7739"/>
                    </a:lnTo>
                    <a:cubicBezTo>
                      <a:pt x="15335" y="4882"/>
                      <a:pt x="15752" y="2286"/>
                      <a:pt x="158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1786825" y="2228675"/>
                <a:ext cx="258675" cy="82175"/>
              </a:xfrm>
              <a:custGeom>
                <a:rect b="b" l="l" r="r" t="t"/>
                <a:pathLst>
                  <a:path extrusionOk="0" h="3287" w="10347">
                    <a:moveTo>
                      <a:pt x="10275" y="1"/>
                    </a:moveTo>
                    <a:lnTo>
                      <a:pt x="1227" y="1334"/>
                    </a:lnTo>
                    <a:lnTo>
                      <a:pt x="0" y="3287"/>
                    </a:lnTo>
                    <a:lnTo>
                      <a:pt x="0" y="3287"/>
                    </a:lnTo>
                    <a:lnTo>
                      <a:pt x="10347" y="1918"/>
                    </a:lnTo>
                    <a:cubicBezTo>
                      <a:pt x="10347" y="1251"/>
                      <a:pt x="10335" y="608"/>
                      <a:pt x="102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p:nvPr/>
            </p:nvSpPr>
            <p:spPr>
              <a:xfrm>
                <a:off x="1823125" y="2036975"/>
                <a:ext cx="220300" cy="216425"/>
              </a:xfrm>
              <a:custGeom>
                <a:rect b="b" l="l" r="r" t="t"/>
                <a:pathLst>
                  <a:path extrusionOk="0" h="8657" w="8812">
                    <a:moveTo>
                      <a:pt x="5525" y="1"/>
                    </a:moveTo>
                    <a:lnTo>
                      <a:pt x="1" y="8657"/>
                    </a:lnTo>
                    <a:lnTo>
                      <a:pt x="8811" y="7371"/>
                    </a:lnTo>
                    <a:cubicBezTo>
                      <a:pt x="8490" y="4144"/>
                      <a:pt x="7311" y="1668"/>
                      <a:pt x="55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6"/>
              <p:cNvSpPr/>
              <p:nvPr/>
            </p:nvSpPr>
            <p:spPr>
              <a:xfrm>
                <a:off x="1126925" y="2486750"/>
                <a:ext cx="295300" cy="567950"/>
              </a:xfrm>
              <a:custGeom>
                <a:rect b="b" l="l" r="r" t="t"/>
                <a:pathLst>
                  <a:path extrusionOk="0" h="22718" w="11812">
                    <a:moveTo>
                      <a:pt x="4393" y="0"/>
                    </a:moveTo>
                    <a:cubicBezTo>
                      <a:pt x="2715" y="3096"/>
                      <a:pt x="1238" y="6668"/>
                      <a:pt x="0" y="10097"/>
                    </a:cubicBezTo>
                    <a:lnTo>
                      <a:pt x="7072" y="22717"/>
                    </a:lnTo>
                    <a:lnTo>
                      <a:pt x="11811" y="15288"/>
                    </a:lnTo>
                    <a:lnTo>
                      <a:pt x="43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6"/>
              <p:cNvSpPr/>
              <p:nvPr/>
            </p:nvSpPr>
            <p:spPr>
              <a:xfrm>
                <a:off x="1237950" y="3061225"/>
                <a:ext cx="410175" cy="126825"/>
              </a:xfrm>
              <a:custGeom>
                <a:rect b="b" l="l" r="r" t="t"/>
                <a:pathLst>
                  <a:path extrusionOk="0" h="5073" w="16407">
                    <a:moveTo>
                      <a:pt x="16407" y="0"/>
                    </a:moveTo>
                    <a:lnTo>
                      <a:pt x="2715" y="179"/>
                    </a:lnTo>
                    <a:lnTo>
                      <a:pt x="0" y="4453"/>
                    </a:lnTo>
                    <a:lnTo>
                      <a:pt x="10954" y="5072"/>
                    </a:lnTo>
                    <a:cubicBezTo>
                      <a:pt x="12740" y="3525"/>
                      <a:pt x="14597" y="1822"/>
                      <a:pt x="164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6"/>
              <p:cNvSpPr/>
              <p:nvPr/>
            </p:nvSpPr>
            <p:spPr>
              <a:xfrm>
                <a:off x="1241225" y="2398350"/>
                <a:ext cx="234575" cy="463475"/>
              </a:xfrm>
              <a:custGeom>
                <a:rect b="b" l="l" r="r" t="t"/>
                <a:pathLst>
                  <a:path extrusionOk="0" h="18539" w="9383">
                    <a:moveTo>
                      <a:pt x="2012" y="0"/>
                    </a:moveTo>
                    <a:lnTo>
                      <a:pt x="1703" y="441"/>
                    </a:lnTo>
                    <a:cubicBezTo>
                      <a:pt x="1119" y="1310"/>
                      <a:pt x="548" y="2239"/>
                      <a:pt x="0" y="3227"/>
                    </a:cubicBezTo>
                    <a:lnTo>
                      <a:pt x="7430" y="18538"/>
                    </a:lnTo>
                    <a:lnTo>
                      <a:pt x="9382" y="15490"/>
                    </a:lnTo>
                    <a:lnTo>
                      <a:pt x="20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
              <p:cNvSpPr/>
              <p:nvPr/>
            </p:nvSpPr>
            <p:spPr>
              <a:xfrm>
                <a:off x="1068875" y="2748675"/>
                <a:ext cx="230400" cy="420625"/>
              </a:xfrm>
              <a:custGeom>
                <a:rect b="b" l="l" r="r" t="t"/>
                <a:pathLst>
                  <a:path extrusionOk="0" h="16825" w="9216">
                    <a:moveTo>
                      <a:pt x="2203" y="1"/>
                    </a:moveTo>
                    <a:cubicBezTo>
                      <a:pt x="1334" y="2453"/>
                      <a:pt x="596" y="4811"/>
                      <a:pt x="0" y="6835"/>
                    </a:cubicBezTo>
                    <a:lnTo>
                      <a:pt x="6489" y="16824"/>
                    </a:lnTo>
                    <a:lnTo>
                      <a:pt x="9216" y="12538"/>
                    </a:lnTo>
                    <a:lnTo>
                      <a:pt x="22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6"/>
              <p:cNvSpPr/>
              <p:nvPr/>
            </p:nvSpPr>
            <p:spPr>
              <a:xfrm>
                <a:off x="1740975" y="1998300"/>
                <a:ext cx="70575" cy="306600"/>
              </a:xfrm>
              <a:custGeom>
                <a:rect b="b" l="l" r="r" t="t"/>
                <a:pathLst>
                  <a:path extrusionOk="0" h="12264" w="2823">
                    <a:moveTo>
                      <a:pt x="1596" y="0"/>
                    </a:moveTo>
                    <a:cubicBezTo>
                      <a:pt x="1072" y="143"/>
                      <a:pt x="536" y="322"/>
                      <a:pt x="1" y="548"/>
                    </a:cubicBezTo>
                    <a:lnTo>
                      <a:pt x="1632" y="12264"/>
                    </a:lnTo>
                    <a:lnTo>
                      <a:pt x="2822" y="10371"/>
                    </a:lnTo>
                    <a:lnTo>
                      <a:pt x="159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6"/>
              <p:cNvSpPr/>
              <p:nvPr/>
            </p:nvSpPr>
            <p:spPr>
              <a:xfrm>
                <a:off x="1296275" y="2211125"/>
                <a:ext cx="302150" cy="567050"/>
              </a:xfrm>
              <a:custGeom>
                <a:rect b="b" l="l" r="r" t="t"/>
                <a:pathLst>
                  <a:path extrusionOk="0" h="22682" w="12086">
                    <a:moveTo>
                      <a:pt x="6359" y="0"/>
                    </a:moveTo>
                    <a:cubicBezTo>
                      <a:pt x="3906" y="2334"/>
                      <a:pt x="1680" y="4870"/>
                      <a:pt x="1" y="7203"/>
                    </a:cubicBezTo>
                    <a:lnTo>
                      <a:pt x="7359" y="22681"/>
                    </a:lnTo>
                    <a:lnTo>
                      <a:pt x="12086" y="15264"/>
                    </a:lnTo>
                    <a:lnTo>
                      <a:pt x="63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6"/>
              <p:cNvSpPr/>
              <p:nvPr/>
            </p:nvSpPr>
            <p:spPr>
              <a:xfrm>
                <a:off x="1460875" y="2163800"/>
                <a:ext cx="178625" cy="421200"/>
              </a:xfrm>
              <a:custGeom>
                <a:rect b="b" l="l" r="r" t="t"/>
                <a:pathLst>
                  <a:path extrusionOk="0" h="16848" w="7145">
                    <a:moveTo>
                      <a:pt x="1846" y="0"/>
                    </a:moveTo>
                    <a:cubicBezTo>
                      <a:pt x="1215" y="536"/>
                      <a:pt x="608" y="1084"/>
                      <a:pt x="1" y="1667"/>
                    </a:cubicBezTo>
                    <a:lnTo>
                      <a:pt x="5692" y="16847"/>
                    </a:lnTo>
                    <a:lnTo>
                      <a:pt x="7145" y="14573"/>
                    </a:lnTo>
                    <a:lnTo>
                      <a:pt x="184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6"/>
              <p:cNvSpPr/>
              <p:nvPr/>
            </p:nvSpPr>
            <p:spPr>
              <a:xfrm>
                <a:off x="1065600" y="1997100"/>
                <a:ext cx="979600" cy="1435925"/>
              </a:xfrm>
              <a:custGeom>
                <a:rect b="b" l="l" r="r" t="t"/>
                <a:pathLst>
                  <a:path extrusionOk="0" h="57437" w="39184">
                    <a:moveTo>
                      <a:pt x="28873" y="1"/>
                    </a:moveTo>
                    <a:cubicBezTo>
                      <a:pt x="28790" y="24"/>
                      <a:pt x="28683" y="48"/>
                      <a:pt x="28575" y="72"/>
                    </a:cubicBezTo>
                    <a:lnTo>
                      <a:pt x="29814" y="10442"/>
                    </a:lnTo>
                    <a:lnTo>
                      <a:pt x="28611" y="12335"/>
                    </a:lnTo>
                    <a:lnTo>
                      <a:pt x="26968" y="620"/>
                    </a:lnTo>
                    <a:cubicBezTo>
                      <a:pt x="26885" y="667"/>
                      <a:pt x="26778" y="703"/>
                      <a:pt x="26682" y="739"/>
                    </a:cubicBezTo>
                    <a:lnTo>
                      <a:pt x="28349" y="12728"/>
                    </a:lnTo>
                    <a:lnTo>
                      <a:pt x="23158" y="20932"/>
                    </a:lnTo>
                    <a:lnTo>
                      <a:pt x="17907" y="6466"/>
                    </a:lnTo>
                    <a:cubicBezTo>
                      <a:pt x="17836" y="6537"/>
                      <a:pt x="17741" y="6597"/>
                      <a:pt x="17669" y="6668"/>
                    </a:cubicBezTo>
                    <a:lnTo>
                      <a:pt x="22968" y="21241"/>
                    </a:lnTo>
                    <a:lnTo>
                      <a:pt x="21527" y="23503"/>
                    </a:lnTo>
                    <a:lnTo>
                      <a:pt x="15824" y="8323"/>
                    </a:lnTo>
                    <a:cubicBezTo>
                      <a:pt x="15752" y="8394"/>
                      <a:pt x="15657" y="8466"/>
                      <a:pt x="15586" y="8549"/>
                    </a:cubicBezTo>
                    <a:lnTo>
                      <a:pt x="21313" y="23813"/>
                    </a:lnTo>
                    <a:lnTo>
                      <a:pt x="16598" y="31219"/>
                    </a:lnTo>
                    <a:lnTo>
                      <a:pt x="9240" y="15741"/>
                    </a:lnTo>
                    <a:cubicBezTo>
                      <a:pt x="9180" y="15836"/>
                      <a:pt x="9109" y="15919"/>
                      <a:pt x="9049" y="16026"/>
                    </a:cubicBezTo>
                    <a:lnTo>
                      <a:pt x="16419" y="31516"/>
                    </a:lnTo>
                    <a:lnTo>
                      <a:pt x="14466" y="34576"/>
                    </a:lnTo>
                    <a:lnTo>
                      <a:pt x="7037" y="19253"/>
                    </a:lnTo>
                    <a:cubicBezTo>
                      <a:pt x="6977" y="19360"/>
                      <a:pt x="6918" y="19467"/>
                      <a:pt x="6858" y="19586"/>
                    </a:cubicBezTo>
                    <a:lnTo>
                      <a:pt x="14276" y="34874"/>
                    </a:lnTo>
                    <a:lnTo>
                      <a:pt x="9537" y="42291"/>
                    </a:lnTo>
                    <a:lnTo>
                      <a:pt x="2477" y="29683"/>
                    </a:lnTo>
                    <a:cubicBezTo>
                      <a:pt x="2429" y="29802"/>
                      <a:pt x="2382" y="29933"/>
                      <a:pt x="2334" y="30052"/>
                    </a:cubicBezTo>
                    <a:lnTo>
                      <a:pt x="9347" y="42577"/>
                    </a:lnTo>
                    <a:lnTo>
                      <a:pt x="6620" y="46863"/>
                    </a:lnTo>
                    <a:lnTo>
                      <a:pt x="131" y="36886"/>
                    </a:lnTo>
                    <a:cubicBezTo>
                      <a:pt x="108" y="37017"/>
                      <a:pt x="60" y="37136"/>
                      <a:pt x="36" y="37255"/>
                    </a:cubicBezTo>
                    <a:lnTo>
                      <a:pt x="6465" y="47137"/>
                    </a:lnTo>
                    <a:lnTo>
                      <a:pt x="0" y="57270"/>
                    </a:lnTo>
                    <a:cubicBezTo>
                      <a:pt x="72" y="57329"/>
                      <a:pt x="167" y="57377"/>
                      <a:pt x="250" y="57436"/>
                    </a:cubicBezTo>
                    <a:lnTo>
                      <a:pt x="6716" y="47304"/>
                    </a:lnTo>
                    <a:lnTo>
                      <a:pt x="17514" y="47923"/>
                    </a:lnTo>
                    <a:cubicBezTo>
                      <a:pt x="17622" y="47840"/>
                      <a:pt x="17741" y="47745"/>
                      <a:pt x="17848" y="47637"/>
                    </a:cubicBezTo>
                    <a:lnTo>
                      <a:pt x="6894" y="47018"/>
                    </a:lnTo>
                    <a:lnTo>
                      <a:pt x="9621" y="42744"/>
                    </a:lnTo>
                    <a:lnTo>
                      <a:pt x="23313" y="42565"/>
                    </a:lnTo>
                    <a:lnTo>
                      <a:pt x="23610" y="42268"/>
                    </a:lnTo>
                    <a:lnTo>
                      <a:pt x="9811" y="42446"/>
                    </a:lnTo>
                    <a:lnTo>
                      <a:pt x="9811" y="42446"/>
                    </a:lnTo>
                    <a:lnTo>
                      <a:pt x="14526" y="35041"/>
                    </a:lnTo>
                    <a:lnTo>
                      <a:pt x="30838" y="33790"/>
                    </a:lnTo>
                    <a:lnTo>
                      <a:pt x="31064" y="33469"/>
                    </a:lnTo>
                    <a:lnTo>
                      <a:pt x="14740" y="34719"/>
                    </a:lnTo>
                    <a:lnTo>
                      <a:pt x="16669" y="31683"/>
                    </a:lnTo>
                    <a:lnTo>
                      <a:pt x="33112" y="30290"/>
                    </a:lnTo>
                    <a:lnTo>
                      <a:pt x="33290" y="29980"/>
                    </a:lnTo>
                    <a:lnTo>
                      <a:pt x="33290" y="29980"/>
                    </a:lnTo>
                    <a:lnTo>
                      <a:pt x="16848" y="31373"/>
                    </a:lnTo>
                    <a:lnTo>
                      <a:pt x="21551" y="23992"/>
                    </a:lnTo>
                    <a:lnTo>
                      <a:pt x="36910" y="22110"/>
                    </a:lnTo>
                    <a:cubicBezTo>
                      <a:pt x="36957" y="22015"/>
                      <a:pt x="36981" y="21908"/>
                      <a:pt x="37029" y="21801"/>
                    </a:cubicBezTo>
                    <a:lnTo>
                      <a:pt x="37029" y="21801"/>
                    </a:lnTo>
                    <a:lnTo>
                      <a:pt x="21765" y="23658"/>
                    </a:lnTo>
                    <a:lnTo>
                      <a:pt x="23206" y="21420"/>
                    </a:lnTo>
                    <a:lnTo>
                      <a:pt x="37791" y="19539"/>
                    </a:lnTo>
                    <a:lnTo>
                      <a:pt x="37874" y="19229"/>
                    </a:lnTo>
                    <a:lnTo>
                      <a:pt x="37874" y="19229"/>
                    </a:lnTo>
                    <a:lnTo>
                      <a:pt x="23396" y="21086"/>
                    </a:lnTo>
                    <a:lnTo>
                      <a:pt x="23396" y="21086"/>
                    </a:lnTo>
                    <a:lnTo>
                      <a:pt x="28623" y="12883"/>
                    </a:lnTo>
                    <a:lnTo>
                      <a:pt x="39184" y="11490"/>
                    </a:lnTo>
                    <a:lnTo>
                      <a:pt x="39184" y="11192"/>
                    </a:lnTo>
                    <a:lnTo>
                      <a:pt x="28825" y="12562"/>
                    </a:lnTo>
                    <a:lnTo>
                      <a:pt x="30076" y="10609"/>
                    </a:lnTo>
                    <a:lnTo>
                      <a:pt x="39124" y="9276"/>
                    </a:lnTo>
                    <a:cubicBezTo>
                      <a:pt x="39112" y="9168"/>
                      <a:pt x="39112" y="9073"/>
                      <a:pt x="39101" y="8978"/>
                    </a:cubicBezTo>
                    <a:lnTo>
                      <a:pt x="30290" y="10288"/>
                    </a:lnTo>
                    <a:lnTo>
                      <a:pt x="35814" y="1620"/>
                    </a:lnTo>
                    <a:cubicBezTo>
                      <a:pt x="35731" y="1548"/>
                      <a:pt x="35660" y="1489"/>
                      <a:pt x="35588" y="1417"/>
                    </a:cubicBezTo>
                    <a:lnTo>
                      <a:pt x="30076" y="10049"/>
                    </a:lnTo>
                    <a:lnTo>
                      <a:pt x="28873" y="1"/>
                    </a:lnTo>
                    <a:close/>
                  </a:path>
                </a:pathLst>
              </a:custGeom>
              <a:solidFill>
                <a:schemeClr val="accent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7" name="Google Shape;77;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86" name="Shape 786"/>
        <p:cNvGrpSpPr/>
        <p:nvPr/>
      </p:nvGrpSpPr>
      <p:grpSpPr>
        <a:xfrm>
          <a:off x="0" y="0"/>
          <a:ext cx="0" cy="0"/>
          <a:chOff x="0" y="0"/>
          <a:chExt cx="0" cy="0"/>
        </a:xfrm>
      </p:grpSpPr>
      <p:sp>
        <p:nvSpPr>
          <p:cNvPr id="787" name="Google Shape;787;p52"/>
          <p:cNvSpPr txBox="1"/>
          <p:nvPr>
            <p:ph type="title"/>
          </p:nvPr>
        </p:nvSpPr>
        <p:spPr>
          <a:xfrm>
            <a:off x="713225" y="1052400"/>
            <a:ext cx="3820200" cy="1820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788" name="Google Shape;788;p52"/>
          <p:cNvSpPr txBox="1"/>
          <p:nvPr>
            <p:ph idx="1" type="subTitle"/>
          </p:nvPr>
        </p:nvSpPr>
        <p:spPr>
          <a:xfrm>
            <a:off x="713225" y="2796300"/>
            <a:ext cx="3820200" cy="129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100"/>
              <a:buNone/>
              <a:defRPr sz="1800"/>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
        <p:nvSpPr>
          <p:cNvPr id="789" name="Google Shape;789;p52"/>
          <p:cNvSpPr/>
          <p:nvPr>
            <p:ph idx="2" type="pic"/>
          </p:nvPr>
        </p:nvSpPr>
        <p:spPr>
          <a:xfrm>
            <a:off x="5255875" y="650250"/>
            <a:ext cx="3174900" cy="3843000"/>
          </a:xfrm>
          <a:prstGeom prst="rect">
            <a:avLst/>
          </a:prstGeom>
          <a:noFill/>
          <a:ln>
            <a:noFill/>
          </a:ln>
        </p:spPr>
      </p:sp>
      <p:sp>
        <p:nvSpPr>
          <p:cNvPr id="790" name="Google Shape;790;p52"/>
          <p:cNvSpPr/>
          <p:nvPr/>
        </p:nvSpPr>
        <p:spPr>
          <a:xfrm flipH="1">
            <a:off x="-1426755" y="4681700"/>
            <a:ext cx="10993030" cy="1756167"/>
          </a:xfrm>
          <a:custGeom>
            <a:rect b="b" l="l" r="r" t="t"/>
            <a:pathLst>
              <a:path extrusionOk="0" h="50338" w="136972">
                <a:moveTo>
                  <a:pt x="81311" y="1"/>
                </a:moveTo>
                <a:cubicBezTo>
                  <a:pt x="77827" y="1"/>
                  <a:pt x="74158" y="138"/>
                  <a:pt x="70298" y="437"/>
                </a:cubicBezTo>
                <a:cubicBezTo>
                  <a:pt x="22108" y="4174"/>
                  <a:pt x="0" y="20004"/>
                  <a:pt x="0" y="20004"/>
                </a:cubicBezTo>
                <a:lnTo>
                  <a:pt x="2366" y="50338"/>
                </a:lnTo>
                <a:lnTo>
                  <a:pt x="136972" y="50338"/>
                </a:lnTo>
                <a:lnTo>
                  <a:pt x="136972" y="18118"/>
                </a:lnTo>
                <a:cubicBezTo>
                  <a:pt x="136972" y="18118"/>
                  <a:pt x="121330" y="1"/>
                  <a:pt x="81311" y="1"/>
                </a:cubicBezTo>
                <a:close/>
              </a:path>
            </a:pathLst>
          </a:custGeom>
          <a:solidFill>
            <a:srgbClr val="64B0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52"/>
          <p:cNvSpPr/>
          <p:nvPr/>
        </p:nvSpPr>
        <p:spPr>
          <a:xfrm>
            <a:off x="1275300" y="362638"/>
            <a:ext cx="1177050" cy="289625"/>
          </a:xfrm>
          <a:custGeom>
            <a:rect b="b" l="l" r="r" t="t"/>
            <a:pathLst>
              <a:path extrusionOk="0" h="11585" w="47082">
                <a:moveTo>
                  <a:pt x="27013" y="0"/>
                </a:moveTo>
                <a:cubicBezTo>
                  <a:pt x="26819" y="0"/>
                  <a:pt x="26620" y="5"/>
                  <a:pt x="26414" y="15"/>
                </a:cubicBezTo>
                <a:cubicBezTo>
                  <a:pt x="18381" y="399"/>
                  <a:pt x="18381" y="5560"/>
                  <a:pt x="18381" y="5560"/>
                </a:cubicBezTo>
                <a:cubicBezTo>
                  <a:pt x="18381" y="5560"/>
                  <a:pt x="16559" y="2849"/>
                  <a:pt x="13434" y="2849"/>
                </a:cubicBezTo>
                <a:cubicBezTo>
                  <a:pt x="12907" y="2849"/>
                  <a:pt x="12343" y="2926"/>
                  <a:pt x="11745" y="3106"/>
                </a:cubicBezTo>
                <a:cubicBezTo>
                  <a:pt x="7597" y="4346"/>
                  <a:pt x="9125" y="8878"/>
                  <a:pt x="9125" y="8878"/>
                </a:cubicBezTo>
                <a:cubicBezTo>
                  <a:pt x="8825" y="8856"/>
                  <a:pt x="8528" y="8846"/>
                  <a:pt x="8237" y="8846"/>
                </a:cubicBezTo>
                <a:cubicBezTo>
                  <a:pt x="3611" y="8846"/>
                  <a:pt x="230" y="11407"/>
                  <a:pt x="12" y="11576"/>
                </a:cubicBezTo>
                <a:lnTo>
                  <a:pt x="47081" y="11576"/>
                </a:lnTo>
                <a:cubicBezTo>
                  <a:pt x="44812" y="9155"/>
                  <a:pt x="39838" y="8996"/>
                  <a:pt x="38576" y="8996"/>
                </a:cubicBezTo>
                <a:cubicBezTo>
                  <a:pt x="38386" y="8996"/>
                  <a:pt x="38280" y="9000"/>
                  <a:pt x="38280" y="9000"/>
                </a:cubicBezTo>
                <a:cubicBezTo>
                  <a:pt x="37820" y="7091"/>
                  <a:pt x="36378" y="6666"/>
                  <a:pt x="35186" y="6666"/>
                </a:cubicBezTo>
                <a:cubicBezTo>
                  <a:pt x="34230" y="6666"/>
                  <a:pt x="33434" y="6939"/>
                  <a:pt x="33434" y="6939"/>
                </a:cubicBezTo>
                <a:cubicBezTo>
                  <a:pt x="33434" y="6939"/>
                  <a:pt x="34396" y="0"/>
                  <a:pt x="27013" y="0"/>
                </a:cubicBezTo>
                <a:close/>
                <a:moveTo>
                  <a:pt x="1" y="11576"/>
                </a:moveTo>
                <a:lnTo>
                  <a:pt x="1" y="11584"/>
                </a:lnTo>
                <a:cubicBezTo>
                  <a:pt x="1" y="11584"/>
                  <a:pt x="5" y="11581"/>
                  <a:pt x="12" y="1157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92" name="Google Shape;792;p52"/>
          <p:cNvGrpSpPr/>
          <p:nvPr/>
        </p:nvGrpSpPr>
        <p:grpSpPr>
          <a:xfrm rot="-2409902">
            <a:off x="24506" y="3631770"/>
            <a:ext cx="788235" cy="1677347"/>
            <a:chOff x="2363375" y="2549550"/>
            <a:chExt cx="788225" cy="1677325"/>
          </a:xfrm>
        </p:grpSpPr>
        <p:sp>
          <p:nvSpPr>
            <p:cNvPr id="793" name="Google Shape;793;p52"/>
            <p:cNvSpPr/>
            <p:nvPr/>
          </p:nvSpPr>
          <p:spPr>
            <a:xfrm>
              <a:off x="2654475" y="2552225"/>
              <a:ext cx="359000" cy="460200"/>
            </a:xfrm>
            <a:custGeom>
              <a:rect b="b" l="l" r="r" t="t"/>
              <a:pathLst>
                <a:path extrusionOk="0" h="18408" w="14360">
                  <a:moveTo>
                    <a:pt x="14360" y="1"/>
                  </a:moveTo>
                  <a:cubicBezTo>
                    <a:pt x="8300" y="3477"/>
                    <a:pt x="3597" y="7490"/>
                    <a:pt x="1" y="11776"/>
                  </a:cubicBezTo>
                  <a:lnTo>
                    <a:pt x="8109" y="18408"/>
                  </a:lnTo>
                  <a:cubicBezTo>
                    <a:pt x="11407" y="8526"/>
                    <a:pt x="13943" y="1179"/>
                    <a:pt x="143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52"/>
            <p:cNvSpPr/>
            <p:nvPr/>
          </p:nvSpPr>
          <p:spPr>
            <a:xfrm>
              <a:off x="2581275" y="3438950"/>
              <a:ext cx="504550" cy="452750"/>
            </a:xfrm>
            <a:custGeom>
              <a:rect b="b" l="l" r="r" t="t"/>
              <a:pathLst>
                <a:path extrusionOk="0" h="18110" w="20182">
                  <a:moveTo>
                    <a:pt x="20181" y="0"/>
                  </a:moveTo>
                  <a:lnTo>
                    <a:pt x="5203" y="1655"/>
                  </a:lnTo>
                  <a:cubicBezTo>
                    <a:pt x="4036" y="5227"/>
                    <a:pt x="2881" y="8835"/>
                    <a:pt x="1774" y="12383"/>
                  </a:cubicBezTo>
                  <a:lnTo>
                    <a:pt x="1822" y="12407"/>
                  </a:lnTo>
                  <a:lnTo>
                    <a:pt x="1715" y="12549"/>
                  </a:lnTo>
                  <a:cubicBezTo>
                    <a:pt x="1143" y="14419"/>
                    <a:pt x="560" y="16276"/>
                    <a:pt x="0" y="18110"/>
                  </a:cubicBezTo>
                  <a:lnTo>
                    <a:pt x="11061" y="16502"/>
                  </a:lnTo>
                  <a:cubicBezTo>
                    <a:pt x="15502" y="10775"/>
                    <a:pt x="18383" y="5227"/>
                    <a:pt x="2018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52"/>
            <p:cNvSpPr/>
            <p:nvPr/>
          </p:nvSpPr>
          <p:spPr>
            <a:xfrm>
              <a:off x="2363375" y="3574075"/>
              <a:ext cx="253325" cy="646825"/>
            </a:xfrm>
            <a:custGeom>
              <a:rect b="b" l="l" r="r" t="t"/>
              <a:pathLst>
                <a:path extrusionOk="0" h="25873" w="10133">
                  <a:moveTo>
                    <a:pt x="655" y="1"/>
                  </a:moveTo>
                  <a:lnTo>
                    <a:pt x="655" y="1"/>
                  </a:lnTo>
                  <a:cubicBezTo>
                    <a:pt x="1" y="13240"/>
                    <a:pt x="3918" y="24170"/>
                    <a:pt x="4561" y="25873"/>
                  </a:cubicBezTo>
                  <a:cubicBezTo>
                    <a:pt x="6085" y="20301"/>
                    <a:pt x="8037" y="13812"/>
                    <a:pt x="10133" y="7097"/>
                  </a:cubicBezTo>
                  <a:lnTo>
                    <a:pt x="65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52"/>
            <p:cNvSpPr/>
            <p:nvPr/>
          </p:nvSpPr>
          <p:spPr>
            <a:xfrm>
              <a:off x="2924175" y="2553725"/>
              <a:ext cx="192000" cy="282500"/>
            </a:xfrm>
            <a:custGeom>
              <a:rect b="b" l="l" r="r" t="t"/>
              <a:pathLst>
                <a:path extrusionOk="0" h="11300" w="7680">
                  <a:moveTo>
                    <a:pt x="3870" y="0"/>
                  </a:moveTo>
                  <a:cubicBezTo>
                    <a:pt x="3620" y="738"/>
                    <a:pt x="2131" y="5037"/>
                    <a:pt x="0" y="11299"/>
                  </a:cubicBezTo>
                  <a:lnTo>
                    <a:pt x="7680" y="9763"/>
                  </a:lnTo>
                  <a:cubicBezTo>
                    <a:pt x="6322" y="4298"/>
                    <a:pt x="4334" y="774"/>
                    <a:pt x="387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52"/>
            <p:cNvSpPr/>
            <p:nvPr/>
          </p:nvSpPr>
          <p:spPr>
            <a:xfrm>
              <a:off x="2817300" y="2804950"/>
              <a:ext cx="334300" cy="349750"/>
            </a:xfrm>
            <a:custGeom>
              <a:rect b="b" l="l" r="r" t="t"/>
              <a:pathLst>
                <a:path extrusionOk="0" h="13990" w="13372">
                  <a:moveTo>
                    <a:pt x="12014" y="0"/>
                  </a:moveTo>
                  <a:lnTo>
                    <a:pt x="4156" y="1560"/>
                  </a:lnTo>
                  <a:cubicBezTo>
                    <a:pt x="2953" y="5179"/>
                    <a:pt x="1525" y="9406"/>
                    <a:pt x="1" y="13990"/>
                  </a:cubicBezTo>
                  <a:lnTo>
                    <a:pt x="13252" y="11609"/>
                  </a:lnTo>
                  <a:cubicBezTo>
                    <a:pt x="13371" y="7180"/>
                    <a:pt x="12800" y="3250"/>
                    <a:pt x="1201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52"/>
            <p:cNvSpPr/>
            <p:nvPr/>
          </p:nvSpPr>
          <p:spPr>
            <a:xfrm>
              <a:off x="2713425" y="3102900"/>
              <a:ext cx="434600" cy="369400"/>
            </a:xfrm>
            <a:custGeom>
              <a:rect b="b" l="l" r="r" t="t"/>
              <a:pathLst>
                <a:path extrusionOk="0" h="14776" w="17384">
                  <a:moveTo>
                    <a:pt x="17384" y="0"/>
                  </a:moveTo>
                  <a:lnTo>
                    <a:pt x="4037" y="2393"/>
                  </a:lnTo>
                  <a:cubicBezTo>
                    <a:pt x="2739" y="6322"/>
                    <a:pt x="1370" y="10525"/>
                    <a:pt x="0" y="14776"/>
                  </a:cubicBezTo>
                  <a:lnTo>
                    <a:pt x="14990" y="13145"/>
                  </a:lnTo>
                  <a:cubicBezTo>
                    <a:pt x="16574" y="8442"/>
                    <a:pt x="17264" y="4024"/>
                    <a:pt x="1738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52"/>
            <p:cNvSpPr/>
            <p:nvPr/>
          </p:nvSpPr>
          <p:spPr>
            <a:xfrm>
              <a:off x="2380350" y="3151700"/>
              <a:ext cx="360475" cy="592375"/>
            </a:xfrm>
            <a:custGeom>
              <a:rect b="b" l="l" r="r" t="t"/>
              <a:pathLst>
                <a:path extrusionOk="0" h="23695" w="14419">
                  <a:moveTo>
                    <a:pt x="3596" y="1"/>
                  </a:moveTo>
                  <a:cubicBezTo>
                    <a:pt x="1334" y="5585"/>
                    <a:pt x="286" y="11240"/>
                    <a:pt x="0" y="16539"/>
                  </a:cubicBezTo>
                  <a:lnTo>
                    <a:pt x="9561" y="23694"/>
                  </a:lnTo>
                  <a:cubicBezTo>
                    <a:pt x="11145" y="18646"/>
                    <a:pt x="12788" y="13502"/>
                    <a:pt x="14419" y="8526"/>
                  </a:cubicBezTo>
                  <a:lnTo>
                    <a:pt x="359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52"/>
            <p:cNvSpPr/>
            <p:nvPr/>
          </p:nvSpPr>
          <p:spPr>
            <a:xfrm>
              <a:off x="2472925" y="2852575"/>
              <a:ext cx="381325" cy="504550"/>
            </a:xfrm>
            <a:custGeom>
              <a:rect b="b" l="l" r="r" t="t"/>
              <a:pathLst>
                <a:path extrusionOk="0" h="20182" w="15253">
                  <a:moveTo>
                    <a:pt x="7049" y="0"/>
                  </a:moveTo>
                  <a:cubicBezTo>
                    <a:pt x="3941" y="3739"/>
                    <a:pt x="1643" y="7680"/>
                    <a:pt x="0" y="11668"/>
                  </a:cubicBezTo>
                  <a:lnTo>
                    <a:pt x="10787" y="20181"/>
                  </a:lnTo>
                  <a:cubicBezTo>
                    <a:pt x="12347" y="15431"/>
                    <a:pt x="13871" y="10847"/>
                    <a:pt x="15252" y="6715"/>
                  </a:cubicBezTo>
                  <a:lnTo>
                    <a:pt x="704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52"/>
            <p:cNvSpPr/>
            <p:nvPr/>
          </p:nvSpPr>
          <p:spPr>
            <a:xfrm>
              <a:off x="2485125" y="3860425"/>
              <a:ext cx="366425" cy="362575"/>
            </a:xfrm>
            <a:custGeom>
              <a:rect b="b" l="l" r="r" t="t"/>
              <a:pathLst>
                <a:path extrusionOk="0" h="14503" w="14657">
                  <a:moveTo>
                    <a:pt x="14657" y="1"/>
                  </a:moveTo>
                  <a:lnTo>
                    <a:pt x="3763" y="1584"/>
                  </a:lnTo>
                  <a:cubicBezTo>
                    <a:pt x="2370" y="6180"/>
                    <a:pt x="1072" y="10549"/>
                    <a:pt x="0" y="14502"/>
                  </a:cubicBezTo>
                  <a:cubicBezTo>
                    <a:pt x="6120" y="9621"/>
                    <a:pt x="10918" y="4751"/>
                    <a:pt x="1465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52"/>
            <p:cNvSpPr/>
            <p:nvPr/>
          </p:nvSpPr>
          <p:spPr>
            <a:xfrm>
              <a:off x="2380650" y="2549550"/>
              <a:ext cx="767975" cy="1677325"/>
            </a:xfrm>
            <a:custGeom>
              <a:rect b="b" l="l" r="r" t="t"/>
              <a:pathLst>
                <a:path extrusionOk="0" h="67093" w="30719">
                  <a:moveTo>
                    <a:pt x="25503" y="1"/>
                  </a:moveTo>
                  <a:cubicBezTo>
                    <a:pt x="25444" y="48"/>
                    <a:pt x="25372" y="72"/>
                    <a:pt x="25313" y="120"/>
                  </a:cubicBezTo>
                  <a:cubicBezTo>
                    <a:pt x="24908" y="1298"/>
                    <a:pt x="22360" y="8644"/>
                    <a:pt x="19062" y="18527"/>
                  </a:cubicBezTo>
                  <a:lnTo>
                    <a:pt x="10954" y="11895"/>
                  </a:lnTo>
                  <a:cubicBezTo>
                    <a:pt x="10894" y="11966"/>
                    <a:pt x="10811" y="12038"/>
                    <a:pt x="10752" y="12121"/>
                  </a:cubicBezTo>
                  <a:lnTo>
                    <a:pt x="18955" y="18824"/>
                  </a:lnTo>
                  <a:cubicBezTo>
                    <a:pt x="17574" y="22980"/>
                    <a:pt x="16050" y="27552"/>
                    <a:pt x="14502" y="32314"/>
                  </a:cubicBezTo>
                  <a:lnTo>
                    <a:pt x="3715" y="23801"/>
                  </a:lnTo>
                  <a:cubicBezTo>
                    <a:pt x="3667" y="23884"/>
                    <a:pt x="3644" y="23992"/>
                    <a:pt x="3596" y="24087"/>
                  </a:cubicBezTo>
                  <a:lnTo>
                    <a:pt x="14419" y="32612"/>
                  </a:lnTo>
                  <a:cubicBezTo>
                    <a:pt x="12799" y="37577"/>
                    <a:pt x="11144" y="42732"/>
                    <a:pt x="9561" y="47780"/>
                  </a:cubicBezTo>
                  <a:lnTo>
                    <a:pt x="12" y="40613"/>
                  </a:lnTo>
                  <a:cubicBezTo>
                    <a:pt x="12" y="40732"/>
                    <a:pt x="0" y="40851"/>
                    <a:pt x="0" y="40970"/>
                  </a:cubicBezTo>
                  <a:lnTo>
                    <a:pt x="9478" y="48078"/>
                  </a:lnTo>
                  <a:cubicBezTo>
                    <a:pt x="7382" y="54781"/>
                    <a:pt x="5441" y="61270"/>
                    <a:pt x="3894" y="66854"/>
                  </a:cubicBezTo>
                  <a:cubicBezTo>
                    <a:pt x="3953" y="67009"/>
                    <a:pt x="3989" y="67092"/>
                    <a:pt x="3989" y="67092"/>
                  </a:cubicBezTo>
                  <a:cubicBezTo>
                    <a:pt x="4048" y="67033"/>
                    <a:pt x="4120" y="66985"/>
                    <a:pt x="4179" y="66925"/>
                  </a:cubicBezTo>
                  <a:cubicBezTo>
                    <a:pt x="5263" y="62996"/>
                    <a:pt x="6549" y="58615"/>
                    <a:pt x="7942" y="54007"/>
                  </a:cubicBezTo>
                  <a:lnTo>
                    <a:pt x="18824" y="52424"/>
                  </a:lnTo>
                  <a:cubicBezTo>
                    <a:pt x="18907" y="52305"/>
                    <a:pt x="19003" y="52197"/>
                    <a:pt x="19086" y="52078"/>
                  </a:cubicBezTo>
                  <a:lnTo>
                    <a:pt x="19086" y="52078"/>
                  </a:lnTo>
                  <a:lnTo>
                    <a:pt x="8025" y="53686"/>
                  </a:lnTo>
                  <a:cubicBezTo>
                    <a:pt x="8585" y="51852"/>
                    <a:pt x="9168" y="49995"/>
                    <a:pt x="9740" y="48125"/>
                  </a:cubicBezTo>
                  <a:lnTo>
                    <a:pt x="9847" y="47983"/>
                  </a:lnTo>
                  <a:lnTo>
                    <a:pt x="9799" y="47959"/>
                  </a:lnTo>
                  <a:cubicBezTo>
                    <a:pt x="10918" y="44399"/>
                    <a:pt x="12061" y="40779"/>
                    <a:pt x="13216" y="37231"/>
                  </a:cubicBezTo>
                  <a:lnTo>
                    <a:pt x="28194" y="35576"/>
                  </a:lnTo>
                  <a:cubicBezTo>
                    <a:pt x="28230" y="35469"/>
                    <a:pt x="28278" y="35362"/>
                    <a:pt x="28301" y="35255"/>
                  </a:cubicBezTo>
                  <a:lnTo>
                    <a:pt x="28301" y="35255"/>
                  </a:lnTo>
                  <a:lnTo>
                    <a:pt x="13299" y="36910"/>
                  </a:lnTo>
                  <a:cubicBezTo>
                    <a:pt x="14669" y="32659"/>
                    <a:pt x="16050" y="28456"/>
                    <a:pt x="17348" y="24515"/>
                  </a:cubicBezTo>
                  <a:lnTo>
                    <a:pt x="30695" y="22122"/>
                  </a:lnTo>
                  <a:cubicBezTo>
                    <a:pt x="30695" y="22015"/>
                    <a:pt x="30695" y="21908"/>
                    <a:pt x="30718" y="21825"/>
                  </a:cubicBezTo>
                  <a:lnTo>
                    <a:pt x="30718" y="21825"/>
                  </a:lnTo>
                  <a:lnTo>
                    <a:pt x="17467" y="24206"/>
                  </a:lnTo>
                  <a:cubicBezTo>
                    <a:pt x="18991" y="19622"/>
                    <a:pt x="20419" y="15383"/>
                    <a:pt x="21634" y="11776"/>
                  </a:cubicBezTo>
                  <a:lnTo>
                    <a:pt x="29492" y="10216"/>
                  </a:lnTo>
                  <a:cubicBezTo>
                    <a:pt x="29468" y="10109"/>
                    <a:pt x="29444" y="10026"/>
                    <a:pt x="29421" y="9930"/>
                  </a:cubicBezTo>
                  <a:lnTo>
                    <a:pt x="21741" y="11466"/>
                  </a:lnTo>
                  <a:cubicBezTo>
                    <a:pt x="23872" y="5192"/>
                    <a:pt x="25337" y="905"/>
                    <a:pt x="25611" y="167"/>
                  </a:cubicBezTo>
                  <a:cubicBezTo>
                    <a:pt x="25551" y="60"/>
                    <a:pt x="25503" y="1"/>
                    <a:pt x="25503" y="1"/>
                  </a:cubicBezTo>
                  <a:close/>
                </a:path>
              </a:pathLst>
            </a:custGeom>
            <a:solidFill>
              <a:schemeClr val="accent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03" name="Google Shape;803;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04" name="Shape 804"/>
        <p:cNvGrpSpPr/>
        <p:nvPr/>
      </p:nvGrpSpPr>
      <p:grpSpPr>
        <a:xfrm>
          <a:off x="0" y="0"/>
          <a:ext cx="0" cy="0"/>
          <a:chOff x="0" y="0"/>
          <a:chExt cx="0" cy="0"/>
        </a:xfrm>
      </p:grpSpPr>
      <p:sp>
        <p:nvSpPr>
          <p:cNvPr id="805" name="Google Shape;805;p53"/>
          <p:cNvSpPr txBox="1"/>
          <p:nvPr>
            <p:ph hasCustomPrompt="1" type="title"/>
          </p:nvPr>
        </p:nvSpPr>
        <p:spPr>
          <a:xfrm>
            <a:off x="713250" y="1683463"/>
            <a:ext cx="2986800" cy="1116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6000">
                <a:solidFill>
                  <a:schemeClr val="accent2"/>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806" name="Google Shape;806;p53"/>
          <p:cNvSpPr txBox="1"/>
          <p:nvPr>
            <p:ph idx="1" type="subTitle"/>
          </p:nvPr>
        </p:nvSpPr>
        <p:spPr>
          <a:xfrm>
            <a:off x="713225" y="2719638"/>
            <a:ext cx="2986800" cy="740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500"/>
              <a:buNone/>
              <a:defRPr sz="1800"/>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807" name="Google Shape;807;p53"/>
          <p:cNvSpPr/>
          <p:nvPr/>
        </p:nvSpPr>
        <p:spPr>
          <a:xfrm>
            <a:off x="0" y="2597608"/>
            <a:ext cx="9143969" cy="3253077"/>
          </a:xfrm>
          <a:custGeom>
            <a:rect b="b" l="l" r="r" t="t"/>
            <a:pathLst>
              <a:path extrusionOk="0" h="85992" w="207358">
                <a:moveTo>
                  <a:pt x="195133" y="1"/>
                </a:moveTo>
                <a:cubicBezTo>
                  <a:pt x="194565" y="1"/>
                  <a:pt x="193971" y="38"/>
                  <a:pt x="193352" y="116"/>
                </a:cubicBezTo>
                <a:cubicBezTo>
                  <a:pt x="181940" y="1557"/>
                  <a:pt x="182446" y="12393"/>
                  <a:pt x="182446" y="12393"/>
                </a:cubicBezTo>
                <a:cubicBezTo>
                  <a:pt x="182230" y="12381"/>
                  <a:pt x="182018" y="12376"/>
                  <a:pt x="181811" y="12376"/>
                </a:cubicBezTo>
                <a:cubicBezTo>
                  <a:pt x="174097" y="12376"/>
                  <a:pt x="173104" y="20094"/>
                  <a:pt x="173104" y="20094"/>
                </a:cubicBezTo>
                <a:cubicBezTo>
                  <a:pt x="173104" y="20094"/>
                  <a:pt x="168923" y="14850"/>
                  <a:pt x="160205" y="14850"/>
                </a:cubicBezTo>
                <a:cubicBezTo>
                  <a:pt x="158063" y="14850"/>
                  <a:pt x="155647" y="15166"/>
                  <a:pt x="152951" y="15955"/>
                </a:cubicBezTo>
                <a:cubicBezTo>
                  <a:pt x="139286" y="19963"/>
                  <a:pt x="144089" y="32964"/>
                  <a:pt x="144089" y="32964"/>
                </a:cubicBezTo>
                <a:cubicBezTo>
                  <a:pt x="132528" y="34108"/>
                  <a:pt x="135671" y="45372"/>
                  <a:pt x="135671" y="45372"/>
                </a:cubicBezTo>
                <a:cubicBezTo>
                  <a:pt x="122932" y="45555"/>
                  <a:pt x="124137" y="54828"/>
                  <a:pt x="124137" y="54828"/>
                </a:cubicBezTo>
                <a:cubicBezTo>
                  <a:pt x="124137" y="54828"/>
                  <a:pt x="119733" y="49235"/>
                  <a:pt x="111771" y="49235"/>
                </a:cubicBezTo>
                <a:cubicBezTo>
                  <a:pt x="109846" y="49235"/>
                  <a:pt x="107712" y="49562"/>
                  <a:pt x="105382" y="50375"/>
                </a:cubicBezTo>
                <a:cubicBezTo>
                  <a:pt x="93428" y="54558"/>
                  <a:pt x="91193" y="62966"/>
                  <a:pt x="91193" y="62966"/>
                </a:cubicBezTo>
                <a:cubicBezTo>
                  <a:pt x="87875" y="62008"/>
                  <a:pt x="84965" y="61620"/>
                  <a:pt x="82429" y="61620"/>
                </a:cubicBezTo>
                <a:cubicBezTo>
                  <a:pt x="71557" y="61620"/>
                  <a:pt x="67539" y="68755"/>
                  <a:pt x="67539" y="68755"/>
                </a:cubicBezTo>
                <a:cubicBezTo>
                  <a:pt x="63838" y="66440"/>
                  <a:pt x="60500" y="65630"/>
                  <a:pt x="57642" y="65630"/>
                </a:cubicBezTo>
                <a:cubicBezTo>
                  <a:pt x="50981" y="65630"/>
                  <a:pt x="46924" y="70030"/>
                  <a:pt x="46924" y="70030"/>
                </a:cubicBezTo>
                <a:cubicBezTo>
                  <a:pt x="45101" y="66098"/>
                  <a:pt x="42326" y="65016"/>
                  <a:pt x="39824" y="65016"/>
                </a:cubicBezTo>
                <a:cubicBezTo>
                  <a:pt x="36765" y="65016"/>
                  <a:pt x="34115" y="66633"/>
                  <a:pt x="34115" y="66633"/>
                </a:cubicBezTo>
                <a:cubicBezTo>
                  <a:pt x="34115" y="66633"/>
                  <a:pt x="33042" y="52135"/>
                  <a:pt x="21165" y="52135"/>
                </a:cubicBezTo>
                <a:cubicBezTo>
                  <a:pt x="20683" y="52135"/>
                  <a:pt x="20183" y="52159"/>
                  <a:pt x="19664" y="52209"/>
                </a:cubicBezTo>
                <a:cubicBezTo>
                  <a:pt x="6366" y="53484"/>
                  <a:pt x="1" y="62084"/>
                  <a:pt x="1" y="62084"/>
                </a:cubicBezTo>
                <a:lnTo>
                  <a:pt x="1" y="85991"/>
                </a:lnTo>
                <a:lnTo>
                  <a:pt x="207357" y="85991"/>
                </a:lnTo>
                <a:lnTo>
                  <a:pt x="207357" y="11231"/>
                </a:lnTo>
                <a:cubicBezTo>
                  <a:pt x="207357" y="11231"/>
                  <a:pt x="205038" y="1"/>
                  <a:pt x="19513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53"/>
          <p:cNvSpPr/>
          <p:nvPr/>
        </p:nvSpPr>
        <p:spPr>
          <a:xfrm>
            <a:off x="713225" y="4159575"/>
            <a:ext cx="8543096" cy="1848589"/>
          </a:xfrm>
          <a:custGeom>
            <a:rect b="b" l="l" r="r" t="t"/>
            <a:pathLst>
              <a:path extrusionOk="0" h="55318" w="132982">
                <a:moveTo>
                  <a:pt x="129692" y="0"/>
                </a:moveTo>
                <a:cubicBezTo>
                  <a:pt x="17927" y="0"/>
                  <a:pt x="0" y="36615"/>
                  <a:pt x="0" y="36615"/>
                </a:cubicBezTo>
                <a:lnTo>
                  <a:pt x="219" y="55318"/>
                </a:lnTo>
                <a:lnTo>
                  <a:pt x="132982" y="53833"/>
                </a:lnTo>
                <a:lnTo>
                  <a:pt x="131401" y="3"/>
                </a:lnTo>
                <a:cubicBezTo>
                  <a:pt x="130829" y="1"/>
                  <a:pt x="130260" y="0"/>
                  <a:pt x="12969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53"/>
          <p:cNvSpPr/>
          <p:nvPr/>
        </p:nvSpPr>
        <p:spPr>
          <a:xfrm>
            <a:off x="6773525" y="431250"/>
            <a:ext cx="1177050" cy="289625"/>
          </a:xfrm>
          <a:custGeom>
            <a:rect b="b" l="l" r="r" t="t"/>
            <a:pathLst>
              <a:path extrusionOk="0" h="11585" w="47082">
                <a:moveTo>
                  <a:pt x="27013" y="0"/>
                </a:moveTo>
                <a:cubicBezTo>
                  <a:pt x="26819" y="0"/>
                  <a:pt x="26620" y="5"/>
                  <a:pt x="26414" y="15"/>
                </a:cubicBezTo>
                <a:cubicBezTo>
                  <a:pt x="18381" y="399"/>
                  <a:pt x="18381" y="5560"/>
                  <a:pt x="18381" y="5560"/>
                </a:cubicBezTo>
                <a:cubicBezTo>
                  <a:pt x="18381" y="5560"/>
                  <a:pt x="16559" y="2849"/>
                  <a:pt x="13434" y="2849"/>
                </a:cubicBezTo>
                <a:cubicBezTo>
                  <a:pt x="12907" y="2849"/>
                  <a:pt x="12343" y="2926"/>
                  <a:pt x="11745" y="3106"/>
                </a:cubicBezTo>
                <a:cubicBezTo>
                  <a:pt x="7597" y="4346"/>
                  <a:pt x="9125" y="8878"/>
                  <a:pt x="9125" y="8878"/>
                </a:cubicBezTo>
                <a:cubicBezTo>
                  <a:pt x="8825" y="8856"/>
                  <a:pt x="8528" y="8846"/>
                  <a:pt x="8237" y="8846"/>
                </a:cubicBezTo>
                <a:cubicBezTo>
                  <a:pt x="3611" y="8846"/>
                  <a:pt x="230" y="11407"/>
                  <a:pt x="12" y="11576"/>
                </a:cubicBezTo>
                <a:lnTo>
                  <a:pt x="47081" y="11576"/>
                </a:lnTo>
                <a:cubicBezTo>
                  <a:pt x="44812" y="9155"/>
                  <a:pt x="39838" y="8996"/>
                  <a:pt x="38576" y="8996"/>
                </a:cubicBezTo>
                <a:cubicBezTo>
                  <a:pt x="38386" y="8996"/>
                  <a:pt x="38280" y="9000"/>
                  <a:pt x="38280" y="9000"/>
                </a:cubicBezTo>
                <a:cubicBezTo>
                  <a:pt x="37820" y="7091"/>
                  <a:pt x="36378" y="6666"/>
                  <a:pt x="35186" y="6666"/>
                </a:cubicBezTo>
                <a:cubicBezTo>
                  <a:pt x="34230" y="6666"/>
                  <a:pt x="33434" y="6939"/>
                  <a:pt x="33434" y="6939"/>
                </a:cubicBezTo>
                <a:cubicBezTo>
                  <a:pt x="33434" y="6939"/>
                  <a:pt x="34396" y="0"/>
                  <a:pt x="27013" y="0"/>
                </a:cubicBezTo>
                <a:close/>
                <a:moveTo>
                  <a:pt x="1" y="11576"/>
                </a:moveTo>
                <a:lnTo>
                  <a:pt x="1" y="11584"/>
                </a:lnTo>
                <a:cubicBezTo>
                  <a:pt x="1" y="11584"/>
                  <a:pt x="5" y="11581"/>
                  <a:pt x="12" y="1157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0">
    <p:spTree>
      <p:nvGrpSpPr>
        <p:cNvPr id="811" name="Shape 811"/>
        <p:cNvGrpSpPr/>
        <p:nvPr/>
      </p:nvGrpSpPr>
      <p:grpSpPr>
        <a:xfrm>
          <a:off x="0" y="0"/>
          <a:ext cx="0" cy="0"/>
          <a:chOff x="0" y="0"/>
          <a:chExt cx="0" cy="0"/>
        </a:xfrm>
      </p:grpSpPr>
      <p:sp>
        <p:nvSpPr>
          <p:cNvPr id="812" name="Google Shape;812;p54"/>
          <p:cNvSpPr txBox="1"/>
          <p:nvPr>
            <p:ph idx="1" type="subTitle"/>
          </p:nvPr>
        </p:nvSpPr>
        <p:spPr>
          <a:xfrm flipH="1">
            <a:off x="2034600" y="1304397"/>
            <a:ext cx="5074800" cy="378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500"/>
              <a:buNone/>
              <a:defRPr sz="1800"/>
            </a:lvl1pPr>
            <a:lvl2pPr lvl="1" algn="ctr">
              <a:lnSpc>
                <a:spcPct val="100000"/>
              </a:lnSpc>
              <a:spcBef>
                <a:spcPts val="0"/>
              </a:spcBef>
              <a:spcAft>
                <a:spcPts val="0"/>
              </a:spcAft>
              <a:buSzPts val="1500"/>
              <a:buNone/>
              <a:defRPr sz="1500"/>
            </a:lvl2pPr>
            <a:lvl3pPr lvl="2" algn="ctr">
              <a:lnSpc>
                <a:spcPct val="100000"/>
              </a:lnSpc>
              <a:spcBef>
                <a:spcPts val="0"/>
              </a:spcBef>
              <a:spcAft>
                <a:spcPts val="0"/>
              </a:spcAft>
              <a:buSzPts val="1500"/>
              <a:buNone/>
              <a:defRPr sz="1500"/>
            </a:lvl3pPr>
            <a:lvl4pPr lvl="3" algn="ctr">
              <a:lnSpc>
                <a:spcPct val="100000"/>
              </a:lnSpc>
              <a:spcBef>
                <a:spcPts val="0"/>
              </a:spcBef>
              <a:spcAft>
                <a:spcPts val="0"/>
              </a:spcAft>
              <a:buSzPts val="1500"/>
              <a:buNone/>
              <a:defRPr sz="1500"/>
            </a:lvl4pPr>
            <a:lvl5pPr lvl="4" algn="ctr">
              <a:lnSpc>
                <a:spcPct val="100000"/>
              </a:lnSpc>
              <a:spcBef>
                <a:spcPts val="0"/>
              </a:spcBef>
              <a:spcAft>
                <a:spcPts val="0"/>
              </a:spcAft>
              <a:buSzPts val="1500"/>
              <a:buNone/>
              <a:defRPr sz="1500"/>
            </a:lvl5pPr>
            <a:lvl6pPr lvl="5" algn="ctr">
              <a:lnSpc>
                <a:spcPct val="100000"/>
              </a:lnSpc>
              <a:spcBef>
                <a:spcPts val="0"/>
              </a:spcBef>
              <a:spcAft>
                <a:spcPts val="0"/>
              </a:spcAft>
              <a:buSzPts val="1500"/>
              <a:buNone/>
              <a:defRPr sz="1500"/>
            </a:lvl6pPr>
            <a:lvl7pPr lvl="6" algn="ctr">
              <a:lnSpc>
                <a:spcPct val="100000"/>
              </a:lnSpc>
              <a:spcBef>
                <a:spcPts val="0"/>
              </a:spcBef>
              <a:spcAft>
                <a:spcPts val="0"/>
              </a:spcAft>
              <a:buSzPts val="1500"/>
              <a:buNone/>
              <a:defRPr sz="1500"/>
            </a:lvl7pPr>
            <a:lvl8pPr lvl="7" algn="ctr">
              <a:lnSpc>
                <a:spcPct val="100000"/>
              </a:lnSpc>
              <a:spcBef>
                <a:spcPts val="0"/>
              </a:spcBef>
              <a:spcAft>
                <a:spcPts val="0"/>
              </a:spcAft>
              <a:buSzPts val="1500"/>
              <a:buNone/>
              <a:defRPr sz="1500"/>
            </a:lvl8pPr>
            <a:lvl9pPr lvl="8" algn="ctr">
              <a:lnSpc>
                <a:spcPct val="100000"/>
              </a:lnSpc>
              <a:spcBef>
                <a:spcPts val="0"/>
              </a:spcBef>
              <a:spcAft>
                <a:spcPts val="0"/>
              </a:spcAft>
              <a:buSzPts val="1500"/>
              <a:buNone/>
              <a:defRPr sz="1500"/>
            </a:lvl9pPr>
          </a:lstStyle>
          <a:p/>
        </p:txBody>
      </p:sp>
      <p:sp>
        <p:nvSpPr>
          <p:cNvPr id="813" name="Google Shape;813;p54"/>
          <p:cNvSpPr txBox="1"/>
          <p:nvPr>
            <p:ph type="title"/>
          </p:nvPr>
        </p:nvSpPr>
        <p:spPr>
          <a:xfrm flipH="1">
            <a:off x="2034600" y="626400"/>
            <a:ext cx="5074800" cy="85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4800">
                <a:solidFill>
                  <a:schemeClr val="accent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814" name="Google Shape;814;p54"/>
          <p:cNvSpPr txBox="1"/>
          <p:nvPr>
            <p:ph idx="2" type="subTitle"/>
          </p:nvPr>
        </p:nvSpPr>
        <p:spPr>
          <a:xfrm flipH="1">
            <a:off x="2034600" y="2504724"/>
            <a:ext cx="5074800" cy="378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500"/>
              <a:buNone/>
              <a:defRPr sz="1800"/>
            </a:lvl1pPr>
            <a:lvl2pPr lvl="1" algn="ctr">
              <a:lnSpc>
                <a:spcPct val="100000"/>
              </a:lnSpc>
              <a:spcBef>
                <a:spcPts val="0"/>
              </a:spcBef>
              <a:spcAft>
                <a:spcPts val="0"/>
              </a:spcAft>
              <a:buSzPts val="1500"/>
              <a:buNone/>
              <a:defRPr sz="1500"/>
            </a:lvl2pPr>
            <a:lvl3pPr lvl="2" algn="ctr">
              <a:lnSpc>
                <a:spcPct val="100000"/>
              </a:lnSpc>
              <a:spcBef>
                <a:spcPts val="0"/>
              </a:spcBef>
              <a:spcAft>
                <a:spcPts val="0"/>
              </a:spcAft>
              <a:buSzPts val="1500"/>
              <a:buNone/>
              <a:defRPr sz="1500"/>
            </a:lvl3pPr>
            <a:lvl4pPr lvl="3" algn="ctr">
              <a:lnSpc>
                <a:spcPct val="100000"/>
              </a:lnSpc>
              <a:spcBef>
                <a:spcPts val="0"/>
              </a:spcBef>
              <a:spcAft>
                <a:spcPts val="0"/>
              </a:spcAft>
              <a:buSzPts val="1500"/>
              <a:buNone/>
              <a:defRPr sz="1500"/>
            </a:lvl4pPr>
            <a:lvl5pPr lvl="4" algn="ctr">
              <a:lnSpc>
                <a:spcPct val="100000"/>
              </a:lnSpc>
              <a:spcBef>
                <a:spcPts val="0"/>
              </a:spcBef>
              <a:spcAft>
                <a:spcPts val="0"/>
              </a:spcAft>
              <a:buSzPts val="1500"/>
              <a:buNone/>
              <a:defRPr sz="1500"/>
            </a:lvl5pPr>
            <a:lvl6pPr lvl="5" algn="ctr">
              <a:lnSpc>
                <a:spcPct val="100000"/>
              </a:lnSpc>
              <a:spcBef>
                <a:spcPts val="0"/>
              </a:spcBef>
              <a:spcAft>
                <a:spcPts val="0"/>
              </a:spcAft>
              <a:buSzPts val="1500"/>
              <a:buNone/>
              <a:defRPr sz="1500"/>
            </a:lvl6pPr>
            <a:lvl7pPr lvl="6" algn="ctr">
              <a:lnSpc>
                <a:spcPct val="100000"/>
              </a:lnSpc>
              <a:spcBef>
                <a:spcPts val="0"/>
              </a:spcBef>
              <a:spcAft>
                <a:spcPts val="0"/>
              </a:spcAft>
              <a:buSzPts val="1500"/>
              <a:buNone/>
              <a:defRPr sz="1500"/>
            </a:lvl7pPr>
            <a:lvl8pPr lvl="7" algn="ctr">
              <a:lnSpc>
                <a:spcPct val="100000"/>
              </a:lnSpc>
              <a:spcBef>
                <a:spcPts val="0"/>
              </a:spcBef>
              <a:spcAft>
                <a:spcPts val="0"/>
              </a:spcAft>
              <a:buSzPts val="1500"/>
              <a:buNone/>
              <a:defRPr sz="1500"/>
            </a:lvl8pPr>
            <a:lvl9pPr lvl="8" algn="ctr">
              <a:lnSpc>
                <a:spcPct val="100000"/>
              </a:lnSpc>
              <a:spcBef>
                <a:spcPts val="0"/>
              </a:spcBef>
              <a:spcAft>
                <a:spcPts val="0"/>
              </a:spcAft>
              <a:buSzPts val="1500"/>
              <a:buNone/>
              <a:defRPr sz="1500"/>
            </a:lvl9pPr>
          </a:lstStyle>
          <a:p/>
        </p:txBody>
      </p:sp>
      <p:sp>
        <p:nvSpPr>
          <p:cNvPr id="815" name="Google Shape;815;p54"/>
          <p:cNvSpPr txBox="1"/>
          <p:nvPr>
            <p:ph idx="3" type="title"/>
          </p:nvPr>
        </p:nvSpPr>
        <p:spPr>
          <a:xfrm flipH="1">
            <a:off x="2034600" y="1836226"/>
            <a:ext cx="5074800" cy="85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4800">
                <a:solidFill>
                  <a:schemeClr val="accent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816" name="Google Shape;816;p54"/>
          <p:cNvSpPr txBox="1"/>
          <p:nvPr>
            <p:ph idx="4" type="subTitle"/>
          </p:nvPr>
        </p:nvSpPr>
        <p:spPr>
          <a:xfrm flipH="1">
            <a:off x="2034600" y="3705050"/>
            <a:ext cx="5074800" cy="378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500"/>
              <a:buNone/>
              <a:defRPr sz="1800"/>
            </a:lvl1pPr>
            <a:lvl2pPr lvl="1" algn="ctr">
              <a:lnSpc>
                <a:spcPct val="100000"/>
              </a:lnSpc>
              <a:spcBef>
                <a:spcPts val="0"/>
              </a:spcBef>
              <a:spcAft>
                <a:spcPts val="0"/>
              </a:spcAft>
              <a:buSzPts val="1500"/>
              <a:buNone/>
              <a:defRPr sz="1500"/>
            </a:lvl2pPr>
            <a:lvl3pPr lvl="2" algn="ctr">
              <a:lnSpc>
                <a:spcPct val="100000"/>
              </a:lnSpc>
              <a:spcBef>
                <a:spcPts val="0"/>
              </a:spcBef>
              <a:spcAft>
                <a:spcPts val="0"/>
              </a:spcAft>
              <a:buSzPts val="1500"/>
              <a:buNone/>
              <a:defRPr sz="1500"/>
            </a:lvl3pPr>
            <a:lvl4pPr lvl="3" algn="ctr">
              <a:lnSpc>
                <a:spcPct val="100000"/>
              </a:lnSpc>
              <a:spcBef>
                <a:spcPts val="0"/>
              </a:spcBef>
              <a:spcAft>
                <a:spcPts val="0"/>
              </a:spcAft>
              <a:buSzPts val="1500"/>
              <a:buNone/>
              <a:defRPr sz="1500"/>
            </a:lvl4pPr>
            <a:lvl5pPr lvl="4" algn="ctr">
              <a:lnSpc>
                <a:spcPct val="100000"/>
              </a:lnSpc>
              <a:spcBef>
                <a:spcPts val="0"/>
              </a:spcBef>
              <a:spcAft>
                <a:spcPts val="0"/>
              </a:spcAft>
              <a:buSzPts val="1500"/>
              <a:buNone/>
              <a:defRPr sz="1500"/>
            </a:lvl5pPr>
            <a:lvl6pPr lvl="5" algn="ctr">
              <a:lnSpc>
                <a:spcPct val="100000"/>
              </a:lnSpc>
              <a:spcBef>
                <a:spcPts val="0"/>
              </a:spcBef>
              <a:spcAft>
                <a:spcPts val="0"/>
              </a:spcAft>
              <a:buSzPts val="1500"/>
              <a:buNone/>
              <a:defRPr sz="1500"/>
            </a:lvl6pPr>
            <a:lvl7pPr lvl="6" algn="ctr">
              <a:lnSpc>
                <a:spcPct val="100000"/>
              </a:lnSpc>
              <a:spcBef>
                <a:spcPts val="0"/>
              </a:spcBef>
              <a:spcAft>
                <a:spcPts val="0"/>
              </a:spcAft>
              <a:buSzPts val="1500"/>
              <a:buNone/>
              <a:defRPr sz="1500"/>
            </a:lvl7pPr>
            <a:lvl8pPr lvl="7" algn="ctr">
              <a:lnSpc>
                <a:spcPct val="100000"/>
              </a:lnSpc>
              <a:spcBef>
                <a:spcPts val="0"/>
              </a:spcBef>
              <a:spcAft>
                <a:spcPts val="0"/>
              </a:spcAft>
              <a:buSzPts val="1500"/>
              <a:buNone/>
              <a:defRPr sz="1500"/>
            </a:lvl8pPr>
            <a:lvl9pPr lvl="8" algn="ctr">
              <a:lnSpc>
                <a:spcPct val="100000"/>
              </a:lnSpc>
              <a:spcBef>
                <a:spcPts val="0"/>
              </a:spcBef>
              <a:spcAft>
                <a:spcPts val="0"/>
              </a:spcAft>
              <a:buSzPts val="1500"/>
              <a:buNone/>
              <a:defRPr sz="1500"/>
            </a:lvl9pPr>
          </a:lstStyle>
          <a:p/>
        </p:txBody>
      </p:sp>
      <p:sp>
        <p:nvSpPr>
          <p:cNvPr id="817" name="Google Shape;817;p54"/>
          <p:cNvSpPr txBox="1"/>
          <p:nvPr>
            <p:ph idx="5" type="title"/>
          </p:nvPr>
        </p:nvSpPr>
        <p:spPr>
          <a:xfrm flipH="1">
            <a:off x="2034600" y="3045927"/>
            <a:ext cx="5074800" cy="85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4800">
                <a:solidFill>
                  <a:schemeClr val="accent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818" name="Google Shape;818;p54"/>
          <p:cNvSpPr/>
          <p:nvPr/>
        </p:nvSpPr>
        <p:spPr>
          <a:xfrm flipH="1">
            <a:off x="-977776" y="4693000"/>
            <a:ext cx="10972827" cy="1897239"/>
          </a:xfrm>
          <a:custGeom>
            <a:rect b="b" l="l" r="r" t="t"/>
            <a:pathLst>
              <a:path extrusionOk="0" h="50338" w="136972">
                <a:moveTo>
                  <a:pt x="81311" y="1"/>
                </a:moveTo>
                <a:cubicBezTo>
                  <a:pt x="77827" y="1"/>
                  <a:pt x="74158" y="138"/>
                  <a:pt x="70298" y="437"/>
                </a:cubicBezTo>
                <a:cubicBezTo>
                  <a:pt x="22108" y="4174"/>
                  <a:pt x="0" y="20004"/>
                  <a:pt x="0" y="20004"/>
                </a:cubicBezTo>
                <a:lnTo>
                  <a:pt x="2366" y="50338"/>
                </a:lnTo>
                <a:lnTo>
                  <a:pt x="136972" y="50338"/>
                </a:lnTo>
                <a:lnTo>
                  <a:pt x="136972" y="18118"/>
                </a:lnTo>
                <a:cubicBezTo>
                  <a:pt x="136972" y="18118"/>
                  <a:pt x="121330" y="1"/>
                  <a:pt x="8131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11">
    <p:spTree>
      <p:nvGrpSpPr>
        <p:cNvPr id="820" name="Shape 820"/>
        <p:cNvGrpSpPr/>
        <p:nvPr/>
      </p:nvGrpSpPr>
      <p:grpSpPr>
        <a:xfrm>
          <a:off x="0" y="0"/>
          <a:ext cx="0" cy="0"/>
          <a:chOff x="0" y="0"/>
          <a:chExt cx="0" cy="0"/>
        </a:xfrm>
      </p:grpSpPr>
      <p:sp>
        <p:nvSpPr>
          <p:cNvPr id="821" name="Google Shape;821;p55"/>
          <p:cNvSpPr txBox="1"/>
          <p:nvPr>
            <p:ph type="title"/>
          </p:nvPr>
        </p:nvSpPr>
        <p:spPr>
          <a:xfrm>
            <a:off x="713250" y="445025"/>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822" name="Google Shape;822;p55"/>
          <p:cNvSpPr txBox="1"/>
          <p:nvPr>
            <p:ph idx="1" type="subTitle"/>
          </p:nvPr>
        </p:nvSpPr>
        <p:spPr>
          <a:xfrm>
            <a:off x="754475" y="1617700"/>
            <a:ext cx="2481300" cy="48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ungee"/>
              <a:buNone/>
              <a:defRPr sz="2400">
                <a:latin typeface="Bungee"/>
                <a:ea typeface="Bungee"/>
                <a:cs typeface="Bungee"/>
                <a:sym typeface="Bungee"/>
              </a:defRPr>
            </a:lvl1pPr>
            <a:lvl2pPr lvl="1" algn="ctr">
              <a:lnSpc>
                <a:spcPct val="100000"/>
              </a:lnSpc>
              <a:spcBef>
                <a:spcPts val="0"/>
              </a:spcBef>
              <a:spcAft>
                <a:spcPts val="0"/>
              </a:spcAft>
              <a:buSzPts val="2400"/>
              <a:buFont typeface="Bungee"/>
              <a:buNone/>
              <a:defRPr sz="2400">
                <a:latin typeface="Bungee"/>
                <a:ea typeface="Bungee"/>
                <a:cs typeface="Bungee"/>
                <a:sym typeface="Bungee"/>
              </a:defRPr>
            </a:lvl2pPr>
            <a:lvl3pPr lvl="2" algn="ctr">
              <a:lnSpc>
                <a:spcPct val="100000"/>
              </a:lnSpc>
              <a:spcBef>
                <a:spcPts val="0"/>
              </a:spcBef>
              <a:spcAft>
                <a:spcPts val="0"/>
              </a:spcAft>
              <a:buSzPts val="2400"/>
              <a:buFont typeface="Bungee"/>
              <a:buNone/>
              <a:defRPr sz="2400">
                <a:latin typeface="Bungee"/>
                <a:ea typeface="Bungee"/>
                <a:cs typeface="Bungee"/>
                <a:sym typeface="Bungee"/>
              </a:defRPr>
            </a:lvl3pPr>
            <a:lvl4pPr lvl="3" algn="ctr">
              <a:lnSpc>
                <a:spcPct val="100000"/>
              </a:lnSpc>
              <a:spcBef>
                <a:spcPts val="0"/>
              </a:spcBef>
              <a:spcAft>
                <a:spcPts val="0"/>
              </a:spcAft>
              <a:buSzPts val="2400"/>
              <a:buFont typeface="Bungee"/>
              <a:buNone/>
              <a:defRPr sz="2400">
                <a:latin typeface="Bungee"/>
                <a:ea typeface="Bungee"/>
                <a:cs typeface="Bungee"/>
                <a:sym typeface="Bungee"/>
              </a:defRPr>
            </a:lvl4pPr>
            <a:lvl5pPr lvl="4" algn="ctr">
              <a:lnSpc>
                <a:spcPct val="100000"/>
              </a:lnSpc>
              <a:spcBef>
                <a:spcPts val="0"/>
              </a:spcBef>
              <a:spcAft>
                <a:spcPts val="0"/>
              </a:spcAft>
              <a:buSzPts val="2400"/>
              <a:buFont typeface="Bungee"/>
              <a:buNone/>
              <a:defRPr sz="2400">
                <a:latin typeface="Bungee"/>
                <a:ea typeface="Bungee"/>
                <a:cs typeface="Bungee"/>
                <a:sym typeface="Bungee"/>
              </a:defRPr>
            </a:lvl5pPr>
            <a:lvl6pPr lvl="5" algn="ctr">
              <a:lnSpc>
                <a:spcPct val="100000"/>
              </a:lnSpc>
              <a:spcBef>
                <a:spcPts val="0"/>
              </a:spcBef>
              <a:spcAft>
                <a:spcPts val="0"/>
              </a:spcAft>
              <a:buSzPts val="2400"/>
              <a:buFont typeface="Bungee"/>
              <a:buNone/>
              <a:defRPr sz="2400">
                <a:latin typeface="Bungee"/>
                <a:ea typeface="Bungee"/>
                <a:cs typeface="Bungee"/>
                <a:sym typeface="Bungee"/>
              </a:defRPr>
            </a:lvl6pPr>
            <a:lvl7pPr lvl="6" algn="ctr">
              <a:lnSpc>
                <a:spcPct val="100000"/>
              </a:lnSpc>
              <a:spcBef>
                <a:spcPts val="0"/>
              </a:spcBef>
              <a:spcAft>
                <a:spcPts val="0"/>
              </a:spcAft>
              <a:buSzPts val="2400"/>
              <a:buFont typeface="Bungee"/>
              <a:buNone/>
              <a:defRPr sz="2400">
                <a:latin typeface="Bungee"/>
                <a:ea typeface="Bungee"/>
                <a:cs typeface="Bungee"/>
                <a:sym typeface="Bungee"/>
              </a:defRPr>
            </a:lvl7pPr>
            <a:lvl8pPr lvl="7" algn="ctr">
              <a:lnSpc>
                <a:spcPct val="100000"/>
              </a:lnSpc>
              <a:spcBef>
                <a:spcPts val="0"/>
              </a:spcBef>
              <a:spcAft>
                <a:spcPts val="0"/>
              </a:spcAft>
              <a:buSzPts val="2400"/>
              <a:buFont typeface="Bungee"/>
              <a:buNone/>
              <a:defRPr sz="2400">
                <a:latin typeface="Bungee"/>
                <a:ea typeface="Bungee"/>
                <a:cs typeface="Bungee"/>
                <a:sym typeface="Bungee"/>
              </a:defRPr>
            </a:lvl8pPr>
            <a:lvl9pPr lvl="8" algn="ctr">
              <a:lnSpc>
                <a:spcPct val="100000"/>
              </a:lnSpc>
              <a:spcBef>
                <a:spcPts val="0"/>
              </a:spcBef>
              <a:spcAft>
                <a:spcPts val="0"/>
              </a:spcAft>
              <a:buSzPts val="2400"/>
              <a:buFont typeface="Bungee"/>
              <a:buNone/>
              <a:defRPr sz="2400">
                <a:latin typeface="Bungee"/>
                <a:ea typeface="Bungee"/>
                <a:cs typeface="Bungee"/>
                <a:sym typeface="Bungee"/>
              </a:defRPr>
            </a:lvl9pPr>
          </a:lstStyle>
          <a:p/>
        </p:txBody>
      </p:sp>
      <p:sp>
        <p:nvSpPr>
          <p:cNvPr id="823" name="Google Shape;823;p55"/>
          <p:cNvSpPr txBox="1"/>
          <p:nvPr>
            <p:ph idx="2" type="subTitle"/>
          </p:nvPr>
        </p:nvSpPr>
        <p:spPr>
          <a:xfrm>
            <a:off x="754475" y="1962425"/>
            <a:ext cx="2481300" cy="624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500"/>
              <a:buNone/>
              <a:defRPr sz="1500"/>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824" name="Google Shape;824;p55"/>
          <p:cNvSpPr txBox="1"/>
          <p:nvPr>
            <p:ph idx="3" type="subTitle"/>
          </p:nvPr>
        </p:nvSpPr>
        <p:spPr>
          <a:xfrm>
            <a:off x="3331350" y="1617700"/>
            <a:ext cx="2481300" cy="48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ungee"/>
              <a:buNone/>
              <a:defRPr sz="2400">
                <a:latin typeface="Bungee"/>
                <a:ea typeface="Bungee"/>
                <a:cs typeface="Bungee"/>
                <a:sym typeface="Bungee"/>
              </a:defRPr>
            </a:lvl1pPr>
            <a:lvl2pPr lvl="1" algn="ctr">
              <a:lnSpc>
                <a:spcPct val="100000"/>
              </a:lnSpc>
              <a:spcBef>
                <a:spcPts val="0"/>
              </a:spcBef>
              <a:spcAft>
                <a:spcPts val="0"/>
              </a:spcAft>
              <a:buSzPts val="2400"/>
              <a:buFont typeface="Bungee"/>
              <a:buNone/>
              <a:defRPr sz="2400">
                <a:latin typeface="Bungee"/>
                <a:ea typeface="Bungee"/>
                <a:cs typeface="Bungee"/>
                <a:sym typeface="Bungee"/>
              </a:defRPr>
            </a:lvl2pPr>
            <a:lvl3pPr lvl="2" algn="ctr">
              <a:lnSpc>
                <a:spcPct val="100000"/>
              </a:lnSpc>
              <a:spcBef>
                <a:spcPts val="0"/>
              </a:spcBef>
              <a:spcAft>
                <a:spcPts val="0"/>
              </a:spcAft>
              <a:buSzPts val="2400"/>
              <a:buFont typeface="Bungee"/>
              <a:buNone/>
              <a:defRPr sz="2400">
                <a:latin typeface="Bungee"/>
                <a:ea typeface="Bungee"/>
                <a:cs typeface="Bungee"/>
                <a:sym typeface="Bungee"/>
              </a:defRPr>
            </a:lvl3pPr>
            <a:lvl4pPr lvl="3" algn="ctr">
              <a:lnSpc>
                <a:spcPct val="100000"/>
              </a:lnSpc>
              <a:spcBef>
                <a:spcPts val="0"/>
              </a:spcBef>
              <a:spcAft>
                <a:spcPts val="0"/>
              </a:spcAft>
              <a:buSzPts val="2400"/>
              <a:buFont typeface="Bungee"/>
              <a:buNone/>
              <a:defRPr sz="2400">
                <a:latin typeface="Bungee"/>
                <a:ea typeface="Bungee"/>
                <a:cs typeface="Bungee"/>
                <a:sym typeface="Bungee"/>
              </a:defRPr>
            </a:lvl4pPr>
            <a:lvl5pPr lvl="4" algn="ctr">
              <a:lnSpc>
                <a:spcPct val="100000"/>
              </a:lnSpc>
              <a:spcBef>
                <a:spcPts val="0"/>
              </a:spcBef>
              <a:spcAft>
                <a:spcPts val="0"/>
              </a:spcAft>
              <a:buSzPts val="2400"/>
              <a:buFont typeface="Bungee"/>
              <a:buNone/>
              <a:defRPr sz="2400">
                <a:latin typeface="Bungee"/>
                <a:ea typeface="Bungee"/>
                <a:cs typeface="Bungee"/>
                <a:sym typeface="Bungee"/>
              </a:defRPr>
            </a:lvl5pPr>
            <a:lvl6pPr lvl="5" algn="ctr">
              <a:lnSpc>
                <a:spcPct val="100000"/>
              </a:lnSpc>
              <a:spcBef>
                <a:spcPts val="0"/>
              </a:spcBef>
              <a:spcAft>
                <a:spcPts val="0"/>
              </a:spcAft>
              <a:buSzPts val="2400"/>
              <a:buFont typeface="Bungee"/>
              <a:buNone/>
              <a:defRPr sz="2400">
                <a:latin typeface="Bungee"/>
                <a:ea typeface="Bungee"/>
                <a:cs typeface="Bungee"/>
                <a:sym typeface="Bungee"/>
              </a:defRPr>
            </a:lvl6pPr>
            <a:lvl7pPr lvl="6" algn="ctr">
              <a:lnSpc>
                <a:spcPct val="100000"/>
              </a:lnSpc>
              <a:spcBef>
                <a:spcPts val="0"/>
              </a:spcBef>
              <a:spcAft>
                <a:spcPts val="0"/>
              </a:spcAft>
              <a:buSzPts val="2400"/>
              <a:buFont typeface="Bungee"/>
              <a:buNone/>
              <a:defRPr sz="2400">
                <a:latin typeface="Bungee"/>
                <a:ea typeface="Bungee"/>
                <a:cs typeface="Bungee"/>
                <a:sym typeface="Bungee"/>
              </a:defRPr>
            </a:lvl7pPr>
            <a:lvl8pPr lvl="7" algn="ctr">
              <a:lnSpc>
                <a:spcPct val="100000"/>
              </a:lnSpc>
              <a:spcBef>
                <a:spcPts val="0"/>
              </a:spcBef>
              <a:spcAft>
                <a:spcPts val="0"/>
              </a:spcAft>
              <a:buSzPts val="2400"/>
              <a:buFont typeface="Bungee"/>
              <a:buNone/>
              <a:defRPr sz="2400">
                <a:latin typeface="Bungee"/>
                <a:ea typeface="Bungee"/>
                <a:cs typeface="Bungee"/>
                <a:sym typeface="Bungee"/>
              </a:defRPr>
            </a:lvl8pPr>
            <a:lvl9pPr lvl="8" algn="ctr">
              <a:lnSpc>
                <a:spcPct val="100000"/>
              </a:lnSpc>
              <a:spcBef>
                <a:spcPts val="0"/>
              </a:spcBef>
              <a:spcAft>
                <a:spcPts val="0"/>
              </a:spcAft>
              <a:buSzPts val="2400"/>
              <a:buFont typeface="Bungee"/>
              <a:buNone/>
              <a:defRPr sz="2400">
                <a:latin typeface="Bungee"/>
                <a:ea typeface="Bungee"/>
                <a:cs typeface="Bungee"/>
                <a:sym typeface="Bungee"/>
              </a:defRPr>
            </a:lvl9pPr>
          </a:lstStyle>
          <a:p/>
        </p:txBody>
      </p:sp>
      <p:sp>
        <p:nvSpPr>
          <p:cNvPr id="825" name="Google Shape;825;p55"/>
          <p:cNvSpPr txBox="1"/>
          <p:nvPr>
            <p:ph idx="4" type="subTitle"/>
          </p:nvPr>
        </p:nvSpPr>
        <p:spPr>
          <a:xfrm>
            <a:off x="3331350" y="1962425"/>
            <a:ext cx="2481300" cy="624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500"/>
              <a:buNone/>
              <a:defRPr sz="1500"/>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826" name="Google Shape;826;p55"/>
          <p:cNvSpPr txBox="1"/>
          <p:nvPr>
            <p:ph idx="5" type="subTitle"/>
          </p:nvPr>
        </p:nvSpPr>
        <p:spPr>
          <a:xfrm>
            <a:off x="5908225" y="1617700"/>
            <a:ext cx="2481300" cy="48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ungee"/>
              <a:buNone/>
              <a:defRPr sz="2400">
                <a:latin typeface="Bungee"/>
                <a:ea typeface="Bungee"/>
                <a:cs typeface="Bungee"/>
                <a:sym typeface="Bungee"/>
              </a:defRPr>
            </a:lvl1pPr>
            <a:lvl2pPr lvl="1" algn="ctr">
              <a:lnSpc>
                <a:spcPct val="100000"/>
              </a:lnSpc>
              <a:spcBef>
                <a:spcPts val="0"/>
              </a:spcBef>
              <a:spcAft>
                <a:spcPts val="0"/>
              </a:spcAft>
              <a:buSzPts val="2400"/>
              <a:buFont typeface="Bungee"/>
              <a:buNone/>
              <a:defRPr sz="2400">
                <a:latin typeface="Bungee"/>
                <a:ea typeface="Bungee"/>
                <a:cs typeface="Bungee"/>
                <a:sym typeface="Bungee"/>
              </a:defRPr>
            </a:lvl2pPr>
            <a:lvl3pPr lvl="2" algn="ctr">
              <a:lnSpc>
                <a:spcPct val="100000"/>
              </a:lnSpc>
              <a:spcBef>
                <a:spcPts val="0"/>
              </a:spcBef>
              <a:spcAft>
                <a:spcPts val="0"/>
              </a:spcAft>
              <a:buSzPts val="2400"/>
              <a:buFont typeface="Bungee"/>
              <a:buNone/>
              <a:defRPr sz="2400">
                <a:latin typeface="Bungee"/>
                <a:ea typeface="Bungee"/>
                <a:cs typeface="Bungee"/>
                <a:sym typeface="Bungee"/>
              </a:defRPr>
            </a:lvl3pPr>
            <a:lvl4pPr lvl="3" algn="ctr">
              <a:lnSpc>
                <a:spcPct val="100000"/>
              </a:lnSpc>
              <a:spcBef>
                <a:spcPts val="0"/>
              </a:spcBef>
              <a:spcAft>
                <a:spcPts val="0"/>
              </a:spcAft>
              <a:buSzPts val="2400"/>
              <a:buFont typeface="Bungee"/>
              <a:buNone/>
              <a:defRPr sz="2400">
                <a:latin typeface="Bungee"/>
                <a:ea typeface="Bungee"/>
                <a:cs typeface="Bungee"/>
                <a:sym typeface="Bungee"/>
              </a:defRPr>
            </a:lvl4pPr>
            <a:lvl5pPr lvl="4" algn="ctr">
              <a:lnSpc>
                <a:spcPct val="100000"/>
              </a:lnSpc>
              <a:spcBef>
                <a:spcPts val="0"/>
              </a:spcBef>
              <a:spcAft>
                <a:spcPts val="0"/>
              </a:spcAft>
              <a:buSzPts val="2400"/>
              <a:buFont typeface="Bungee"/>
              <a:buNone/>
              <a:defRPr sz="2400">
                <a:latin typeface="Bungee"/>
                <a:ea typeface="Bungee"/>
                <a:cs typeface="Bungee"/>
                <a:sym typeface="Bungee"/>
              </a:defRPr>
            </a:lvl5pPr>
            <a:lvl6pPr lvl="5" algn="ctr">
              <a:lnSpc>
                <a:spcPct val="100000"/>
              </a:lnSpc>
              <a:spcBef>
                <a:spcPts val="0"/>
              </a:spcBef>
              <a:spcAft>
                <a:spcPts val="0"/>
              </a:spcAft>
              <a:buSzPts val="2400"/>
              <a:buFont typeface="Bungee"/>
              <a:buNone/>
              <a:defRPr sz="2400">
                <a:latin typeface="Bungee"/>
                <a:ea typeface="Bungee"/>
                <a:cs typeface="Bungee"/>
                <a:sym typeface="Bungee"/>
              </a:defRPr>
            </a:lvl6pPr>
            <a:lvl7pPr lvl="6" algn="ctr">
              <a:lnSpc>
                <a:spcPct val="100000"/>
              </a:lnSpc>
              <a:spcBef>
                <a:spcPts val="0"/>
              </a:spcBef>
              <a:spcAft>
                <a:spcPts val="0"/>
              </a:spcAft>
              <a:buSzPts val="2400"/>
              <a:buFont typeface="Bungee"/>
              <a:buNone/>
              <a:defRPr sz="2400">
                <a:latin typeface="Bungee"/>
                <a:ea typeface="Bungee"/>
                <a:cs typeface="Bungee"/>
                <a:sym typeface="Bungee"/>
              </a:defRPr>
            </a:lvl7pPr>
            <a:lvl8pPr lvl="7" algn="ctr">
              <a:lnSpc>
                <a:spcPct val="100000"/>
              </a:lnSpc>
              <a:spcBef>
                <a:spcPts val="0"/>
              </a:spcBef>
              <a:spcAft>
                <a:spcPts val="0"/>
              </a:spcAft>
              <a:buSzPts val="2400"/>
              <a:buFont typeface="Bungee"/>
              <a:buNone/>
              <a:defRPr sz="2400">
                <a:latin typeface="Bungee"/>
                <a:ea typeface="Bungee"/>
                <a:cs typeface="Bungee"/>
                <a:sym typeface="Bungee"/>
              </a:defRPr>
            </a:lvl8pPr>
            <a:lvl9pPr lvl="8" algn="ctr">
              <a:lnSpc>
                <a:spcPct val="100000"/>
              </a:lnSpc>
              <a:spcBef>
                <a:spcPts val="0"/>
              </a:spcBef>
              <a:spcAft>
                <a:spcPts val="0"/>
              </a:spcAft>
              <a:buSzPts val="2400"/>
              <a:buFont typeface="Bungee"/>
              <a:buNone/>
              <a:defRPr sz="2400">
                <a:latin typeface="Bungee"/>
                <a:ea typeface="Bungee"/>
                <a:cs typeface="Bungee"/>
                <a:sym typeface="Bungee"/>
              </a:defRPr>
            </a:lvl9pPr>
          </a:lstStyle>
          <a:p/>
        </p:txBody>
      </p:sp>
      <p:sp>
        <p:nvSpPr>
          <p:cNvPr id="827" name="Google Shape;827;p55"/>
          <p:cNvSpPr txBox="1"/>
          <p:nvPr>
            <p:ph idx="6" type="subTitle"/>
          </p:nvPr>
        </p:nvSpPr>
        <p:spPr>
          <a:xfrm>
            <a:off x="5908225" y="1962425"/>
            <a:ext cx="2481300" cy="624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500"/>
              <a:buNone/>
              <a:defRPr sz="1500"/>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828" name="Google Shape;828;p55"/>
          <p:cNvSpPr txBox="1"/>
          <p:nvPr>
            <p:ph idx="7" type="subTitle"/>
          </p:nvPr>
        </p:nvSpPr>
        <p:spPr>
          <a:xfrm>
            <a:off x="2042913" y="2925575"/>
            <a:ext cx="2481300" cy="48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ungee"/>
              <a:buNone/>
              <a:defRPr sz="2400">
                <a:latin typeface="Bungee"/>
                <a:ea typeface="Bungee"/>
                <a:cs typeface="Bungee"/>
                <a:sym typeface="Bungee"/>
              </a:defRPr>
            </a:lvl1pPr>
            <a:lvl2pPr lvl="1" algn="ctr">
              <a:lnSpc>
                <a:spcPct val="100000"/>
              </a:lnSpc>
              <a:spcBef>
                <a:spcPts val="0"/>
              </a:spcBef>
              <a:spcAft>
                <a:spcPts val="0"/>
              </a:spcAft>
              <a:buSzPts val="2400"/>
              <a:buFont typeface="Bungee"/>
              <a:buNone/>
              <a:defRPr sz="2400">
                <a:latin typeface="Bungee"/>
                <a:ea typeface="Bungee"/>
                <a:cs typeface="Bungee"/>
                <a:sym typeface="Bungee"/>
              </a:defRPr>
            </a:lvl2pPr>
            <a:lvl3pPr lvl="2" algn="ctr">
              <a:lnSpc>
                <a:spcPct val="100000"/>
              </a:lnSpc>
              <a:spcBef>
                <a:spcPts val="0"/>
              </a:spcBef>
              <a:spcAft>
                <a:spcPts val="0"/>
              </a:spcAft>
              <a:buSzPts val="2400"/>
              <a:buFont typeface="Bungee"/>
              <a:buNone/>
              <a:defRPr sz="2400">
                <a:latin typeface="Bungee"/>
                <a:ea typeface="Bungee"/>
                <a:cs typeface="Bungee"/>
                <a:sym typeface="Bungee"/>
              </a:defRPr>
            </a:lvl3pPr>
            <a:lvl4pPr lvl="3" algn="ctr">
              <a:lnSpc>
                <a:spcPct val="100000"/>
              </a:lnSpc>
              <a:spcBef>
                <a:spcPts val="0"/>
              </a:spcBef>
              <a:spcAft>
                <a:spcPts val="0"/>
              </a:spcAft>
              <a:buSzPts val="2400"/>
              <a:buFont typeface="Bungee"/>
              <a:buNone/>
              <a:defRPr sz="2400">
                <a:latin typeface="Bungee"/>
                <a:ea typeface="Bungee"/>
                <a:cs typeface="Bungee"/>
                <a:sym typeface="Bungee"/>
              </a:defRPr>
            </a:lvl4pPr>
            <a:lvl5pPr lvl="4" algn="ctr">
              <a:lnSpc>
                <a:spcPct val="100000"/>
              </a:lnSpc>
              <a:spcBef>
                <a:spcPts val="0"/>
              </a:spcBef>
              <a:spcAft>
                <a:spcPts val="0"/>
              </a:spcAft>
              <a:buSzPts val="2400"/>
              <a:buFont typeface="Bungee"/>
              <a:buNone/>
              <a:defRPr sz="2400">
                <a:latin typeface="Bungee"/>
                <a:ea typeface="Bungee"/>
                <a:cs typeface="Bungee"/>
                <a:sym typeface="Bungee"/>
              </a:defRPr>
            </a:lvl5pPr>
            <a:lvl6pPr lvl="5" algn="ctr">
              <a:lnSpc>
                <a:spcPct val="100000"/>
              </a:lnSpc>
              <a:spcBef>
                <a:spcPts val="0"/>
              </a:spcBef>
              <a:spcAft>
                <a:spcPts val="0"/>
              </a:spcAft>
              <a:buSzPts val="2400"/>
              <a:buFont typeface="Bungee"/>
              <a:buNone/>
              <a:defRPr sz="2400">
                <a:latin typeface="Bungee"/>
                <a:ea typeface="Bungee"/>
                <a:cs typeface="Bungee"/>
                <a:sym typeface="Bungee"/>
              </a:defRPr>
            </a:lvl6pPr>
            <a:lvl7pPr lvl="6" algn="ctr">
              <a:lnSpc>
                <a:spcPct val="100000"/>
              </a:lnSpc>
              <a:spcBef>
                <a:spcPts val="0"/>
              </a:spcBef>
              <a:spcAft>
                <a:spcPts val="0"/>
              </a:spcAft>
              <a:buSzPts val="2400"/>
              <a:buFont typeface="Bungee"/>
              <a:buNone/>
              <a:defRPr sz="2400">
                <a:latin typeface="Bungee"/>
                <a:ea typeface="Bungee"/>
                <a:cs typeface="Bungee"/>
                <a:sym typeface="Bungee"/>
              </a:defRPr>
            </a:lvl7pPr>
            <a:lvl8pPr lvl="7" algn="ctr">
              <a:lnSpc>
                <a:spcPct val="100000"/>
              </a:lnSpc>
              <a:spcBef>
                <a:spcPts val="0"/>
              </a:spcBef>
              <a:spcAft>
                <a:spcPts val="0"/>
              </a:spcAft>
              <a:buSzPts val="2400"/>
              <a:buFont typeface="Bungee"/>
              <a:buNone/>
              <a:defRPr sz="2400">
                <a:latin typeface="Bungee"/>
                <a:ea typeface="Bungee"/>
                <a:cs typeface="Bungee"/>
                <a:sym typeface="Bungee"/>
              </a:defRPr>
            </a:lvl8pPr>
            <a:lvl9pPr lvl="8" algn="ctr">
              <a:lnSpc>
                <a:spcPct val="100000"/>
              </a:lnSpc>
              <a:spcBef>
                <a:spcPts val="0"/>
              </a:spcBef>
              <a:spcAft>
                <a:spcPts val="0"/>
              </a:spcAft>
              <a:buSzPts val="2400"/>
              <a:buFont typeface="Bungee"/>
              <a:buNone/>
              <a:defRPr sz="2400">
                <a:latin typeface="Bungee"/>
                <a:ea typeface="Bungee"/>
                <a:cs typeface="Bungee"/>
                <a:sym typeface="Bungee"/>
              </a:defRPr>
            </a:lvl9pPr>
          </a:lstStyle>
          <a:p/>
        </p:txBody>
      </p:sp>
      <p:sp>
        <p:nvSpPr>
          <p:cNvPr id="829" name="Google Shape;829;p55"/>
          <p:cNvSpPr txBox="1"/>
          <p:nvPr>
            <p:ph idx="8" type="subTitle"/>
          </p:nvPr>
        </p:nvSpPr>
        <p:spPr>
          <a:xfrm>
            <a:off x="2042913" y="3270300"/>
            <a:ext cx="2481300" cy="624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500"/>
              <a:buNone/>
              <a:defRPr sz="1500"/>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830" name="Google Shape;830;p55"/>
          <p:cNvSpPr txBox="1"/>
          <p:nvPr>
            <p:ph idx="9" type="subTitle"/>
          </p:nvPr>
        </p:nvSpPr>
        <p:spPr>
          <a:xfrm>
            <a:off x="4619788" y="2925575"/>
            <a:ext cx="2481300" cy="48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ungee"/>
              <a:buNone/>
              <a:defRPr sz="2400">
                <a:latin typeface="Bungee"/>
                <a:ea typeface="Bungee"/>
                <a:cs typeface="Bungee"/>
                <a:sym typeface="Bungee"/>
              </a:defRPr>
            </a:lvl1pPr>
            <a:lvl2pPr lvl="1" algn="ctr">
              <a:lnSpc>
                <a:spcPct val="100000"/>
              </a:lnSpc>
              <a:spcBef>
                <a:spcPts val="0"/>
              </a:spcBef>
              <a:spcAft>
                <a:spcPts val="0"/>
              </a:spcAft>
              <a:buSzPts val="2400"/>
              <a:buFont typeface="Bungee"/>
              <a:buNone/>
              <a:defRPr sz="2400">
                <a:latin typeface="Bungee"/>
                <a:ea typeface="Bungee"/>
                <a:cs typeface="Bungee"/>
                <a:sym typeface="Bungee"/>
              </a:defRPr>
            </a:lvl2pPr>
            <a:lvl3pPr lvl="2" algn="ctr">
              <a:lnSpc>
                <a:spcPct val="100000"/>
              </a:lnSpc>
              <a:spcBef>
                <a:spcPts val="0"/>
              </a:spcBef>
              <a:spcAft>
                <a:spcPts val="0"/>
              </a:spcAft>
              <a:buSzPts val="2400"/>
              <a:buFont typeface="Bungee"/>
              <a:buNone/>
              <a:defRPr sz="2400">
                <a:latin typeface="Bungee"/>
                <a:ea typeface="Bungee"/>
                <a:cs typeface="Bungee"/>
                <a:sym typeface="Bungee"/>
              </a:defRPr>
            </a:lvl3pPr>
            <a:lvl4pPr lvl="3" algn="ctr">
              <a:lnSpc>
                <a:spcPct val="100000"/>
              </a:lnSpc>
              <a:spcBef>
                <a:spcPts val="0"/>
              </a:spcBef>
              <a:spcAft>
                <a:spcPts val="0"/>
              </a:spcAft>
              <a:buSzPts val="2400"/>
              <a:buFont typeface="Bungee"/>
              <a:buNone/>
              <a:defRPr sz="2400">
                <a:latin typeface="Bungee"/>
                <a:ea typeface="Bungee"/>
                <a:cs typeface="Bungee"/>
                <a:sym typeface="Bungee"/>
              </a:defRPr>
            </a:lvl4pPr>
            <a:lvl5pPr lvl="4" algn="ctr">
              <a:lnSpc>
                <a:spcPct val="100000"/>
              </a:lnSpc>
              <a:spcBef>
                <a:spcPts val="0"/>
              </a:spcBef>
              <a:spcAft>
                <a:spcPts val="0"/>
              </a:spcAft>
              <a:buSzPts val="2400"/>
              <a:buFont typeface="Bungee"/>
              <a:buNone/>
              <a:defRPr sz="2400">
                <a:latin typeface="Bungee"/>
                <a:ea typeface="Bungee"/>
                <a:cs typeface="Bungee"/>
                <a:sym typeface="Bungee"/>
              </a:defRPr>
            </a:lvl5pPr>
            <a:lvl6pPr lvl="5" algn="ctr">
              <a:lnSpc>
                <a:spcPct val="100000"/>
              </a:lnSpc>
              <a:spcBef>
                <a:spcPts val="0"/>
              </a:spcBef>
              <a:spcAft>
                <a:spcPts val="0"/>
              </a:spcAft>
              <a:buSzPts val="2400"/>
              <a:buFont typeface="Bungee"/>
              <a:buNone/>
              <a:defRPr sz="2400">
                <a:latin typeface="Bungee"/>
                <a:ea typeface="Bungee"/>
                <a:cs typeface="Bungee"/>
                <a:sym typeface="Bungee"/>
              </a:defRPr>
            </a:lvl6pPr>
            <a:lvl7pPr lvl="6" algn="ctr">
              <a:lnSpc>
                <a:spcPct val="100000"/>
              </a:lnSpc>
              <a:spcBef>
                <a:spcPts val="0"/>
              </a:spcBef>
              <a:spcAft>
                <a:spcPts val="0"/>
              </a:spcAft>
              <a:buSzPts val="2400"/>
              <a:buFont typeface="Bungee"/>
              <a:buNone/>
              <a:defRPr sz="2400">
                <a:latin typeface="Bungee"/>
                <a:ea typeface="Bungee"/>
                <a:cs typeface="Bungee"/>
                <a:sym typeface="Bungee"/>
              </a:defRPr>
            </a:lvl7pPr>
            <a:lvl8pPr lvl="7" algn="ctr">
              <a:lnSpc>
                <a:spcPct val="100000"/>
              </a:lnSpc>
              <a:spcBef>
                <a:spcPts val="0"/>
              </a:spcBef>
              <a:spcAft>
                <a:spcPts val="0"/>
              </a:spcAft>
              <a:buSzPts val="2400"/>
              <a:buFont typeface="Bungee"/>
              <a:buNone/>
              <a:defRPr sz="2400">
                <a:latin typeface="Bungee"/>
                <a:ea typeface="Bungee"/>
                <a:cs typeface="Bungee"/>
                <a:sym typeface="Bungee"/>
              </a:defRPr>
            </a:lvl8pPr>
            <a:lvl9pPr lvl="8" algn="ctr">
              <a:lnSpc>
                <a:spcPct val="100000"/>
              </a:lnSpc>
              <a:spcBef>
                <a:spcPts val="0"/>
              </a:spcBef>
              <a:spcAft>
                <a:spcPts val="0"/>
              </a:spcAft>
              <a:buSzPts val="2400"/>
              <a:buFont typeface="Bungee"/>
              <a:buNone/>
              <a:defRPr sz="2400">
                <a:latin typeface="Bungee"/>
                <a:ea typeface="Bungee"/>
                <a:cs typeface="Bungee"/>
                <a:sym typeface="Bungee"/>
              </a:defRPr>
            </a:lvl9pPr>
          </a:lstStyle>
          <a:p/>
        </p:txBody>
      </p:sp>
      <p:sp>
        <p:nvSpPr>
          <p:cNvPr id="831" name="Google Shape;831;p55"/>
          <p:cNvSpPr txBox="1"/>
          <p:nvPr>
            <p:ph idx="13" type="subTitle"/>
          </p:nvPr>
        </p:nvSpPr>
        <p:spPr>
          <a:xfrm>
            <a:off x="4619788" y="3270300"/>
            <a:ext cx="2481300" cy="624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500"/>
              <a:buNone/>
              <a:defRPr sz="1500"/>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832" name="Google Shape;832;p55"/>
          <p:cNvSpPr/>
          <p:nvPr/>
        </p:nvSpPr>
        <p:spPr>
          <a:xfrm>
            <a:off x="-1502955" y="4605500"/>
            <a:ext cx="10993030" cy="1756167"/>
          </a:xfrm>
          <a:custGeom>
            <a:rect b="b" l="l" r="r" t="t"/>
            <a:pathLst>
              <a:path extrusionOk="0" h="50338" w="136972">
                <a:moveTo>
                  <a:pt x="81311" y="1"/>
                </a:moveTo>
                <a:cubicBezTo>
                  <a:pt x="77827" y="1"/>
                  <a:pt x="74158" y="138"/>
                  <a:pt x="70298" y="437"/>
                </a:cubicBezTo>
                <a:cubicBezTo>
                  <a:pt x="22108" y="4174"/>
                  <a:pt x="0" y="20004"/>
                  <a:pt x="0" y="20004"/>
                </a:cubicBezTo>
                <a:lnTo>
                  <a:pt x="2366" y="50338"/>
                </a:lnTo>
                <a:lnTo>
                  <a:pt x="136972" y="50338"/>
                </a:lnTo>
                <a:lnTo>
                  <a:pt x="136972" y="18118"/>
                </a:lnTo>
                <a:cubicBezTo>
                  <a:pt x="136972" y="18118"/>
                  <a:pt x="121330" y="1"/>
                  <a:pt x="8131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2">
    <p:spTree>
      <p:nvGrpSpPr>
        <p:cNvPr id="834" name="Shape 834"/>
        <p:cNvGrpSpPr/>
        <p:nvPr/>
      </p:nvGrpSpPr>
      <p:grpSpPr>
        <a:xfrm>
          <a:off x="0" y="0"/>
          <a:ext cx="0" cy="0"/>
          <a:chOff x="0" y="0"/>
          <a:chExt cx="0" cy="0"/>
        </a:xfrm>
      </p:grpSpPr>
      <p:sp>
        <p:nvSpPr>
          <p:cNvPr id="835" name="Google Shape;835;p56"/>
          <p:cNvSpPr txBox="1"/>
          <p:nvPr>
            <p:ph type="title"/>
          </p:nvPr>
        </p:nvSpPr>
        <p:spPr>
          <a:xfrm>
            <a:off x="713250" y="445025"/>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836" name="Google Shape;836;p56"/>
          <p:cNvSpPr/>
          <p:nvPr/>
        </p:nvSpPr>
        <p:spPr>
          <a:xfrm flipH="1">
            <a:off x="-695917" y="4605500"/>
            <a:ext cx="10993030" cy="1756167"/>
          </a:xfrm>
          <a:custGeom>
            <a:rect b="b" l="l" r="r" t="t"/>
            <a:pathLst>
              <a:path extrusionOk="0" h="50338" w="136972">
                <a:moveTo>
                  <a:pt x="81311" y="1"/>
                </a:moveTo>
                <a:cubicBezTo>
                  <a:pt x="77827" y="1"/>
                  <a:pt x="74158" y="138"/>
                  <a:pt x="70298" y="437"/>
                </a:cubicBezTo>
                <a:cubicBezTo>
                  <a:pt x="22108" y="4174"/>
                  <a:pt x="0" y="20004"/>
                  <a:pt x="0" y="20004"/>
                </a:cubicBezTo>
                <a:lnTo>
                  <a:pt x="2366" y="50338"/>
                </a:lnTo>
                <a:lnTo>
                  <a:pt x="136972" y="50338"/>
                </a:lnTo>
                <a:lnTo>
                  <a:pt x="136972" y="18118"/>
                </a:lnTo>
                <a:cubicBezTo>
                  <a:pt x="136972" y="18118"/>
                  <a:pt x="121330" y="1"/>
                  <a:pt x="8131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56"/>
          <p:cNvSpPr/>
          <p:nvPr/>
        </p:nvSpPr>
        <p:spPr>
          <a:xfrm>
            <a:off x="8430775" y="2691350"/>
            <a:ext cx="1177050" cy="289625"/>
          </a:xfrm>
          <a:custGeom>
            <a:rect b="b" l="l" r="r" t="t"/>
            <a:pathLst>
              <a:path extrusionOk="0" h="11585" w="47082">
                <a:moveTo>
                  <a:pt x="27013" y="0"/>
                </a:moveTo>
                <a:cubicBezTo>
                  <a:pt x="26819" y="0"/>
                  <a:pt x="26620" y="5"/>
                  <a:pt x="26414" y="15"/>
                </a:cubicBezTo>
                <a:cubicBezTo>
                  <a:pt x="18381" y="399"/>
                  <a:pt x="18381" y="5560"/>
                  <a:pt x="18381" y="5560"/>
                </a:cubicBezTo>
                <a:cubicBezTo>
                  <a:pt x="18381" y="5560"/>
                  <a:pt x="16559" y="2849"/>
                  <a:pt x="13434" y="2849"/>
                </a:cubicBezTo>
                <a:cubicBezTo>
                  <a:pt x="12907" y="2849"/>
                  <a:pt x="12343" y="2926"/>
                  <a:pt x="11745" y="3106"/>
                </a:cubicBezTo>
                <a:cubicBezTo>
                  <a:pt x="7597" y="4346"/>
                  <a:pt x="9125" y="8878"/>
                  <a:pt x="9125" y="8878"/>
                </a:cubicBezTo>
                <a:cubicBezTo>
                  <a:pt x="8825" y="8856"/>
                  <a:pt x="8528" y="8846"/>
                  <a:pt x="8237" y="8846"/>
                </a:cubicBezTo>
                <a:cubicBezTo>
                  <a:pt x="3611" y="8846"/>
                  <a:pt x="230" y="11407"/>
                  <a:pt x="12" y="11576"/>
                </a:cubicBezTo>
                <a:lnTo>
                  <a:pt x="47081" y="11576"/>
                </a:lnTo>
                <a:cubicBezTo>
                  <a:pt x="44812" y="9155"/>
                  <a:pt x="39838" y="8996"/>
                  <a:pt x="38576" y="8996"/>
                </a:cubicBezTo>
                <a:cubicBezTo>
                  <a:pt x="38386" y="8996"/>
                  <a:pt x="38280" y="9000"/>
                  <a:pt x="38280" y="9000"/>
                </a:cubicBezTo>
                <a:cubicBezTo>
                  <a:pt x="37820" y="7091"/>
                  <a:pt x="36378" y="6666"/>
                  <a:pt x="35186" y="6666"/>
                </a:cubicBezTo>
                <a:cubicBezTo>
                  <a:pt x="34230" y="6666"/>
                  <a:pt x="33434" y="6939"/>
                  <a:pt x="33434" y="6939"/>
                </a:cubicBezTo>
                <a:cubicBezTo>
                  <a:pt x="33434" y="6939"/>
                  <a:pt x="34396" y="0"/>
                  <a:pt x="27013" y="0"/>
                </a:cubicBezTo>
                <a:close/>
                <a:moveTo>
                  <a:pt x="1" y="11576"/>
                </a:moveTo>
                <a:lnTo>
                  <a:pt x="1" y="11584"/>
                </a:lnTo>
                <a:cubicBezTo>
                  <a:pt x="1" y="11584"/>
                  <a:pt x="5" y="11581"/>
                  <a:pt x="12" y="1157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38" name="Google Shape;838;p56"/>
          <p:cNvGrpSpPr/>
          <p:nvPr/>
        </p:nvGrpSpPr>
        <p:grpSpPr>
          <a:xfrm rot="-3341690">
            <a:off x="-44545" y="4072001"/>
            <a:ext cx="1074083" cy="1456365"/>
            <a:chOff x="971825" y="1988000"/>
            <a:chExt cx="1074275" cy="1456625"/>
          </a:xfrm>
        </p:grpSpPr>
        <p:sp>
          <p:nvSpPr>
            <p:cNvPr id="839" name="Google Shape;839;p56"/>
            <p:cNvSpPr/>
            <p:nvPr/>
          </p:nvSpPr>
          <p:spPr>
            <a:xfrm>
              <a:off x="1610000" y="2485250"/>
              <a:ext cx="400675" cy="103025"/>
            </a:xfrm>
            <a:custGeom>
              <a:rect b="b" l="l" r="r" t="t"/>
              <a:pathLst>
                <a:path extrusionOk="0" h="4121" w="16027">
                  <a:moveTo>
                    <a:pt x="16027" y="1"/>
                  </a:moveTo>
                  <a:lnTo>
                    <a:pt x="1442" y="1882"/>
                  </a:lnTo>
                  <a:lnTo>
                    <a:pt x="1" y="4120"/>
                  </a:lnTo>
                  <a:lnTo>
                    <a:pt x="15265" y="2263"/>
                  </a:lnTo>
                  <a:cubicBezTo>
                    <a:pt x="15550" y="1489"/>
                    <a:pt x="15801" y="727"/>
                    <a:pt x="160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40" name="Google Shape;840;p56"/>
            <p:cNvGrpSpPr/>
            <p:nvPr/>
          </p:nvGrpSpPr>
          <p:grpSpPr>
            <a:xfrm>
              <a:off x="971825" y="1988000"/>
              <a:ext cx="1074275" cy="1456625"/>
              <a:chOff x="971825" y="1988000"/>
              <a:chExt cx="1074275" cy="1456625"/>
            </a:xfrm>
          </p:grpSpPr>
          <p:sp>
            <p:nvSpPr>
              <p:cNvPr id="841" name="Google Shape;841;p56"/>
              <p:cNvSpPr/>
              <p:nvPr/>
            </p:nvSpPr>
            <p:spPr>
              <a:xfrm>
                <a:off x="1071550" y="3179675"/>
                <a:ext cx="431925" cy="264950"/>
              </a:xfrm>
              <a:custGeom>
                <a:rect b="b" l="l" r="r" t="t"/>
                <a:pathLst>
                  <a:path extrusionOk="0" h="10598" w="17277">
                    <a:moveTo>
                      <a:pt x="6454" y="1"/>
                    </a:moveTo>
                    <a:lnTo>
                      <a:pt x="1" y="10145"/>
                    </a:lnTo>
                    <a:cubicBezTo>
                      <a:pt x="519" y="10436"/>
                      <a:pt x="1136" y="10598"/>
                      <a:pt x="1868" y="10598"/>
                    </a:cubicBezTo>
                    <a:cubicBezTo>
                      <a:pt x="2783" y="10598"/>
                      <a:pt x="3876" y="10345"/>
                      <a:pt x="5180" y="9776"/>
                    </a:cubicBezTo>
                    <a:cubicBezTo>
                      <a:pt x="5180" y="9776"/>
                      <a:pt x="10788" y="6192"/>
                      <a:pt x="17276" y="620"/>
                    </a:cubicBezTo>
                    <a:lnTo>
                      <a:pt x="645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56"/>
              <p:cNvSpPr/>
              <p:nvPr/>
            </p:nvSpPr>
            <p:spPr>
              <a:xfrm>
                <a:off x="1513275" y="2014950"/>
                <a:ext cx="262250" cy="505450"/>
              </a:xfrm>
              <a:custGeom>
                <a:rect b="b" l="l" r="r" t="t"/>
                <a:pathLst>
                  <a:path extrusionOk="0" h="20218" w="10490">
                    <a:moveTo>
                      <a:pt x="8823" y="1"/>
                    </a:moveTo>
                    <a:cubicBezTo>
                      <a:pt x="5977" y="1192"/>
                      <a:pt x="2906" y="3287"/>
                      <a:pt x="0" y="5752"/>
                    </a:cubicBezTo>
                    <a:lnTo>
                      <a:pt x="5251" y="20218"/>
                    </a:lnTo>
                    <a:lnTo>
                      <a:pt x="10490" y="11979"/>
                    </a:lnTo>
                    <a:lnTo>
                      <a:pt x="882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56"/>
              <p:cNvSpPr/>
              <p:nvPr/>
            </p:nvSpPr>
            <p:spPr>
              <a:xfrm>
                <a:off x="1486775" y="2550150"/>
                <a:ext cx="501875" cy="231300"/>
              </a:xfrm>
              <a:custGeom>
                <a:rect b="b" l="l" r="r" t="t"/>
                <a:pathLst>
                  <a:path extrusionOk="0" h="9252" w="20075">
                    <a:moveTo>
                      <a:pt x="20075" y="0"/>
                    </a:moveTo>
                    <a:lnTo>
                      <a:pt x="4716" y="1870"/>
                    </a:lnTo>
                    <a:lnTo>
                      <a:pt x="1" y="9251"/>
                    </a:lnTo>
                    <a:lnTo>
                      <a:pt x="16419" y="7858"/>
                    </a:lnTo>
                    <a:cubicBezTo>
                      <a:pt x="16610" y="7513"/>
                      <a:pt x="16800" y="7156"/>
                      <a:pt x="17003" y="6811"/>
                    </a:cubicBezTo>
                    <a:cubicBezTo>
                      <a:pt x="18265" y="4418"/>
                      <a:pt x="19277" y="2155"/>
                      <a:pt x="2007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56"/>
              <p:cNvSpPr/>
              <p:nvPr/>
            </p:nvSpPr>
            <p:spPr>
              <a:xfrm>
                <a:off x="1433500" y="2754325"/>
                <a:ext cx="459300" cy="110775"/>
              </a:xfrm>
              <a:custGeom>
                <a:rect b="b" l="l" r="r" t="t"/>
                <a:pathLst>
                  <a:path extrusionOk="0" h="4431" w="18372">
                    <a:moveTo>
                      <a:pt x="18372" y="1"/>
                    </a:moveTo>
                    <a:lnTo>
                      <a:pt x="1929" y="1394"/>
                    </a:lnTo>
                    <a:lnTo>
                      <a:pt x="1" y="4430"/>
                    </a:lnTo>
                    <a:lnTo>
                      <a:pt x="16336" y="3180"/>
                    </a:lnTo>
                    <a:cubicBezTo>
                      <a:pt x="17062" y="2144"/>
                      <a:pt x="17741" y="1073"/>
                      <a:pt x="1837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56"/>
              <p:cNvSpPr/>
              <p:nvPr/>
            </p:nvSpPr>
            <p:spPr>
              <a:xfrm>
                <a:off x="1788300" y="1988000"/>
                <a:ext cx="167325" cy="259450"/>
              </a:xfrm>
              <a:custGeom>
                <a:rect b="b" l="l" r="r" t="t"/>
                <a:pathLst>
                  <a:path extrusionOk="0" h="10378" w="6693">
                    <a:moveTo>
                      <a:pt x="2376" y="1"/>
                    </a:moveTo>
                    <a:cubicBezTo>
                      <a:pt x="1627" y="1"/>
                      <a:pt x="830" y="117"/>
                      <a:pt x="1" y="341"/>
                    </a:cubicBezTo>
                    <a:lnTo>
                      <a:pt x="1203" y="10378"/>
                    </a:lnTo>
                    <a:lnTo>
                      <a:pt x="6692" y="1746"/>
                    </a:lnTo>
                    <a:cubicBezTo>
                      <a:pt x="6156" y="1281"/>
                      <a:pt x="5561" y="888"/>
                      <a:pt x="4918" y="555"/>
                    </a:cubicBezTo>
                    <a:cubicBezTo>
                      <a:pt x="4160" y="180"/>
                      <a:pt x="3304" y="1"/>
                      <a:pt x="23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56"/>
              <p:cNvSpPr/>
              <p:nvPr/>
            </p:nvSpPr>
            <p:spPr>
              <a:xfrm>
                <a:off x="1310575" y="2841550"/>
                <a:ext cx="525675" cy="216725"/>
              </a:xfrm>
              <a:custGeom>
                <a:rect b="b" l="l" r="r" t="t"/>
                <a:pathLst>
                  <a:path extrusionOk="0" h="8669" w="21027">
                    <a:moveTo>
                      <a:pt x="21027" y="1"/>
                    </a:moveTo>
                    <a:lnTo>
                      <a:pt x="4727" y="1263"/>
                    </a:lnTo>
                    <a:lnTo>
                      <a:pt x="0" y="8668"/>
                    </a:lnTo>
                    <a:lnTo>
                      <a:pt x="0" y="8668"/>
                    </a:lnTo>
                    <a:lnTo>
                      <a:pt x="13788" y="8490"/>
                    </a:lnTo>
                    <a:cubicBezTo>
                      <a:pt x="16383" y="5870"/>
                      <a:pt x="18895" y="3013"/>
                      <a:pt x="2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56"/>
              <p:cNvSpPr/>
              <p:nvPr/>
            </p:nvSpPr>
            <p:spPr>
              <a:xfrm>
                <a:off x="971825" y="2928775"/>
                <a:ext cx="254825" cy="500975"/>
              </a:xfrm>
              <a:custGeom>
                <a:rect b="b" l="l" r="r" t="t"/>
                <a:pathLst>
                  <a:path extrusionOk="0" h="20039" w="10193">
                    <a:moveTo>
                      <a:pt x="3763" y="0"/>
                    </a:moveTo>
                    <a:cubicBezTo>
                      <a:pt x="3013" y="2619"/>
                      <a:pt x="2537" y="4632"/>
                      <a:pt x="2370" y="5489"/>
                    </a:cubicBezTo>
                    <a:cubicBezTo>
                      <a:pt x="1954" y="7620"/>
                      <a:pt x="1" y="17478"/>
                      <a:pt x="3739" y="20038"/>
                    </a:cubicBezTo>
                    <a:lnTo>
                      <a:pt x="10193" y="9894"/>
                    </a:lnTo>
                    <a:lnTo>
                      <a:pt x="376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56"/>
              <p:cNvSpPr/>
              <p:nvPr/>
            </p:nvSpPr>
            <p:spPr>
              <a:xfrm>
                <a:off x="1650800" y="2284050"/>
                <a:ext cx="395300" cy="239925"/>
              </a:xfrm>
              <a:custGeom>
                <a:rect b="b" l="l" r="r" t="t"/>
                <a:pathLst>
                  <a:path extrusionOk="0" h="9597" w="15812">
                    <a:moveTo>
                      <a:pt x="15812" y="0"/>
                    </a:moveTo>
                    <a:lnTo>
                      <a:pt x="5239" y="1393"/>
                    </a:lnTo>
                    <a:lnTo>
                      <a:pt x="0" y="9597"/>
                    </a:lnTo>
                    <a:lnTo>
                      <a:pt x="0" y="9597"/>
                    </a:lnTo>
                    <a:lnTo>
                      <a:pt x="14490" y="7739"/>
                    </a:lnTo>
                    <a:cubicBezTo>
                      <a:pt x="15335" y="4882"/>
                      <a:pt x="15752" y="2286"/>
                      <a:pt x="158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56"/>
              <p:cNvSpPr/>
              <p:nvPr/>
            </p:nvSpPr>
            <p:spPr>
              <a:xfrm>
                <a:off x="1786825" y="2228675"/>
                <a:ext cx="258675" cy="82175"/>
              </a:xfrm>
              <a:custGeom>
                <a:rect b="b" l="l" r="r" t="t"/>
                <a:pathLst>
                  <a:path extrusionOk="0" h="3287" w="10347">
                    <a:moveTo>
                      <a:pt x="10275" y="1"/>
                    </a:moveTo>
                    <a:lnTo>
                      <a:pt x="1227" y="1334"/>
                    </a:lnTo>
                    <a:lnTo>
                      <a:pt x="0" y="3287"/>
                    </a:lnTo>
                    <a:lnTo>
                      <a:pt x="0" y="3287"/>
                    </a:lnTo>
                    <a:lnTo>
                      <a:pt x="10347" y="1918"/>
                    </a:lnTo>
                    <a:cubicBezTo>
                      <a:pt x="10347" y="1251"/>
                      <a:pt x="10335" y="608"/>
                      <a:pt x="102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56"/>
              <p:cNvSpPr/>
              <p:nvPr/>
            </p:nvSpPr>
            <p:spPr>
              <a:xfrm>
                <a:off x="1823125" y="2036975"/>
                <a:ext cx="220300" cy="216425"/>
              </a:xfrm>
              <a:custGeom>
                <a:rect b="b" l="l" r="r" t="t"/>
                <a:pathLst>
                  <a:path extrusionOk="0" h="8657" w="8812">
                    <a:moveTo>
                      <a:pt x="5525" y="1"/>
                    </a:moveTo>
                    <a:lnTo>
                      <a:pt x="1" y="8657"/>
                    </a:lnTo>
                    <a:lnTo>
                      <a:pt x="8811" y="7371"/>
                    </a:lnTo>
                    <a:cubicBezTo>
                      <a:pt x="8490" y="4144"/>
                      <a:pt x="7311" y="1668"/>
                      <a:pt x="552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56"/>
              <p:cNvSpPr/>
              <p:nvPr/>
            </p:nvSpPr>
            <p:spPr>
              <a:xfrm>
                <a:off x="1126925" y="2486750"/>
                <a:ext cx="295300" cy="567950"/>
              </a:xfrm>
              <a:custGeom>
                <a:rect b="b" l="l" r="r" t="t"/>
                <a:pathLst>
                  <a:path extrusionOk="0" h="22718" w="11812">
                    <a:moveTo>
                      <a:pt x="4393" y="0"/>
                    </a:moveTo>
                    <a:cubicBezTo>
                      <a:pt x="2715" y="3096"/>
                      <a:pt x="1238" y="6668"/>
                      <a:pt x="0" y="10097"/>
                    </a:cubicBezTo>
                    <a:lnTo>
                      <a:pt x="7072" y="22717"/>
                    </a:lnTo>
                    <a:lnTo>
                      <a:pt x="11811" y="15288"/>
                    </a:lnTo>
                    <a:lnTo>
                      <a:pt x="439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56"/>
              <p:cNvSpPr/>
              <p:nvPr/>
            </p:nvSpPr>
            <p:spPr>
              <a:xfrm>
                <a:off x="1237950" y="3061225"/>
                <a:ext cx="410175" cy="126825"/>
              </a:xfrm>
              <a:custGeom>
                <a:rect b="b" l="l" r="r" t="t"/>
                <a:pathLst>
                  <a:path extrusionOk="0" h="5073" w="16407">
                    <a:moveTo>
                      <a:pt x="16407" y="0"/>
                    </a:moveTo>
                    <a:lnTo>
                      <a:pt x="2715" y="179"/>
                    </a:lnTo>
                    <a:lnTo>
                      <a:pt x="0" y="4453"/>
                    </a:lnTo>
                    <a:lnTo>
                      <a:pt x="10954" y="5072"/>
                    </a:lnTo>
                    <a:cubicBezTo>
                      <a:pt x="12740" y="3525"/>
                      <a:pt x="14597" y="1822"/>
                      <a:pt x="1640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56"/>
              <p:cNvSpPr/>
              <p:nvPr/>
            </p:nvSpPr>
            <p:spPr>
              <a:xfrm>
                <a:off x="1241225" y="2398350"/>
                <a:ext cx="234575" cy="463475"/>
              </a:xfrm>
              <a:custGeom>
                <a:rect b="b" l="l" r="r" t="t"/>
                <a:pathLst>
                  <a:path extrusionOk="0" h="18539" w="9383">
                    <a:moveTo>
                      <a:pt x="2012" y="0"/>
                    </a:moveTo>
                    <a:lnTo>
                      <a:pt x="1703" y="441"/>
                    </a:lnTo>
                    <a:cubicBezTo>
                      <a:pt x="1119" y="1310"/>
                      <a:pt x="548" y="2239"/>
                      <a:pt x="0" y="3227"/>
                    </a:cubicBezTo>
                    <a:lnTo>
                      <a:pt x="7430" y="18538"/>
                    </a:lnTo>
                    <a:lnTo>
                      <a:pt x="9382" y="15490"/>
                    </a:lnTo>
                    <a:lnTo>
                      <a:pt x="201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56"/>
              <p:cNvSpPr/>
              <p:nvPr/>
            </p:nvSpPr>
            <p:spPr>
              <a:xfrm>
                <a:off x="1068875" y="2748675"/>
                <a:ext cx="230400" cy="420625"/>
              </a:xfrm>
              <a:custGeom>
                <a:rect b="b" l="l" r="r" t="t"/>
                <a:pathLst>
                  <a:path extrusionOk="0" h="16825" w="9216">
                    <a:moveTo>
                      <a:pt x="2203" y="1"/>
                    </a:moveTo>
                    <a:cubicBezTo>
                      <a:pt x="1334" y="2453"/>
                      <a:pt x="596" y="4811"/>
                      <a:pt x="0" y="6835"/>
                    </a:cubicBezTo>
                    <a:lnTo>
                      <a:pt x="6489" y="16824"/>
                    </a:lnTo>
                    <a:lnTo>
                      <a:pt x="9216" y="12538"/>
                    </a:lnTo>
                    <a:lnTo>
                      <a:pt x="220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56"/>
              <p:cNvSpPr/>
              <p:nvPr/>
            </p:nvSpPr>
            <p:spPr>
              <a:xfrm>
                <a:off x="1740975" y="1998300"/>
                <a:ext cx="70575" cy="306600"/>
              </a:xfrm>
              <a:custGeom>
                <a:rect b="b" l="l" r="r" t="t"/>
                <a:pathLst>
                  <a:path extrusionOk="0" h="12264" w="2823">
                    <a:moveTo>
                      <a:pt x="1596" y="0"/>
                    </a:moveTo>
                    <a:cubicBezTo>
                      <a:pt x="1072" y="143"/>
                      <a:pt x="536" y="322"/>
                      <a:pt x="1" y="548"/>
                    </a:cubicBezTo>
                    <a:lnTo>
                      <a:pt x="1632" y="12264"/>
                    </a:lnTo>
                    <a:lnTo>
                      <a:pt x="2822" y="10371"/>
                    </a:lnTo>
                    <a:lnTo>
                      <a:pt x="15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56"/>
              <p:cNvSpPr/>
              <p:nvPr/>
            </p:nvSpPr>
            <p:spPr>
              <a:xfrm>
                <a:off x="1296275" y="2211125"/>
                <a:ext cx="302150" cy="567050"/>
              </a:xfrm>
              <a:custGeom>
                <a:rect b="b" l="l" r="r" t="t"/>
                <a:pathLst>
                  <a:path extrusionOk="0" h="22682" w="12086">
                    <a:moveTo>
                      <a:pt x="6359" y="0"/>
                    </a:moveTo>
                    <a:cubicBezTo>
                      <a:pt x="3906" y="2334"/>
                      <a:pt x="1680" y="4870"/>
                      <a:pt x="1" y="7203"/>
                    </a:cubicBezTo>
                    <a:lnTo>
                      <a:pt x="7359" y="22681"/>
                    </a:lnTo>
                    <a:lnTo>
                      <a:pt x="12086" y="15264"/>
                    </a:lnTo>
                    <a:lnTo>
                      <a:pt x="635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56"/>
              <p:cNvSpPr/>
              <p:nvPr/>
            </p:nvSpPr>
            <p:spPr>
              <a:xfrm>
                <a:off x="1460875" y="2163800"/>
                <a:ext cx="178625" cy="421200"/>
              </a:xfrm>
              <a:custGeom>
                <a:rect b="b" l="l" r="r" t="t"/>
                <a:pathLst>
                  <a:path extrusionOk="0" h="16848" w="7145">
                    <a:moveTo>
                      <a:pt x="1846" y="0"/>
                    </a:moveTo>
                    <a:cubicBezTo>
                      <a:pt x="1215" y="536"/>
                      <a:pt x="608" y="1084"/>
                      <a:pt x="1" y="1667"/>
                    </a:cubicBezTo>
                    <a:lnTo>
                      <a:pt x="5692" y="16847"/>
                    </a:lnTo>
                    <a:lnTo>
                      <a:pt x="7145" y="14573"/>
                    </a:lnTo>
                    <a:lnTo>
                      <a:pt x="184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56"/>
              <p:cNvSpPr/>
              <p:nvPr/>
            </p:nvSpPr>
            <p:spPr>
              <a:xfrm>
                <a:off x="1065600" y="1997100"/>
                <a:ext cx="979600" cy="1435925"/>
              </a:xfrm>
              <a:custGeom>
                <a:rect b="b" l="l" r="r" t="t"/>
                <a:pathLst>
                  <a:path extrusionOk="0" h="57437" w="39184">
                    <a:moveTo>
                      <a:pt x="28873" y="1"/>
                    </a:moveTo>
                    <a:cubicBezTo>
                      <a:pt x="28790" y="24"/>
                      <a:pt x="28683" y="48"/>
                      <a:pt x="28575" y="72"/>
                    </a:cubicBezTo>
                    <a:lnTo>
                      <a:pt x="29814" y="10442"/>
                    </a:lnTo>
                    <a:lnTo>
                      <a:pt x="28611" y="12335"/>
                    </a:lnTo>
                    <a:lnTo>
                      <a:pt x="26968" y="620"/>
                    </a:lnTo>
                    <a:cubicBezTo>
                      <a:pt x="26885" y="667"/>
                      <a:pt x="26778" y="703"/>
                      <a:pt x="26682" y="739"/>
                    </a:cubicBezTo>
                    <a:lnTo>
                      <a:pt x="28349" y="12728"/>
                    </a:lnTo>
                    <a:lnTo>
                      <a:pt x="23158" y="20932"/>
                    </a:lnTo>
                    <a:lnTo>
                      <a:pt x="17907" y="6466"/>
                    </a:lnTo>
                    <a:cubicBezTo>
                      <a:pt x="17836" y="6537"/>
                      <a:pt x="17741" y="6597"/>
                      <a:pt x="17669" y="6668"/>
                    </a:cubicBezTo>
                    <a:lnTo>
                      <a:pt x="22968" y="21241"/>
                    </a:lnTo>
                    <a:lnTo>
                      <a:pt x="21527" y="23503"/>
                    </a:lnTo>
                    <a:lnTo>
                      <a:pt x="15824" y="8323"/>
                    </a:lnTo>
                    <a:cubicBezTo>
                      <a:pt x="15752" y="8394"/>
                      <a:pt x="15657" y="8466"/>
                      <a:pt x="15586" y="8549"/>
                    </a:cubicBezTo>
                    <a:lnTo>
                      <a:pt x="21313" y="23813"/>
                    </a:lnTo>
                    <a:lnTo>
                      <a:pt x="16598" y="31219"/>
                    </a:lnTo>
                    <a:lnTo>
                      <a:pt x="9240" y="15741"/>
                    </a:lnTo>
                    <a:cubicBezTo>
                      <a:pt x="9180" y="15836"/>
                      <a:pt x="9109" y="15919"/>
                      <a:pt x="9049" y="16026"/>
                    </a:cubicBezTo>
                    <a:lnTo>
                      <a:pt x="16419" y="31516"/>
                    </a:lnTo>
                    <a:lnTo>
                      <a:pt x="14466" y="34576"/>
                    </a:lnTo>
                    <a:lnTo>
                      <a:pt x="7037" y="19253"/>
                    </a:lnTo>
                    <a:cubicBezTo>
                      <a:pt x="6977" y="19360"/>
                      <a:pt x="6918" y="19467"/>
                      <a:pt x="6858" y="19586"/>
                    </a:cubicBezTo>
                    <a:lnTo>
                      <a:pt x="14276" y="34874"/>
                    </a:lnTo>
                    <a:lnTo>
                      <a:pt x="9537" y="42291"/>
                    </a:lnTo>
                    <a:lnTo>
                      <a:pt x="2477" y="29683"/>
                    </a:lnTo>
                    <a:cubicBezTo>
                      <a:pt x="2429" y="29802"/>
                      <a:pt x="2382" y="29933"/>
                      <a:pt x="2334" y="30052"/>
                    </a:cubicBezTo>
                    <a:lnTo>
                      <a:pt x="9347" y="42577"/>
                    </a:lnTo>
                    <a:lnTo>
                      <a:pt x="6620" y="46863"/>
                    </a:lnTo>
                    <a:lnTo>
                      <a:pt x="131" y="36886"/>
                    </a:lnTo>
                    <a:cubicBezTo>
                      <a:pt x="108" y="37017"/>
                      <a:pt x="60" y="37136"/>
                      <a:pt x="36" y="37255"/>
                    </a:cubicBezTo>
                    <a:lnTo>
                      <a:pt x="6465" y="47137"/>
                    </a:lnTo>
                    <a:lnTo>
                      <a:pt x="0" y="57270"/>
                    </a:lnTo>
                    <a:cubicBezTo>
                      <a:pt x="72" y="57329"/>
                      <a:pt x="167" y="57377"/>
                      <a:pt x="250" y="57436"/>
                    </a:cubicBezTo>
                    <a:lnTo>
                      <a:pt x="6716" y="47304"/>
                    </a:lnTo>
                    <a:lnTo>
                      <a:pt x="17514" y="47923"/>
                    </a:lnTo>
                    <a:cubicBezTo>
                      <a:pt x="17622" y="47840"/>
                      <a:pt x="17741" y="47745"/>
                      <a:pt x="17848" y="47637"/>
                    </a:cubicBezTo>
                    <a:lnTo>
                      <a:pt x="6894" y="47018"/>
                    </a:lnTo>
                    <a:lnTo>
                      <a:pt x="9621" y="42744"/>
                    </a:lnTo>
                    <a:lnTo>
                      <a:pt x="23313" y="42565"/>
                    </a:lnTo>
                    <a:lnTo>
                      <a:pt x="23610" y="42268"/>
                    </a:lnTo>
                    <a:lnTo>
                      <a:pt x="9811" y="42446"/>
                    </a:lnTo>
                    <a:lnTo>
                      <a:pt x="9811" y="42446"/>
                    </a:lnTo>
                    <a:lnTo>
                      <a:pt x="14526" y="35041"/>
                    </a:lnTo>
                    <a:lnTo>
                      <a:pt x="30838" y="33790"/>
                    </a:lnTo>
                    <a:lnTo>
                      <a:pt x="31064" y="33469"/>
                    </a:lnTo>
                    <a:lnTo>
                      <a:pt x="14740" y="34719"/>
                    </a:lnTo>
                    <a:lnTo>
                      <a:pt x="16669" y="31683"/>
                    </a:lnTo>
                    <a:lnTo>
                      <a:pt x="33112" y="30290"/>
                    </a:lnTo>
                    <a:lnTo>
                      <a:pt x="33290" y="29980"/>
                    </a:lnTo>
                    <a:lnTo>
                      <a:pt x="33290" y="29980"/>
                    </a:lnTo>
                    <a:lnTo>
                      <a:pt x="16848" y="31373"/>
                    </a:lnTo>
                    <a:lnTo>
                      <a:pt x="21551" y="23992"/>
                    </a:lnTo>
                    <a:lnTo>
                      <a:pt x="36910" y="22110"/>
                    </a:lnTo>
                    <a:cubicBezTo>
                      <a:pt x="36957" y="22015"/>
                      <a:pt x="36981" y="21908"/>
                      <a:pt x="37029" y="21801"/>
                    </a:cubicBezTo>
                    <a:lnTo>
                      <a:pt x="37029" y="21801"/>
                    </a:lnTo>
                    <a:lnTo>
                      <a:pt x="21765" y="23658"/>
                    </a:lnTo>
                    <a:lnTo>
                      <a:pt x="23206" y="21420"/>
                    </a:lnTo>
                    <a:lnTo>
                      <a:pt x="37791" y="19539"/>
                    </a:lnTo>
                    <a:lnTo>
                      <a:pt x="37874" y="19229"/>
                    </a:lnTo>
                    <a:lnTo>
                      <a:pt x="37874" y="19229"/>
                    </a:lnTo>
                    <a:lnTo>
                      <a:pt x="23396" y="21086"/>
                    </a:lnTo>
                    <a:lnTo>
                      <a:pt x="23396" y="21086"/>
                    </a:lnTo>
                    <a:lnTo>
                      <a:pt x="28623" y="12883"/>
                    </a:lnTo>
                    <a:lnTo>
                      <a:pt x="39184" y="11490"/>
                    </a:lnTo>
                    <a:lnTo>
                      <a:pt x="39184" y="11192"/>
                    </a:lnTo>
                    <a:lnTo>
                      <a:pt x="28825" y="12562"/>
                    </a:lnTo>
                    <a:lnTo>
                      <a:pt x="30076" y="10609"/>
                    </a:lnTo>
                    <a:lnTo>
                      <a:pt x="39124" y="9276"/>
                    </a:lnTo>
                    <a:cubicBezTo>
                      <a:pt x="39112" y="9168"/>
                      <a:pt x="39112" y="9073"/>
                      <a:pt x="39101" y="8978"/>
                    </a:cubicBezTo>
                    <a:lnTo>
                      <a:pt x="30290" y="10288"/>
                    </a:lnTo>
                    <a:lnTo>
                      <a:pt x="35814" y="1620"/>
                    </a:lnTo>
                    <a:cubicBezTo>
                      <a:pt x="35731" y="1548"/>
                      <a:pt x="35660" y="1489"/>
                      <a:pt x="35588" y="1417"/>
                    </a:cubicBezTo>
                    <a:lnTo>
                      <a:pt x="30076" y="10049"/>
                    </a:lnTo>
                    <a:lnTo>
                      <a:pt x="28873" y="1"/>
                    </a:lnTo>
                    <a:close/>
                  </a:path>
                </a:pathLst>
              </a:custGeom>
              <a:solidFill>
                <a:schemeClr val="accent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859" name="Google Shape;859;p56"/>
          <p:cNvGrpSpPr/>
          <p:nvPr/>
        </p:nvGrpSpPr>
        <p:grpSpPr>
          <a:xfrm rot="292556">
            <a:off x="8103354" y="3848553"/>
            <a:ext cx="788240" cy="1677357"/>
            <a:chOff x="2363375" y="2549550"/>
            <a:chExt cx="788225" cy="1677325"/>
          </a:xfrm>
        </p:grpSpPr>
        <p:sp>
          <p:nvSpPr>
            <p:cNvPr id="860" name="Google Shape;860;p56"/>
            <p:cNvSpPr/>
            <p:nvPr/>
          </p:nvSpPr>
          <p:spPr>
            <a:xfrm>
              <a:off x="2654475" y="2552225"/>
              <a:ext cx="359000" cy="460200"/>
            </a:xfrm>
            <a:custGeom>
              <a:rect b="b" l="l" r="r" t="t"/>
              <a:pathLst>
                <a:path extrusionOk="0" h="18408" w="14360">
                  <a:moveTo>
                    <a:pt x="14360" y="1"/>
                  </a:moveTo>
                  <a:cubicBezTo>
                    <a:pt x="8300" y="3477"/>
                    <a:pt x="3597" y="7490"/>
                    <a:pt x="1" y="11776"/>
                  </a:cubicBezTo>
                  <a:lnTo>
                    <a:pt x="8109" y="18408"/>
                  </a:lnTo>
                  <a:cubicBezTo>
                    <a:pt x="11407" y="8526"/>
                    <a:pt x="13943" y="1179"/>
                    <a:pt x="1436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56"/>
            <p:cNvSpPr/>
            <p:nvPr/>
          </p:nvSpPr>
          <p:spPr>
            <a:xfrm>
              <a:off x="2581275" y="3438950"/>
              <a:ext cx="504550" cy="452750"/>
            </a:xfrm>
            <a:custGeom>
              <a:rect b="b" l="l" r="r" t="t"/>
              <a:pathLst>
                <a:path extrusionOk="0" h="18110" w="20182">
                  <a:moveTo>
                    <a:pt x="20181" y="0"/>
                  </a:moveTo>
                  <a:lnTo>
                    <a:pt x="5203" y="1655"/>
                  </a:lnTo>
                  <a:cubicBezTo>
                    <a:pt x="4036" y="5227"/>
                    <a:pt x="2881" y="8835"/>
                    <a:pt x="1774" y="12383"/>
                  </a:cubicBezTo>
                  <a:lnTo>
                    <a:pt x="1822" y="12407"/>
                  </a:lnTo>
                  <a:lnTo>
                    <a:pt x="1715" y="12549"/>
                  </a:lnTo>
                  <a:cubicBezTo>
                    <a:pt x="1143" y="14419"/>
                    <a:pt x="560" y="16276"/>
                    <a:pt x="0" y="18110"/>
                  </a:cubicBezTo>
                  <a:lnTo>
                    <a:pt x="11061" y="16502"/>
                  </a:lnTo>
                  <a:cubicBezTo>
                    <a:pt x="15502" y="10775"/>
                    <a:pt x="18383" y="5227"/>
                    <a:pt x="2018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56"/>
            <p:cNvSpPr/>
            <p:nvPr/>
          </p:nvSpPr>
          <p:spPr>
            <a:xfrm>
              <a:off x="2363375" y="3574075"/>
              <a:ext cx="253325" cy="646825"/>
            </a:xfrm>
            <a:custGeom>
              <a:rect b="b" l="l" r="r" t="t"/>
              <a:pathLst>
                <a:path extrusionOk="0" h="25873" w="10133">
                  <a:moveTo>
                    <a:pt x="655" y="1"/>
                  </a:moveTo>
                  <a:lnTo>
                    <a:pt x="655" y="1"/>
                  </a:lnTo>
                  <a:cubicBezTo>
                    <a:pt x="1" y="13240"/>
                    <a:pt x="3918" y="24170"/>
                    <a:pt x="4561" y="25873"/>
                  </a:cubicBezTo>
                  <a:cubicBezTo>
                    <a:pt x="6085" y="20301"/>
                    <a:pt x="8037" y="13812"/>
                    <a:pt x="10133" y="7097"/>
                  </a:cubicBezTo>
                  <a:lnTo>
                    <a:pt x="6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56"/>
            <p:cNvSpPr/>
            <p:nvPr/>
          </p:nvSpPr>
          <p:spPr>
            <a:xfrm>
              <a:off x="2924175" y="2553725"/>
              <a:ext cx="192000" cy="282500"/>
            </a:xfrm>
            <a:custGeom>
              <a:rect b="b" l="l" r="r" t="t"/>
              <a:pathLst>
                <a:path extrusionOk="0" h="11300" w="7680">
                  <a:moveTo>
                    <a:pt x="3870" y="0"/>
                  </a:moveTo>
                  <a:cubicBezTo>
                    <a:pt x="3620" y="738"/>
                    <a:pt x="2131" y="5037"/>
                    <a:pt x="0" y="11299"/>
                  </a:cubicBezTo>
                  <a:lnTo>
                    <a:pt x="7680" y="9763"/>
                  </a:lnTo>
                  <a:cubicBezTo>
                    <a:pt x="6322" y="4298"/>
                    <a:pt x="4334" y="774"/>
                    <a:pt x="387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56"/>
            <p:cNvSpPr/>
            <p:nvPr/>
          </p:nvSpPr>
          <p:spPr>
            <a:xfrm>
              <a:off x="2817300" y="2804950"/>
              <a:ext cx="334300" cy="349750"/>
            </a:xfrm>
            <a:custGeom>
              <a:rect b="b" l="l" r="r" t="t"/>
              <a:pathLst>
                <a:path extrusionOk="0" h="13990" w="13372">
                  <a:moveTo>
                    <a:pt x="12014" y="0"/>
                  </a:moveTo>
                  <a:lnTo>
                    <a:pt x="4156" y="1560"/>
                  </a:lnTo>
                  <a:cubicBezTo>
                    <a:pt x="2953" y="5179"/>
                    <a:pt x="1525" y="9406"/>
                    <a:pt x="1" y="13990"/>
                  </a:cubicBezTo>
                  <a:lnTo>
                    <a:pt x="13252" y="11609"/>
                  </a:lnTo>
                  <a:cubicBezTo>
                    <a:pt x="13371" y="7180"/>
                    <a:pt x="12800" y="3250"/>
                    <a:pt x="1201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56"/>
            <p:cNvSpPr/>
            <p:nvPr/>
          </p:nvSpPr>
          <p:spPr>
            <a:xfrm>
              <a:off x="2713425" y="3102900"/>
              <a:ext cx="434600" cy="369400"/>
            </a:xfrm>
            <a:custGeom>
              <a:rect b="b" l="l" r="r" t="t"/>
              <a:pathLst>
                <a:path extrusionOk="0" h="14776" w="17384">
                  <a:moveTo>
                    <a:pt x="17384" y="0"/>
                  </a:moveTo>
                  <a:lnTo>
                    <a:pt x="4037" y="2393"/>
                  </a:lnTo>
                  <a:cubicBezTo>
                    <a:pt x="2739" y="6322"/>
                    <a:pt x="1370" y="10525"/>
                    <a:pt x="0" y="14776"/>
                  </a:cubicBezTo>
                  <a:lnTo>
                    <a:pt x="14990" y="13145"/>
                  </a:lnTo>
                  <a:cubicBezTo>
                    <a:pt x="16574" y="8442"/>
                    <a:pt x="17264" y="4024"/>
                    <a:pt x="1738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56"/>
            <p:cNvSpPr/>
            <p:nvPr/>
          </p:nvSpPr>
          <p:spPr>
            <a:xfrm>
              <a:off x="2380350" y="3151700"/>
              <a:ext cx="360475" cy="592375"/>
            </a:xfrm>
            <a:custGeom>
              <a:rect b="b" l="l" r="r" t="t"/>
              <a:pathLst>
                <a:path extrusionOk="0" h="23695" w="14419">
                  <a:moveTo>
                    <a:pt x="3596" y="1"/>
                  </a:moveTo>
                  <a:cubicBezTo>
                    <a:pt x="1334" y="5585"/>
                    <a:pt x="286" y="11240"/>
                    <a:pt x="0" y="16539"/>
                  </a:cubicBezTo>
                  <a:lnTo>
                    <a:pt x="9561" y="23694"/>
                  </a:lnTo>
                  <a:cubicBezTo>
                    <a:pt x="11145" y="18646"/>
                    <a:pt x="12788" y="13502"/>
                    <a:pt x="14419" y="8526"/>
                  </a:cubicBezTo>
                  <a:lnTo>
                    <a:pt x="359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56"/>
            <p:cNvSpPr/>
            <p:nvPr/>
          </p:nvSpPr>
          <p:spPr>
            <a:xfrm>
              <a:off x="2472925" y="2852575"/>
              <a:ext cx="381325" cy="504550"/>
            </a:xfrm>
            <a:custGeom>
              <a:rect b="b" l="l" r="r" t="t"/>
              <a:pathLst>
                <a:path extrusionOk="0" h="20182" w="15253">
                  <a:moveTo>
                    <a:pt x="7049" y="0"/>
                  </a:moveTo>
                  <a:cubicBezTo>
                    <a:pt x="3941" y="3739"/>
                    <a:pt x="1643" y="7680"/>
                    <a:pt x="0" y="11668"/>
                  </a:cubicBezTo>
                  <a:lnTo>
                    <a:pt x="10787" y="20181"/>
                  </a:lnTo>
                  <a:cubicBezTo>
                    <a:pt x="12347" y="15431"/>
                    <a:pt x="13871" y="10847"/>
                    <a:pt x="15252" y="6715"/>
                  </a:cubicBezTo>
                  <a:lnTo>
                    <a:pt x="704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56"/>
            <p:cNvSpPr/>
            <p:nvPr/>
          </p:nvSpPr>
          <p:spPr>
            <a:xfrm>
              <a:off x="2485125" y="3860425"/>
              <a:ext cx="366425" cy="362575"/>
            </a:xfrm>
            <a:custGeom>
              <a:rect b="b" l="l" r="r" t="t"/>
              <a:pathLst>
                <a:path extrusionOk="0" h="14503" w="14657">
                  <a:moveTo>
                    <a:pt x="14657" y="1"/>
                  </a:moveTo>
                  <a:lnTo>
                    <a:pt x="3763" y="1584"/>
                  </a:lnTo>
                  <a:cubicBezTo>
                    <a:pt x="2370" y="6180"/>
                    <a:pt x="1072" y="10549"/>
                    <a:pt x="0" y="14502"/>
                  </a:cubicBezTo>
                  <a:cubicBezTo>
                    <a:pt x="6120" y="9621"/>
                    <a:pt x="10918" y="4751"/>
                    <a:pt x="1465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56"/>
            <p:cNvSpPr/>
            <p:nvPr/>
          </p:nvSpPr>
          <p:spPr>
            <a:xfrm>
              <a:off x="2380650" y="2549550"/>
              <a:ext cx="767975" cy="1677325"/>
            </a:xfrm>
            <a:custGeom>
              <a:rect b="b" l="l" r="r" t="t"/>
              <a:pathLst>
                <a:path extrusionOk="0" h="67093" w="30719">
                  <a:moveTo>
                    <a:pt x="25503" y="1"/>
                  </a:moveTo>
                  <a:cubicBezTo>
                    <a:pt x="25444" y="48"/>
                    <a:pt x="25372" y="72"/>
                    <a:pt x="25313" y="120"/>
                  </a:cubicBezTo>
                  <a:cubicBezTo>
                    <a:pt x="24908" y="1298"/>
                    <a:pt x="22360" y="8644"/>
                    <a:pt x="19062" y="18527"/>
                  </a:cubicBezTo>
                  <a:lnTo>
                    <a:pt x="10954" y="11895"/>
                  </a:lnTo>
                  <a:cubicBezTo>
                    <a:pt x="10894" y="11966"/>
                    <a:pt x="10811" y="12038"/>
                    <a:pt x="10752" y="12121"/>
                  </a:cubicBezTo>
                  <a:lnTo>
                    <a:pt x="18955" y="18824"/>
                  </a:lnTo>
                  <a:cubicBezTo>
                    <a:pt x="17574" y="22980"/>
                    <a:pt x="16050" y="27552"/>
                    <a:pt x="14502" y="32314"/>
                  </a:cubicBezTo>
                  <a:lnTo>
                    <a:pt x="3715" y="23801"/>
                  </a:lnTo>
                  <a:cubicBezTo>
                    <a:pt x="3667" y="23884"/>
                    <a:pt x="3644" y="23992"/>
                    <a:pt x="3596" y="24087"/>
                  </a:cubicBezTo>
                  <a:lnTo>
                    <a:pt x="14419" y="32612"/>
                  </a:lnTo>
                  <a:cubicBezTo>
                    <a:pt x="12799" y="37577"/>
                    <a:pt x="11144" y="42732"/>
                    <a:pt x="9561" y="47780"/>
                  </a:cubicBezTo>
                  <a:lnTo>
                    <a:pt x="12" y="40613"/>
                  </a:lnTo>
                  <a:cubicBezTo>
                    <a:pt x="12" y="40732"/>
                    <a:pt x="0" y="40851"/>
                    <a:pt x="0" y="40970"/>
                  </a:cubicBezTo>
                  <a:lnTo>
                    <a:pt x="9478" y="48078"/>
                  </a:lnTo>
                  <a:cubicBezTo>
                    <a:pt x="7382" y="54781"/>
                    <a:pt x="5441" y="61270"/>
                    <a:pt x="3894" y="66854"/>
                  </a:cubicBezTo>
                  <a:cubicBezTo>
                    <a:pt x="3953" y="67009"/>
                    <a:pt x="3989" y="67092"/>
                    <a:pt x="3989" y="67092"/>
                  </a:cubicBezTo>
                  <a:cubicBezTo>
                    <a:pt x="4048" y="67033"/>
                    <a:pt x="4120" y="66985"/>
                    <a:pt x="4179" y="66925"/>
                  </a:cubicBezTo>
                  <a:cubicBezTo>
                    <a:pt x="5263" y="62996"/>
                    <a:pt x="6549" y="58615"/>
                    <a:pt x="7942" y="54007"/>
                  </a:cubicBezTo>
                  <a:lnTo>
                    <a:pt x="18824" y="52424"/>
                  </a:lnTo>
                  <a:cubicBezTo>
                    <a:pt x="18907" y="52305"/>
                    <a:pt x="19003" y="52197"/>
                    <a:pt x="19086" y="52078"/>
                  </a:cubicBezTo>
                  <a:lnTo>
                    <a:pt x="19086" y="52078"/>
                  </a:lnTo>
                  <a:lnTo>
                    <a:pt x="8025" y="53686"/>
                  </a:lnTo>
                  <a:cubicBezTo>
                    <a:pt x="8585" y="51852"/>
                    <a:pt x="9168" y="49995"/>
                    <a:pt x="9740" y="48125"/>
                  </a:cubicBezTo>
                  <a:lnTo>
                    <a:pt x="9847" y="47983"/>
                  </a:lnTo>
                  <a:lnTo>
                    <a:pt x="9799" y="47959"/>
                  </a:lnTo>
                  <a:cubicBezTo>
                    <a:pt x="10918" y="44399"/>
                    <a:pt x="12061" y="40779"/>
                    <a:pt x="13216" y="37231"/>
                  </a:cubicBezTo>
                  <a:lnTo>
                    <a:pt x="28194" y="35576"/>
                  </a:lnTo>
                  <a:cubicBezTo>
                    <a:pt x="28230" y="35469"/>
                    <a:pt x="28278" y="35362"/>
                    <a:pt x="28301" y="35255"/>
                  </a:cubicBezTo>
                  <a:lnTo>
                    <a:pt x="28301" y="35255"/>
                  </a:lnTo>
                  <a:lnTo>
                    <a:pt x="13299" y="36910"/>
                  </a:lnTo>
                  <a:cubicBezTo>
                    <a:pt x="14669" y="32659"/>
                    <a:pt x="16050" y="28456"/>
                    <a:pt x="17348" y="24515"/>
                  </a:cubicBezTo>
                  <a:lnTo>
                    <a:pt x="30695" y="22122"/>
                  </a:lnTo>
                  <a:cubicBezTo>
                    <a:pt x="30695" y="22015"/>
                    <a:pt x="30695" y="21908"/>
                    <a:pt x="30718" y="21825"/>
                  </a:cubicBezTo>
                  <a:lnTo>
                    <a:pt x="30718" y="21825"/>
                  </a:lnTo>
                  <a:lnTo>
                    <a:pt x="17467" y="24206"/>
                  </a:lnTo>
                  <a:cubicBezTo>
                    <a:pt x="18991" y="19622"/>
                    <a:pt x="20419" y="15383"/>
                    <a:pt x="21634" y="11776"/>
                  </a:cubicBezTo>
                  <a:lnTo>
                    <a:pt x="29492" y="10216"/>
                  </a:lnTo>
                  <a:cubicBezTo>
                    <a:pt x="29468" y="10109"/>
                    <a:pt x="29444" y="10026"/>
                    <a:pt x="29421" y="9930"/>
                  </a:cubicBezTo>
                  <a:lnTo>
                    <a:pt x="21741" y="11466"/>
                  </a:lnTo>
                  <a:cubicBezTo>
                    <a:pt x="23872" y="5192"/>
                    <a:pt x="25337" y="905"/>
                    <a:pt x="25611" y="167"/>
                  </a:cubicBezTo>
                  <a:cubicBezTo>
                    <a:pt x="25551" y="60"/>
                    <a:pt x="25503" y="1"/>
                    <a:pt x="25503" y="1"/>
                  </a:cubicBezTo>
                  <a:close/>
                </a:path>
              </a:pathLst>
            </a:custGeom>
            <a:solidFill>
              <a:schemeClr val="accent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70" name="Google Shape;870;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3">
    <p:spTree>
      <p:nvGrpSpPr>
        <p:cNvPr id="871" name="Shape 871"/>
        <p:cNvGrpSpPr/>
        <p:nvPr/>
      </p:nvGrpSpPr>
      <p:grpSpPr>
        <a:xfrm>
          <a:off x="0" y="0"/>
          <a:ext cx="0" cy="0"/>
          <a:chOff x="0" y="0"/>
          <a:chExt cx="0" cy="0"/>
        </a:xfrm>
      </p:grpSpPr>
      <p:sp>
        <p:nvSpPr>
          <p:cNvPr id="872" name="Google Shape;872;p57"/>
          <p:cNvSpPr txBox="1"/>
          <p:nvPr>
            <p:ph type="title"/>
          </p:nvPr>
        </p:nvSpPr>
        <p:spPr>
          <a:xfrm>
            <a:off x="713225" y="1307625"/>
            <a:ext cx="3187200" cy="1290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873" name="Google Shape;873;p57"/>
          <p:cNvSpPr txBox="1"/>
          <p:nvPr>
            <p:ph idx="1" type="subTitle"/>
          </p:nvPr>
        </p:nvSpPr>
        <p:spPr>
          <a:xfrm>
            <a:off x="713225" y="2544950"/>
            <a:ext cx="3187200" cy="129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874" name="Google Shape;874;p57"/>
          <p:cNvSpPr/>
          <p:nvPr/>
        </p:nvSpPr>
        <p:spPr>
          <a:xfrm>
            <a:off x="789413" y="362013"/>
            <a:ext cx="2204975" cy="428100"/>
          </a:xfrm>
          <a:custGeom>
            <a:rect b="b" l="l" r="r" t="t"/>
            <a:pathLst>
              <a:path extrusionOk="0" h="17124" w="88199">
                <a:moveTo>
                  <a:pt x="40677" y="0"/>
                </a:moveTo>
                <a:cubicBezTo>
                  <a:pt x="40206" y="0"/>
                  <a:pt x="39728" y="28"/>
                  <a:pt x="39240" y="88"/>
                </a:cubicBezTo>
                <a:cubicBezTo>
                  <a:pt x="29802" y="1232"/>
                  <a:pt x="31871" y="8296"/>
                  <a:pt x="31871" y="8296"/>
                </a:cubicBezTo>
                <a:cubicBezTo>
                  <a:pt x="31871" y="8296"/>
                  <a:pt x="28894" y="3392"/>
                  <a:pt x="23114" y="3392"/>
                </a:cubicBezTo>
                <a:cubicBezTo>
                  <a:pt x="21901" y="3392"/>
                  <a:pt x="20564" y="3608"/>
                  <a:pt x="19106" y="4131"/>
                </a:cubicBezTo>
                <a:cubicBezTo>
                  <a:pt x="10697" y="7143"/>
                  <a:pt x="14425" y="13683"/>
                  <a:pt x="14425" y="13683"/>
                </a:cubicBezTo>
                <a:cubicBezTo>
                  <a:pt x="14083" y="13651"/>
                  <a:pt x="13729" y="13637"/>
                  <a:pt x="13365" y="13637"/>
                </a:cubicBezTo>
                <a:cubicBezTo>
                  <a:pt x="7782" y="13637"/>
                  <a:pt x="1" y="17123"/>
                  <a:pt x="1" y="17123"/>
                </a:cubicBezTo>
                <a:lnTo>
                  <a:pt x="88198" y="17123"/>
                </a:lnTo>
                <a:cubicBezTo>
                  <a:pt x="86320" y="13241"/>
                  <a:pt x="81795" y="12569"/>
                  <a:pt x="78900" y="12569"/>
                </a:cubicBezTo>
                <a:cubicBezTo>
                  <a:pt x="77380" y="12569"/>
                  <a:pt x="76309" y="12754"/>
                  <a:pt x="76306" y="12757"/>
                </a:cubicBezTo>
                <a:cubicBezTo>
                  <a:pt x="74896" y="10843"/>
                  <a:pt x="73068" y="10305"/>
                  <a:pt x="71458" y="10305"/>
                </a:cubicBezTo>
                <a:cubicBezTo>
                  <a:pt x="69389" y="10305"/>
                  <a:pt x="67679" y="11194"/>
                  <a:pt x="67679" y="11194"/>
                </a:cubicBezTo>
                <a:cubicBezTo>
                  <a:pt x="67679" y="11194"/>
                  <a:pt x="66544" y="5694"/>
                  <a:pt x="61969" y="5589"/>
                </a:cubicBezTo>
                <a:cubicBezTo>
                  <a:pt x="61911" y="5587"/>
                  <a:pt x="61853" y="5587"/>
                  <a:pt x="61795" y="5587"/>
                </a:cubicBezTo>
                <a:cubicBezTo>
                  <a:pt x="57350" y="5587"/>
                  <a:pt x="55018" y="9535"/>
                  <a:pt x="55018" y="9535"/>
                </a:cubicBezTo>
                <a:cubicBezTo>
                  <a:pt x="55018" y="9535"/>
                  <a:pt x="49324" y="0"/>
                  <a:pt x="4067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4">
    <p:spTree>
      <p:nvGrpSpPr>
        <p:cNvPr id="876" name="Shape 876"/>
        <p:cNvGrpSpPr/>
        <p:nvPr/>
      </p:nvGrpSpPr>
      <p:grpSpPr>
        <a:xfrm>
          <a:off x="0" y="0"/>
          <a:ext cx="0" cy="0"/>
          <a:chOff x="0" y="0"/>
          <a:chExt cx="0" cy="0"/>
        </a:xfrm>
      </p:grpSpPr>
      <p:sp>
        <p:nvSpPr>
          <p:cNvPr id="877" name="Google Shape;877;p58"/>
          <p:cNvSpPr txBox="1"/>
          <p:nvPr>
            <p:ph type="title"/>
          </p:nvPr>
        </p:nvSpPr>
        <p:spPr>
          <a:xfrm>
            <a:off x="5243575" y="1307625"/>
            <a:ext cx="3187200" cy="1290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878" name="Google Shape;878;p58"/>
          <p:cNvSpPr txBox="1"/>
          <p:nvPr>
            <p:ph idx="1" type="subTitle"/>
          </p:nvPr>
        </p:nvSpPr>
        <p:spPr>
          <a:xfrm>
            <a:off x="5243575" y="2544950"/>
            <a:ext cx="3187200" cy="129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879" name="Google Shape;879;p58"/>
          <p:cNvSpPr/>
          <p:nvPr/>
        </p:nvSpPr>
        <p:spPr>
          <a:xfrm>
            <a:off x="-180100" y="1503625"/>
            <a:ext cx="1177050" cy="289625"/>
          </a:xfrm>
          <a:custGeom>
            <a:rect b="b" l="l" r="r" t="t"/>
            <a:pathLst>
              <a:path extrusionOk="0" h="11585" w="47082">
                <a:moveTo>
                  <a:pt x="27013" y="0"/>
                </a:moveTo>
                <a:cubicBezTo>
                  <a:pt x="26819" y="0"/>
                  <a:pt x="26620" y="5"/>
                  <a:pt x="26414" y="15"/>
                </a:cubicBezTo>
                <a:cubicBezTo>
                  <a:pt x="18381" y="399"/>
                  <a:pt x="18381" y="5560"/>
                  <a:pt x="18381" y="5560"/>
                </a:cubicBezTo>
                <a:cubicBezTo>
                  <a:pt x="18381" y="5560"/>
                  <a:pt x="16559" y="2849"/>
                  <a:pt x="13434" y="2849"/>
                </a:cubicBezTo>
                <a:cubicBezTo>
                  <a:pt x="12907" y="2849"/>
                  <a:pt x="12343" y="2926"/>
                  <a:pt x="11745" y="3106"/>
                </a:cubicBezTo>
                <a:cubicBezTo>
                  <a:pt x="7597" y="4346"/>
                  <a:pt x="9125" y="8878"/>
                  <a:pt x="9125" y="8878"/>
                </a:cubicBezTo>
                <a:cubicBezTo>
                  <a:pt x="8825" y="8856"/>
                  <a:pt x="8528" y="8846"/>
                  <a:pt x="8237" y="8846"/>
                </a:cubicBezTo>
                <a:cubicBezTo>
                  <a:pt x="3611" y="8846"/>
                  <a:pt x="230" y="11407"/>
                  <a:pt x="12" y="11576"/>
                </a:cubicBezTo>
                <a:lnTo>
                  <a:pt x="47081" y="11576"/>
                </a:lnTo>
                <a:cubicBezTo>
                  <a:pt x="44812" y="9155"/>
                  <a:pt x="39838" y="8996"/>
                  <a:pt x="38576" y="8996"/>
                </a:cubicBezTo>
                <a:cubicBezTo>
                  <a:pt x="38386" y="8996"/>
                  <a:pt x="38280" y="9000"/>
                  <a:pt x="38280" y="9000"/>
                </a:cubicBezTo>
                <a:cubicBezTo>
                  <a:pt x="37820" y="7091"/>
                  <a:pt x="36378" y="6666"/>
                  <a:pt x="35186" y="6666"/>
                </a:cubicBezTo>
                <a:cubicBezTo>
                  <a:pt x="34230" y="6666"/>
                  <a:pt x="33434" y="6939"/>
                  <a:pt x="33434" y="6939"/>
                </a:cubicBezTo>
                <a:cubicBezTo>
                  <a:pt x="33434" y="6939"/>
                  <a:pt x="34396" y="0"/>
                  <a:pt x="27013" y="0"/>
                </a:cubicBezTo>
                <a:close/>
                <a:moveTo>
                  <a:pt x="1" y="11576"/>
                </a:moveTo>
                <a:lnTo>
                  <a:pt x="1" y="11584"/>
                </a:lnTo>
                <a:cubicBezTo>
                  <a:pt x="1" y="11584"/>
                  <a:pt x="5" y="11581"/>
                  <a:pt x="12" y="1157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58"/>
          <p:cNvSpPr/>
          <p:nvPr/>
        </p:nvSpPr>
        <p:spPr>
          <a:xfrm>
            <a:off x="3983475" y="387775"/>
            <a:ext cx="1177050" cy="289625"/>
          </a:xfrm>
          <a:custGeom>
            <a:rect b="b" l="l" r="r" t="t"/>
            <a:pathLst>
              <a:path extrusionOk="0" h="11585" w="47082">
                <a:moveTo>
                  <a:pt x="27013" y="0"/>
                </a:moveTo>
                <a:cubicBezTo>
                  <a:pt x="26819" y="0"/>
                  <a:pt x="26620" y="5"/>
                  <a:pt x="26414" y="15"/>
                </a:cubicBezTo>
                <a:cubicBezTo>
                  <a:pt x="18381" y="399"/>
                  <a:pt x="18381" y="5560"/>
                  <a:pt x="18381" y="5560"/>
                </a:cubicBezTo>
                <a:cubicBezTo>
                  <a:pt x="18381" y="5560"/>
                  <a:pt x="16559" y="2849"/>
                  <a:pt x="13434" y="2849"/>
                </a:cubicBezTo>
                <a:cubicBezTo>
                  <a:pt x="12907" y="2849"/>
                  <a:pt x="12343" y="2926"/>
                  <a:pt x="11745" y="3106"/>
                </a:cubicBezTo>
                <a:cubicBezTo>
                  <a:pt x="7597" y="4346"/>
                  <a:pt x="9125" y="8878"/>
                  <a:pt x="9125" y="8878"/>
                </a:cubicBezTo>
                <a:cubicBezTo>
                  <a:pt x="8825" y="8856"/>
                  <a:pt x="8528" y="8846"/>
                  <a:pt x="8237" y="8846"/>
                </a:cubicBezTo>
                <a:cubicBezTo>
                  <a:pt x="3611" y="8846"/>
                  <a:pt x="230" y="11407"/>
                  <a:pt x="12" y="11576"/>
                </a:cubicBezTo>
                <a:lnTo>
                  <a:pt x="47081" y="11576"/>
                </a:lnTo>
                <a:cubicBezTo>
                  <a:pt x="44812" y="9155"/>
                  <a:pt x="39838" y="8996"/>
                  <a:pt x="38576" y="8996"/>
                </a:cubicBezTo>
                <a:cubicBezTo>
                  <a:pt x="38386" y="8996"/>
                  <a:pt x="38280" y="9000"/>
                  <a:pt x="38280" y="9000"/>
                </a:cubicBezTo>
                <a:cubicBezTo>
                  <a:pt x="37820" y="7091"/>
                  <a:pt x="36378" y="6666"/>
                  <a:pt x="35186" y="6666"/>
                </a:cubicBezTo>
                <a:cubicBezTo>
                  <a:pt x="34230" y="6666"/>
                  <a:pt x="33434" y="6939"/>
                  <a:pt x="33434" y="6939"/>
                </a:cubicBezTo>
                <a:cubicBezTo>
                  <a:pt x="33434" y="6939"/>
                  <a:pt x="34396" y="0"/>
                  <a:pt x="27013" y="0"/>
                </a:cubicBezTo>
                <a:close/>
                <a:moveTo>
                  <a:pt x="1" y="11576"/>
                </a:moveTo>
                <a:lnTo>
                  <a:pt x="1" y="11584"/>
                </a:lnTo>
                <a:cubicBezTo>
                  <a:pt x="1" y="11584"/>
                  <a:pt x="5" y="11581"/>
                  <a:pt x="12" y="1157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5">
    <p:spTree>
      <p:nvGrpSpPr>
        <p:cNvPr id="882" name="Shape 882"/>
        <p:cNvGrpSpPr/>
        <p:nvPr/>
      </p:nvGrpSpPr>
      <p:grpSpPr>
        <a:xfrm>
          <a:off x="0" y="0"/>
          <a:ext cx="0" cy="0"/>
          <a:chOff x="0" y="0"/>
          <a:chExt cx="0" cy="0"/>
        </a:xfrm>
      </p:grpSpPr>
      <p:sp>
        <p:nvSpPr>
          <p:cNvPr id="883" name="Google Shape;883;p59"/>
          <p:cNvSpPr txBox="1"/>
          <p:nvPr>
            <p:ph type="title"/>
          </p:nvPr>
        </p:nvSpPr>
        <p:spPr>
          <a:xfrm>
            <a:off x="713225" y="1307625"/>
            <a:ext cx="3187200" cy="1290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884" name="Google Shape;884;p59"/>
          <p:cNvSpPr txBox="1"/>
          <p:nvPr>
            <p:ph idx="1" type="subTitle"/>
          </p:nvPr>
        </p:nvSpPr>
        <p:spPr>
          <a:xfrm>
            <a:off x="713225" y="2544950"/>
            <a:ext cx="3187200" cy="129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885" name="Google Shape;885;p59"/>
          <p:cNvSpPr/>
          <p:nvPr/>
        </p:nvSpPr>
        <p:spPr>
          <a:xfrm flipH="1">
            <a:off x="7882300" y="827763"/>
            <a:ext cx="1177050" cy="289625"/>
          </a:xfrm>
          <a:custGeom>
            <a:rect b="b" l="l" r="r" t="t"/>
            <a:pathLst>
              <a:path extrusionOk="0" h="11585" w="47082">
                <a:moveTo>
                  <a:pt x="27013" y="0"/>
                </a:moveTo>
                <a:cubicBezTo>
                  <a:pt x="26819" y="0"/>
                  <a:pt x="26620" y="5"/>
                  <a:pt x="26414" y="15"/>
                </a:cubicBezTo>
                <a:cubicBezTo>
                  <a:pt x="18381" y="399"/>
                  <a:pt x="18381" y="5560"/>
                  <a:pt x="18381" y="5560"/>
                </a:cubicBezTo>
                <a:cubicBezTo>
                  <a:pt x="18381" y="5560"/>
                  <a:pt x="16559" y="2849"/>
                  <a:pt x="13434" y="2849"/>
                </a:cubicBezTo>
                <a:cubicBezTo>
                  <a:pt x="12907" y="2849"/>
                  <a:pt x="12343" y="2926"/>
                  <a:pt x="11745" y="3106"/>
                </a:cubicBezTo>
                <a:cubicBezTo>
                  <a:pt x="7597" y="4346"/>
                  <a:pt x="9125" y="8878"/>
                  <a:pt x="9125" y="8878"/>
                </a:cubicBezTo>
                <a:cubicBezTo>
                  <a:pt x="8825" y="8856"/>
                  <a:pt x="8528" y="8846"/>
                  <a:pt x="8237" y="8846"/>
                </a:cubicBezTo>
                <a:cubicBezTo>
                  <a:pt x="3611" y="8846"/>
                  <a:pt x="230" y="11407"/>
                  <a:pt x="12" y="11576"/>
                </a:cubicBezTo>
                <a:lnTo>
                  <a:pt x="47081" y="11576"/>
                </a:lnTo>
                <a:cubicBezTo>
                  <a:pt x="44812" y="9155"/>
                  <a:pt x="39838" y="8996"/>
                  <a:pt x="38576" y="8996"/>
                </a:cubicBezTo>
                <a:cubicBezTo>
                  <a:pt x="38386" y="8996"/>
                  <a:pt x="38280" y="9000"/>
                  <a:pt x="38280" y="9000"/>
                </a:cubicBezTo>
                <a:cubicBezTo>
                  <a:pt x="37820" y="7091"/>
                  <a:pt x="36378" y="6666"/>
                  <a:pt x="35186" y="6666"/>
                </a:cubicBezTo>
                <a:cubicBezTo>
                  <a:pt x="34230" y="6666"/>
                  <a:pt x="33434" y="6939"/>
                  <a:pt x="33434" y="6939"/>
                </a:cubicBezTo>
                <a:cubicBezTo>
                  <a:pt x="33434" y="6939"/>
                  <a:pt x="34396" y="0"/>
                  <a:pt x="27013" y="0"/>
                </a:cubicBezTo>
                <a:close/>
                <a:moveTo>
                  <a:pt x="1" y="11576"/>
                </a:moveTo>
                <a:lnTo>
                  <a:pt x="1" y="11584"/>
                </a:lnTo>
                <a:cubicBezTo>
                  <a:pt x="1" y="11584"/>
                  <a:pt x="5" y="11581"/>
                  <a:pt x="12" y="1157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6">
    <p:spTree>
      <p:nvGrpSpPr>
        <p:cNvPr id="887" name="Shape 887"/>
        <p:cNvGrpSpPr/>
        <p:nvPr/>
      </p:nvGrpSpPr>
      <p:grpSpPr>
        <a:xfrm>
          <a:off x="0" y="0"/>
          <a:ext cx="0" cy="0"/>
          <a:chOff x="0" y="0"/>
          <a:chExt cx="0" cy="0"/>
        </a:xfrm>
      </p:grpSpPr>
      <p:sp>
        <p:nvSpPr>
          <p:cNvPr id="888" name="Google Shape;888;p60"/>
          <p:cNvSpPr txBox="1"/>
          <p:nvPr>
            <p:ph type="title"/>
          </p:nvPr>
        </p:nvSpPr>
        <p:spPr>
          <a:xfrm>
            <a:off x="713250" y="445025"/>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889" name="Google Shape;889;p60"/>
          <p:cNvSpPr/>
          <p:nvPr/>
        </p:nvSpPr>
        <p:spPr>
          <a:xfrm>
            <a:off x="-1502955" y="4529300"/>
            <a:ext cx="10993030" cy="1756167"/>
          </a:xfrm>
          <a:custGeom>
            <a:rect b="b" l="l" r="r" t="t"/>
            <a:pathLst>
              <a:path extrusionOk="0" h="50338" w="136972">
                <a:moveTo>
                  <a:pt x="81311" y="1"/>
                </a:moveTo>
                <a:cubicBezTo>
                  <a:pt x="77827" y="1"/>
                  <a:pt x="74158" y="138"/>
                  <a:pt x="70298" y="437"/>
                </a:cubicBezTo>
                <a:cubicBezTo>
                  <a:pt x="22108" y="4174"/>
                  <a:pt x="0" y="20004"/>
                  <a:pt x="0" y="20004"/>
                </a:cubicBezTo>
                <a:lnTo>
                  <a:pt x="2366" y="50338"/>
                </a:lnTo>
                <a:lnTo>
                  <a:pt x="136972" y="50338"/>
                </a:lnTo>
                <a:lnTo>
                  <a:pt x="136972" y="18118"/>
                </a:lnTo>
                <a:cubicBezTo>
                  <a:pt x="136972" y="18118"/>
                  <a:pt x="121330" y="1"/>
                  <a:pt x="8131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60"/>
          <p:cNvSpPr/>
          <p:nvPr/>
        </p:nvSpPr>
        <p:spPr>
          <a:xfrm>
            <a:off x="8313025" y="2196750"/>
            <a:ext cx="1177050" cy="289625"/>
          </a:xfrm>
          <a:custGeom>
            <a:rect b="b" l="l" r="r" t="t"/>
            <a:pathLst>
              <a:path extrusionOk="0" h="11585" w="47082">
                <a:moveTo>
                  <a:pt x="27013" y="0"/>
                </a:moveTo>
                <a:cubicBezTo>
                  <a:pt x="26819" y="0"/>
                  <a:pt x="26620" y="5"/>
                  <a:pt x="26414" y="15"/>
                </a:cubicBezTo>
                <a:cubicBezTo>
                  <a:pt x="18381" y="399"/>
                  <a:pt x="18381" y="5560"/>
                  <a:pt x="18381" y="5560"/>
                </a:cubicBezTo>
                <a:cubicBezTo>
                  <a:pt x="18381" y="5560"/>
                  <a:pt x="16559" y="2849"/>
                  <a:pt x="13434" y="2849"/>
                </a:cubicBezTo>
                <a:cubicBezTo>
                  <a:pt x="12907" y="2849"/>
                  <a:pt x="12343" y="2926"/>
                  <a:pt x="11745" y="3106"/>
                </a:cubicBezTo>
                <a:cubicBezTo>
                  <a:pt x="7597" y="4346"/>
                  <a:pt x="9125" y="8878"/>
                  <a:pt x="9125" y="8878"/>
                </a:cubicBezTo>
                <a:cubicBezTo>
                  <a:pt x="8825" y="8856"/>
                  <a:pt x="8528" y="8846"/>
                  <a:pt x="8237" y="8846"/>
                </a:cubicBezTo>
                <a:cubicBezTo>
                  <a:pt x="3611" y="8846"/>
                  <a:pt x="230" y="11407"/>
                  <a:pt x="12" y="11576"/>
                </a:cubicBezTo>
                <a:lnTo>
                  <a:pt x="47081" y="11576"/>
                </a:lnTo>
                <a:cubicBezTo>
                  <a:pt x="44812" y="9155"/>
                  <a:pt x="39838" y="8996"/>
                  <a:pt x="38576" y="8996"/>
                </a:cubicBezTo>
                <a:cubicBezTo>
                  <a:pt x="38386" y="8996"/>
                  <a:pt x="38280" y="9000"/>
                  <a:pt x="38280" y="9000"/>
                </a:cubicBezTo>
                <a:cubicBezTo>
                  <a:pt x="37820" y="7091"/>
                  <a:pt x="36378" y="6666"/>
                  <a:pt x="35186" y="6666"/>
                </a:cubicBezTo>
                <a:cubicBezTo>
                  <a:pt x="34230" y="6666"/>
                  <a:pt x="33434" y="6939"/>
                  <a:pt x="33434" y="6939"/>
                </a:cubicBezTo>
                <a:cubicBezTo>
                  <a:pt x="33434" y="6939"/>
                  <a:pt x="34396" y="0"/>
                  <a:pt x="27013" y="0"/>
                </a:cubicBezTo>
                <a:close/>
                <a:moveTo>
                  <a:pt x="1" y="11576"/>
                </a:moveTo>
                <a:lnTo>
                  <a:pt x="1" y="11584"/>
                </a:lnTo>
                <a:cubicBezTo>
                  <a:pt x="1" y="11584"/>
                  <a:pt x="5" y="11581"/>
                  <a:pt x="12" y="1157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7">
    <p:spTree>
      <p:nvGrpSpPr>
        <p:cNvPr id="892" name="Shape 892"/>
        <p:cNvGrpSpPr/>
        <p:nvPr/>
      </p:nvGrpSpPr>
      <p:grpSpPr>
        <a:xfrm>
          <a:off x="0" y="0"/>
          <a:ext cx="0" cy="0"/>
          <a:chOff x="0" y="0"/>
          <a:chExt cx="0" cy="0"/>
        </a:xfrm>
      </p:grpSpPr>
      <p:sp>
        <p:nvSpPr>
          <p:cNvPr id="893" name="Google Shape;893;p61"/>
          <p:cNvSpPr txBox="1"/>
          <p:nvPr>
            <p:ph type="title"/>
          </p:nvPr>
        </p:nvSpPr>
        <p:spPr>
          <a:xfrm>
            <a:off x="713250" y="445025"/>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894" name="Google Shape;894;p61"/>
          <p:cNvSpPr/>
          <p:nvPr/>
        </p:nvSpPr>
        <p:spPr>
          <a:xfrm flipH="1">
            <a:off x="-593175" y="4755275"/>
            <a:ext cx="10379053" cy="1756167"/>
          </a:xfrm>
          <a:custGeom>
            <a:rect b="b" l="l" r="r" t="t"/>
            <a:pathLst>
              <a:path extrusionOk="0" h="50338" w="136972">
                <a:moveTo>
                  <a:pt x="81311" y="1"/>
                </a:moveTo>
                <a:cubicBezTo>
                  <a:pt x="77827" y="1"/>
                  <a:pt x="74158" y="138"/>
                  <a:pt x="70298" y="437"/>
                </a:cubicBezTo>
                <a:cubicBezTo>
                  <a:pt x="22108" y="4174"/>
                  <a:pt x="0" y="20004"/>
                  <a:pt x="0" y="20004"/>
                </a:cubicBezTo>
                <a:lnTo>
                  <a:pt x="2366" y="50338"/>
                </a:lnTo>
                <a:lnTo>
                  <a:pt x="136972" y="50338"/>
                </a:lnTo>
                <a:lnTo>
                  <a:pt x="136972" y="18118"/>
                </a:lnTo>
                <a:cubicBezTo>
                  <a:pt x="136972" y="18118"/>
                  <a:pt x="121330" y="1"/>
                  <a:pt x="8131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95" name="Google Shape;895;p61"/>
          <p:cNvGrpSpPr/>
          <p:nvPr/>
        </p:nvGrpSpPr>
        <p:grpSpPr>
          <a:xfrm rot="344380">
            <a:off x="7927361" y="4050629"/>
            <a:ext cx="1074182" cy="1456498"/>
            <a:chOff x="971825" y="1988000"/>
            <a:chExt cx="1074275" cy="1456625"/>
          </a:xfrm>
        </p:grpSpPr>
        <p:sp>
          <p:nvSpPr>
            <p:cNvPr id="896" name="Google Shape;896;p61"/>
            <p:cNvSpPr/>
            <p:nvPr/>
          </p:nvSpPr>
          <p:spPr>
            <a:xfrm>
              <a:off x="1610000" y="2485250"/>
              <a:ext cx="400675" cy="103025"/>
            </a:xfrm>
            <a:custGeom>
              <a:rect b="b" l="l" r="r" t="t"/>
              <a:pathLst>
                <a:path extrusionOk="0" h="4121" w="16027">
                  <a:moveTo>
                    <a:pt x="16027" y="1"/>
                  </a:moveTo>
                  <a:lnTo>
                    <a:pt x="1442" y="1882"/>
                  </a:lnTo>
                  <a:lnTo>
                    <a:pt x="1" y="4120"/>
                  </a:lnTo>
                  <a:lnTo>
                    <a:pt x="15265" y="2263"/>
                  </a:lnTo>
                  <a:cubicBezTo>
                    <a:pt x="15550" y="1489"/>
                    <a:pt x="15801" y="727"/>
                    <a:pt x="1602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97" name="Google Shape;897;p61"/>
            <p:cNvGrpSpPr/>
            <p:nvPr/>
          </p:nvGrpSpPr>
          <p:grpSpPr>
            <a:xfrm>
              <a:off x="971825" y="1988000"/>
              <a:ext cx="1074275" cy="1456625"/>
              <a:chOff x="971825" y="1988000"/>
              <a:chExt cx="1074275" cy="1456625"/>
            </a:xfrm>
          </p:grpSpPr>
          <p:sp>
            <p:nvSpPr>
              <p:cNvPr id="898" name="Google Shape;898;p61"/>
              <p:cNvSpPr/>
              <p:nvPr/>
            </p:nvSpPr>
            <p:spPr>
              <a:xfrm>
                <a:off x="1071550" y="3179675"/>
                <a:ext cx="431925" cy="264950"/>
              </a:xfrm>
              <a:custGeom>
                <a:rect b="b" l="l" r="r" t="t"/>
                <a:pathLst>
                  <a:path extrusionOk="0" h="10598" w="17277">
                    <a:moveTo>
                      <a:pt x="6454" y="1"/>
                    </a:moveTo>
                    <a:lnTo>
                      <a:pt x="1" y="10145"/>
                    </a:lnTo>
                    <a:cubicBezTo>
                      <a:pt x="519" y="10436"/>
                      <a:pt x="1136" y="10598"/>
                      <a:pt x="1868" y="10598"/>
                    </a:cubicBezTo>
                    <a:cubicBezTo>
                      <a:pt x="2783" y="10598"/>
                      <a:pt x="3876" y="10345"/>
                      <a:pt x="5180" y="9776"/>
                    </a:cubicBezTo>
                    <a:cubicBezTo>
                      <a:pt x="5180" y="9776"/>
                      <a:pt x="10788" y="6192"/>
                      <a:pt x="17276" y="620"/>
                    </a:cubicBezTo>
                    <a:lnTo>
                      <a:pt x="64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61"/>
              <p:cNvSpPr/>
              <p:nvPr/>
            </p:nvSpPr>
            <p:spPr>
              <a:xfrm>
                <a:off x="1513275" y="2014950"/>
                <a:ext cx="262250" cy="505450"/>
              </a:xfrm>
              <a:custGeom>
                <a:rect b="b" l="l" r="r" t="t"/>
                <a:pathLst>
                  <a:path extrusionOk="0" h="20218" w="10490">
                    <a:moveTo>
                      <a:pt x="8823" y="1"/>
                    </a:moveTo>
                    <a:cubicBezTo>
                      <a:pt x="5977" y="1192"/>
                      <a:pt x="2906" y="3287"/>
                      <a:pt x="0" y="5752"/>
                    </a:cubicBezTo>
                    <a:lnTo>
                      <a:pt x="5251" y="20218"/>
                    </a:lnTo>
                    <a:lnTo>
                      <a:pt x="10490" y="11979"/>
                    </a:lnTo>
                    <a:lnTo>
                      <a:pt x="882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61"/>
              <p:cNvSpPr/>
              <p:nvPr/>
            </p:nvSpPr>
            <p:spPr>
              <a:xfrm>
                <a:off x="1486775" y="2550150"/>
                <a:ext cx="501875" cy="231300"/>
              </a:xfrm>
              <a:custGeom>
                <a:rect b="b" l="l" r="r" t="t"/>
                <a:pathLst>
                  <a:path extrusionOk="0" h="9252" w="20075">
                    <a:moveTo>
                      <a:pt x="20075" y="0"/>
                    </a:moveTo>
                    <a:lnTo>
                      <a:pt x="4716" y="1870"/>
                    </a:lnTo>
                    <a:lnTo>
                      <a:pt x="1" y="9251"/>
                    </a:lnTo>
                    <a:lnTo>
                      <a:pt x="16419" y="7858"/>
                    </a:lnTo>
                    <a:cubicBezTo>
                      <a:pt x="16610" y="7513"/>
                      <a:pt x="16800" y="7156"/>
                      <a:pt x="17003" y="6811"/>
                    </a:cubicBezTo>
                    <a:cubicBezTo>
                      <a:pt x="18265" y="4418"/>
                      <a:pt x="19277" y="2155"/>
                      <a:pt x="2007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61"/>
              <p:cNvSpPr/>
              <p:nvPr/>
            </p:nvSpPr>
            <p:spPr>
              <a:xfrm>
                <a:off x="1433500" y="2754325"/>
                <a:ext cx="459300" cy="110775"/>
              </a:xfrm>
              <a:custGeom>
                <a:rect b="b" l="l" r="r" t="t"/>
                <a:pathLst>
                  <a:path extrusionOk="0" h="4431" w="18372">
                    <a:moveTo>
                      <a:pt x="18372" y="1"/>
                    </a:moveTo>
                    <a:lnTo>
                      <a:pt x="1929" y="1394"/>
                    </a:lnTo>
                    <a:lnTo>
                      <a:pt x="1" y="4430"/>
                    </a:lnTo>
                    <a:lnTo>
                      <a:pt x="16336" y="3180"/>
                    </a:lnTo>
                    <a:cubicBezTo>
                      <a:pt x="17062" y="2144"/>
                      <a:pt x="17741" y="1073"/>
                      <a:pt x="1837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61"/>
              <p:cNvSpPr/>
              <p:nvPr/>
            </p:nvSpPr>
            <p:spPr>
              <a:xfrm>
                <a:off x="1788300" y="1988000"/>
                <a:ext cx="167325" cy="259450"/>
              </a:xfrm>
              <a:custGeom>
                <a:rect b="b" l="l" r="r" t="t"/>
                <a:pathLst>
                  <a:path extrusionOk="0" h="10378" w="6693">
                    <a:moveTo>
                      <a:pt x="2376" y="1"/>
                    </a:moveTo>
                    <a:cubicBezTo>
                      <a:pt x="1627" y="1"/>
                      <a:pt x="830" y="117"/>
                      <a:pt x="1" y="341"/>
                    </a:cubicBezTo>
                    <a:lnTo>
                      <a:pt x="1203" y="10378"/>
                    </a:lnTo>
                    <a:lnTo>
                      <a:pt x="6692" y="1746"/>
                    </a:lnTo>
                    <a:cubicBezTo>
                      <a:pt x="6156" y="1281"/>
                      <a:pt x="5561" y="888"/>
                      <a:pt x="4918" y="555"/>
                    </a:cubicBezTo>
                    <a:cubicBezTo>
                      <a:pt x="4160" y="180"/>
                      <a:pt x="3304" y="1"/>
                      <a:pt x="237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61"/>
              <p:cNvSpPr/>
              <p:nvPr/>
            </p:nvSpPr>
            <p:spPr>
              <a:xfrm>
                <a:off x="1310575" y="2841550"/>
                <a:ext cx="525675" cy="216725"/>
              </a:xfrm>
              <a:custGeom>
                <a:rect b="b" l="l" r="r" t="t"/>
                <a:pathLst>
                  <a:path extrusionOk="0" h="8669" w="21027">
                    <a:moveTo>
                      <a:pt x="21027" y="1"/>
                    </a:moveTo>
                    <a:lnTo>
                      <a:pt x="4727" y="1263"/>
                    </a:lnTo>
                    <a:lnTo>
                      <a:pt x="0" y="8668"/>
                    </a:lnTo>
                    <a:lnTo>
                      <a:pt x="0" y="8668"/>
                    </a:lnTo>
                    <a:lnTo>
                      <a:pt x="13788" y="8490"/>
                    </a:lnTo>
                    <a:cubicBezTo>
                      <a:pt x="16383" y="5870"/>
                      <a:pt x="18895" y="3013"/>
                      <a:pt x="2102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61"/>
              <p:cNvSpPr/>
              <p:nvPr/>
            </p:nvSpPr>
            <p:spPr>
              <a:xfrm>
                <a:off x="971825" y="2928775"/>
                <a:ext cx="254825" cy="500975"/>
              </a:xfrm>
              <a:custGeom>
                <a:rect b="b" l="l" r="r" t="t"/>
                <a:pathLst>
                  <a:path extrusionOk="0" h="20039" w="10193">
                    <a:moveTo>
                      <a:pt x="3763" y="0"/>
                    </a:moveTo>
                    <a:cubicBezTo>
                      <a:pt x="3013" y="2619"/>
                      <a:pt x="2537" y="4632"/>
                      <a:pt x="2370" y="5489"/>
                    </a:cubicBezTo>
                    <a:cubicBezTo>
                      <a:pt x="1954" y="7620"/>
                      <a:pt x="1" y="17478"/>
                      <a:pt x="3739" y="20038"/>
                    </a:cubicBezTo>
                    <a:lnTo>
                      <a:pt x="10193" y="9894"/>
                    </a:lnTo>
                    <a:lnTo>
                      <a:pt x="376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61"/>
              <p:cNvSpPr/>
              <p:nvPr/>
            </p:nvSpPr>
            <p:spPr>
              <a:xfrm>
                <a:off x="1650800" y="2284050"/>
                <a:ext cx="395300" cy="239925"/>
              </a:xfrm>
              <a:custGeom>
                <a:rect b="b" l="l" r="r" t="t"/>
                <a:pathLst>
                  <a:path extrusionOk="0" h="9597" w="15812">
                    <a:moveTo>
                      <a:pt x="15812" y="0"/>
                    </a:moveTo>
                    <a:lnTo>
                      <a:pt x="5239" y="1393"/>
                    </a:lnTo>
                    <a:lnTo>
                      <a:pt x="0" y="9597"/>
                    </a:lnTo>
                    <a:lnTo>
                      <a:pt x="0" y="9597"/>
                    </a:lnTo>
                    <a:lnTo>
                      <a:pt x="14490" y="7739"/>
                    </a:lnTo>
                    <a:cubicBezTo>
                      <a:pt x="15335" y="4882"/>
                      <a:pt x="15752" y="2286"/>
                      <a:pt x="1581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61"/>
              <p:cNvSpPr/>
              <p:nvPr/>
            </p:nvSpPr>
            <p:spPr>
              <a:xfrm>
                <a:off x="1786825" y="2228675"/>
                <a:ext cx="258675" cy="82175"/>
              </a:xfrm>
              <a:custGeom>
                <a:rect b="b" l="l" r="r" t="t"/>
                <a:pathLst>
                  <a:path extrusionOk="0" h="3287" w="10347">
                    <a:moveTo>
                      <a:pt x="10275" y="1"/>
                    </a:moveTo>
                    <a:lnTo>
                      <a:pt x="1227" y="1334"/>
                    </a:lnTo>
                    <a:lnTo>
                      <a:pt x="0" y="3287"/>
                    </a:lnTo>
                    <a:lnTo>
                      <a:pt x="0" y="3287"/>
                    </a:lnTo>
                    <a:lnTo>
                      <a:pt x="10347" y="1918"/>
                    </a:lnTo>
                    <a:cubicBezTo>
                      <a:pt x="10347" y="1251"/>
                      <a:pt x="10335" y="608"/>
                      <a:pt x="1027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61"/>
              <p:cNvSpPr/>
              <p:nvPr/>
            </p:nvSpPr>
            <p:spPr>
              <a:xfrm>
                <a:off x="1823125" y="2036975"/>
                <a:ext cx="220300" cy="216425"/>
              </a:xfrm>
              <a:custGeom>
                <a:rect b="b" l="l" r="r" t="t"/>
                <a:pathLst>
                  <a:path extrusionOk="0" h="8657" w="8812">
                    <a:moveTo>
                      <a:pt x="5525" y="1"/>
                    </a:moveTo>
                    <a:lnTo>
                      <a:pt x="1" y="8657"/>
                    </a:lnTo>
                    <a:lnTo>
                      <a:pt x="8811" y="7371"/>
                    </a:lnTo>
                    <a:cubicBezTo>
                      <a:pt x="8490" y="4144"/>
                      <a:pt x="7311" y="1668"/>
                      <a:pt x="552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61"/>
              <p:cNvSpPr/>
              <p:nvPr/>
            </p:nvSpPr>
            <p:spPr>
              <a:xfrm>
                <a:off x="1126925" y="2486750"/>
                <a:ext cx="295300" cy="567950"/>
              </a:xfrm>
              <a:custGeom>
                <a:rect b="b" l="l" r="r" t="t"/>
                <a:pathLst>
                  <a:path extrusionOk="0" h="22718" w="11812">
                    <a:moveTo>
                      <a:pt x="4393" y="0"/>
                    </a:moveTo>
                    <a:cubicBezTo>
                      <a:pt x="2715" y="3096"/>
                      <a:pt x="1238" y="6668"/>
                      <a:pt x="0" y="10097"/>
                    </a:cubicBezTo>
                    <a:lnTo>
                      <a:pt x="7072" y="22717"/>
                    </a:lnTo>
                    <a:lnTo>
                      <a:pt x="11811" y="15288"/>
                    </a:lnTo>
                    <a:lnTo>
                      <a:pt x="439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61"/>
              <p:cNvSpPr/>
              <p:nvPr/>
            </p:nvSpPr>
            <p:spPr>
              <a:xfrm>
                <a:off x="1237950" y="3061225"/>
                <a:ext cx="410175" cy="126825"/>
              </a:xfrm>
              <a:custGeom>
                <a:rect b="b" l="l" r="r" t="t"/>
                <a:pathLst>
                  <a:path extrusionOk="0" h="5073" w="16407">
                    <a:moveTo>
                      <a:pt x="16407" y="0"/>
                    </a:moveTo>
                    <a:lnTo>
                      <a:pt x="2715" y="179"/>
                    </a:lnTo>
                    <a:lnTo>
                      <a:pt x="0" y="4453"/>
                    </a:lnTo>
                    <a:lnTo>
                      <a:pt x="10954" y="5072"/>
                    </a:lnTo>
                    <a:cubicBezTo>
                      <a:pt x="12740" y="3525"/>
                      <a:pt x="14597" y="1822"/>
                      <a:pt x="164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61"/>
              <p:cNvSpPr/>
              <p:nvPr/>
            </p:nvSpPr>
            <p:spPr>
              <a:xfrm>
                <a:off x="1241225" y="2398350"/>
                <a:ext cx="234575" cy="463475"/>
              </a:xfrm>
              <a:custGeom>
                <a:rect b="b" l="l" r="r" t="t"/>
                <a:pathLst>
                  <a:path extrusionOk="0" h="18539" w="9383">
                    <a:moveTo>
                      <a:pt x="2012" y="0"/>
                    </a:moveTo>
                    <a:lnTo>
                      <a:pt x="1703" y="441"/>
                    </a:lnTo>
                    <a:cubicBezTo>
                      <a:pt x="1119" y="1310"/>
                      <a:pt x="548" y="2239"/>
                      <a:pt x="0" y="3227"/>
                    </a:cubicBezTo>
                    <a:lnTo>
                      <a:pt x="7430" y="18538"/>
                    </a:lnTo>
                    <a:lnTo>
                      <a:pt x="9382" y="15490"/>
                    </a:lnTo>
                    <a:lnTo>
                      <a:pt x="20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61"/>
              <p:cNvSpPr/>
              <p:nvPr/>
            </p:nvSpPr>
            <p:spPr>
              <a:xfrm>
                <a:off x="1068875" y="2748675"/>
                <a:ext cx="230400" cy="420625"/>
              </a:xfrm>
              <a:custGeom>
                <a:rect b="b" l="l" r="r" t="t"/>
                <a:pathLst>
                  <a:path extrusionOk="0" h="16825" w="9216">
                    <a:moveTo>
                      <a:pt x="2203" y="1"/>
                    </a:moveTo>
                    <a:cubicBezTo>
                      <a:pt x="1334" y="2453"/>
                      <a:pt x="596" y="4811"/>
                      <a:pt x="0" y="6835"/>
                    </a:cubicBezTo>
                    <a:lnTo>
                      <a:pt x="6489" y="16824"/>
                    </a:lnTo>
                    <a:lnTo>
                      <a:pt x="9216" y="12538"/>
                    </a:lnTo>
                    <a:lnTo>
                      <a:pt x="220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61"/>
              <p:cNvSpPr/>
              <p:nvPr/>
            </p:nvSpPr>
            <p:spPr>
              <a:xfrm>
                <a:off x="1740975" y="1998300"/>
                <a:ext cx="70575" cy="306600"/>
              </a:xfrm>
              <a:custGeom>
                <a:rect b="b" l="l" r="r" t="t"/>
                <a:pathLst>
                  <a:path extrusionOk="0" h="12264" w="2823">
                    <a:moveTo>
                      <a:pt x="1596" y="0"/>
                    </a:moveTo>
                    <a:cubicBezTo>
                      <a:pt x="1072" y="143"/>
                      <a:pt x="536" y="322"/>
                      <a:pt x="1" y="548"/>
                    </a:cubicBezTo>
                    <a:lnTo>
                      <a:pt x="1632" y="12264"/>
                    </a:lnTo>
                    <a:lnTo>
                      <a:pt x="2822" y="10371"/>
                    </a:lnTo>
                    <a:lnTo>
                      <a:pt x="159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61"/>
              <p:cNvSpPr/>
              <p:nvPr/>
            </p:nvSpPr>
            <p:spPr>
              <a:xfrm>
                <a:off x="1296275" y="2211125"/>
                <a:ext cx="302150" cy="567050"/>
              </a:xfrm>
              <a:custGeom>
                <a:rect b="b" l="l" r="r" t="t"/>
                <a:pathLst>
                  <a:path extrusionOk="0" h="22682" w="12086">
                    <a:moveTo>
                      <a:pt x="6359" y="0"/>
                    </a:moveTo>
                    <a:cubicBezTo>
                      <a:pt x="3906" y="2334"/>
                      <a:pt x="1680" y="4870"/>
                      <a:pt x="1" y="7203"/>
                    </a:cubicBezTo>
                    <a:lnTo>
                      <a:pt x="7359" y="22681"/>
                    </a:lnTo>
                    <a:lnTo>
                      <a:pt x="12086" y="15264"/>
                    </a:lnTo>
                    <a:lnTo>
                      <a:pt x="635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61"/>
              <p:cNvSpPr/>
              <p:nvPr/>
            </p:nvSpPr>
            <p:spPr>
              <a:xfrm>
                <a:off x="1460875" y="2163800"/>
                <a:ext cx="178625" cy="421200"/>
              </a:xfrm>
              <a:custGeom>
                <a:rect b="b" l="l" r="r" t="t"/>
                <a:pathLst>
                  <a:path extrusionOk="0" h="16848" w="7145">
                    <a:moveTo>
                      <a:pt x="1846" y="0"/>
                    </a:moveTo>
                    <a:cubicBezTo>
                      <a:pt x="1215" y="536"/>
                      <a:pt x="608" y="1084"/>
                      <a:pt x="1" y="1667"/>
                    </a:cubicBezTo>
                    <a:lnTo>
                      <a:pt x="5692" y="16847"/>
                    </a:lnTo>
                    <a:lnTo>
                      <a:pt x="7145" y="14573"/>
                    </a:lnTo>
                    <a:lnTo>
                      <a:pt x="184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61"/>
              <p:cNvSpPr/>
              <p:nvPr/>
            </p:nvSpPr>
            <p:spPr>
              <a:xfrm>
                <a:off x="1065600" y="1997100"/>
                <a:ext cx="979600" cy="1435925"/>
              </a:xfrm>
              <a:custGeom>
                <a:rect b="b" l="l" r="r" t="t"/>
                <a:pathLst>
                  <a:path extrusionOk="0" h="57437" w="39184">
                    <a:moveTo>
                      <a:pt x="28873" y="1"/>
                    </a:moveTo>
                    <a:cubicBezTo>
                      <a:pt x="28790" y="24"/>
                      <a:pt x="28683" y="48"/>
                      <a:pt x="28575" y="72"/>
                    </a:cubicBezTo>
                    <a:lnTo>
                      <a:pt x="29814" y="10442"/>
                    </a:lnTo>
                    <a:lnTo>
                      <a:pt x="28611" y="12335"/>
                    </a:lnTo>
                    <a:lnTo>
                      <a:pt x="26968" y="620"/>
                    </a:lnTo>
                    <a:cubicBezTo>
                      <a:pt x="26885" y="667"/>
                      <a:pt x="26778" y="703"/>
                      <a:pt x="26682" y="739"/>
                    </a:cubicBezTo>
                    <a:lnTo>
                      <a:pt x="28349" y="12728"/>
                    </a:lnTo>
                    <a:lnTo>
                      <a:pt x="23158" y="20932"/>
                    </a:lnTo>
                    <a:lnTo>
                      <a:pt x="17907" y="6466"/>
                    </a:lnTo>
                    <a:cubicBezTo>
                      <a:pt x="17836" y="6537"/>
                      <a:pt x="17741" y="6597"/>
                      <a:pt x="17669" y="6668"/>
                    </a:cubicBezTo>
                    <a:lnTo>
                      <a:pt x="22968" y="21241"/>
                    </a:lnTo>
                    <a:lnTo>
                      <a:pt x="21527" y="23503"/>
                    </a:lnTo>
                    <a:lnTo>
                      <a:pt x="15824" y="8323"/>
                    </a:lnTo>
                    <a:cubicBezTo>
                      <a:pt x="15752" y="8394"/>
                      <a:pt x="15657" y="8466"/>
                      <a:pt x="15586" y="8549"/>
                    </a:cubicBezTo>
                    <a:lnTo>
                      <a:pt x="21313" y="23813"/>
                    </a:lnTo>
                    <a:lnTo>
                      <a:pt x="16598" y="31219"/>
                    </a:lnTo>
                    <a:lnTo>
                      <a:pt x="9240" y="15741"/>
                    </a:lnTo>
                    <a:cubicBezTo>
                      <a:pt x="9180" y="15836"/>
                      <a:pt x="9109" y="15919"/>
                      <a:pt x="9049" y="16026"/>
                    </a:cubicBezTo>
                    <a:lnTo>
                      <a:pt x="16419" y="31516"/>
                    </a:lnTo>
                    <a:lnTo>
                      <a:pt x="14466" y="34576"/>
                    </a:lnTo>
                    <a:lnTo>
                      <a:pt x="7037" y="19253"/>
                    </a:lnTo>
                    <a:cubicBezTo>
                      <a:pt x="6977" y="19360"/>
                      <a:pt x="6918" y="19467"/>
                      <a:pt x="6858" y="19586"/>
                    </a:cubicBezTo>
                    <a:lnTo>
                      <a:pt x="14276" y="34874"/>
                    </a:lnTo>
                    <a:lnTo>
                      <a:pt x="9537" y="42291"/>
                    </a:lnTo>
                    <a:lnTo>
                      <a:pt x="2477" y="29683"/>
                    </a:lnTo>
                    <a:cubicBezTo>
                      <a:pt x="2429" y="29802"/>
                      <a:pt x="2382" y="29933"/>
                      <a:pt x="2334" y="30052"/>
                    </a:cubicBezTo>
                    <a:lnTo>
                      <a:pt x="9347" y="42577"/>
                    </a:lnTo>
                    <a:lnTo>
                      <a:pt x="6620" y="46863"/>
                    </a:lnTo>
                    <a:lnTo>
                      <a:pt x="131" y="36886"/>
                    </a:lnTo>
                    <a:cubicBezTo>
                      <a:pt x="108" y="37017"/>
                      <a:pt x="60" y="37136"/>
                      <a:pt x="36" y="37255"/>
                    </a:cubicBezTo>
                    <a:lnTo>
                      <a:pt x="6465" y="47137"/>
                    </a:lnTo>
                    <a:lnTo>
                      <a:pt x="0" y="57270"/>
                    </a:lnTo>
                    <a:cubicBezTo>
                      <a:pt x="72" y="57329"/>
                      <a:pt x="167" y="57377"/>
                      <a:pt x="250" y="57436"/>
                    </a:cubicBezTo>
                    <a:lnTo>
                      <a:pt x="6716" y="47304"/>
                    </a:lnTo>
                    <a:lnTo>
                      <a:pt x="17514" y="47923"/>
                    </a:lnTo>
                    <a:cubicBezTo>
                      <a:pt x="17622" y="47840"/>
                      <a:pt x="17741" y="47745"/>
                      <a:pt x="17848" y="47637"/>
                    </a:cubicBezTo>
                    <a:lnTo>
                      <a:pt x="6894" y="47018"/>
                    </a:lnTo>
                    <a:lnTo>
                      <a:pt x="9621" y="42744"/>
                    </a:lnTo>
                    <a:lnTo>
                      <a:pt x="23313" y="42565"/>
                    </a:lnTo>
                    <a:lnTo>
                      <a:pt x="23610" y="42268"/>
                    </a:lnTo>
                    <a:lnTo>
                      <a:pt x="9811" y="42446"/>
                    </a:lnTo>
                    <a:lnTo>
                      <a:pt x="9811" y="42446"/>
                    </a:lnTo>
                    <a:lnTo>
                      <a:pt x="14526" y="35041"/>
                    </a:lnTo>
                    <a:lnTo>
                      <a:pt x="30838" y="33790"/>
                    </a:lnTo>
                    <a:lnTo>
                      <a:pt x="31064" y="33469"/>
                    </a:lnTo>
                    <a:lnTo>
                      <a:pt x="14740" y="34719"/>
                    </a:lnTo>
                    <a:lnTo>
                      <a:pt x="16669" y="31683"/>
                    </a:lnTo>
                    <a:lnTo>
                      <a:pt x="33112" y="30290"/>
                    </a:lnTo>
                    <a:lnTo>
                      <a:pt x="33290" y="29980"/>
                    </a:lnTo>
                    <a:lnTo>
                      <a:pt x="33290" y="29980"/>
                    </a:lnTo>
                    <a:lnTo>
                      <a:pt x="16848" y="31373"/>
                    </a:lnTo>
                    <a:lnTo>
                      <a:pt x="21551" y="23992"/>
                    </a:lnTo>
                    <a:lnTo>
                      <a:pt x="36910" y="22110"/>
                    </a:lnTo>
                    <a:cubicBezTo>
                      <a:pt x="36957" y="22015"/>
                      <a:pt x="36981" y="21908"/>
                      <a:pt x="37029" y="21801"/>
                    </a:cubicBezTo>
                    <a:lnTo>
                      <a:pt x="37029" y="21801"/>
                    </a:lnTo>
                    <a:lnTo>
                      <a:pt x="21765" y="23658"/>
                    </a:lnTo>
                    <a:lnTo>
                      <a:pt x="23206" y="21420"/>
                    </a:lnTo>
                    <a:lnTo>
                      <a:pt x="37791" y="19539"/>
                    </a:lnTo>
                    <a:lnTo>
                      <a:pt x="37874" y="19229"/>
                    </a:lnTo>
                    <a:lnTo>
                      <a:pt x="37874" y="19229"/>
                    </a:lnTo>
                    <a:lnTo>
                      <a:pt x="23396" y="21086"/>
                    </a:lnTo>
                    <a:lnTo>
                      <a:pt x="23396" y="21086"/>
                    </a:lnTo>
                    <a:lnTo>
                      <a:pt x="28623" y="12883"/>
                    </a:lnTo>
                    <a:lnTo>
                      <a:pt x="39184" y="11490"/>
                    </a:lnTo>
                    <a:lnTo>
                      <a:pt x="39184" y="11192"/>
                    </a:lnTo>
                    <a:lnTo>
                      <a:pt x="28825" y="12562"/>
                    </a:lnTo>
                    <a:lnTo>
                      <a:pt x="30076" y="10609"/>
                    </a:lnTo>
                    <a:lnTo>
                      <a:pt x="39124" y="9276"/>
                    </a:lnTo>
                    <a:cubicBezTo>
                      <a:pt x="39112" y="9168"/>
                      <a:pt x="39112" y="9073"/>
                      <a:pt x="39101" y="8978"/>
                    </a:cubicBezTo>
                    <a:lnTo>
                      <a:pt x="30290" y="10288"/>
                    </a:lnTo>
                    <a:lnTo>
                      <a:pt x="35814" y="1620"/>
                    </a:lnTo>
                    <a:cubicBezTo>
                      <a:pt x="35731" y="1548"/>
                      <a:pt x="35660" y="1489"/>
                      <a:pt x="35588" y="1417"/>
                    </a:cubicBezTo>
                    <a:lnTo>
                      <a:pt x="30076" y="10049"/>
                    </a:lnTo>
                    <a:lnTo>
                      <a:pt x="28873" y="1"/>
                    </a:lnTo>
                    <a:close/>
                  </a:path>
                </a:pathLst>
              </a:custGeom>
              <a:solidFill>
                <a:schemeClr val="accent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916" name="Google Shape;916;p61"/>
          <p:cNvGrpSpPr/>
          <p:nvPr/>
        </p:nvGrpSpPr>
        <p:grpSpPr>
          <a:xfrm flipH="1" rot="-641382">
            <a:off x="7183495" y="4538448"/>
            <a:ext cx="861497" cy="1028581"/>
            <a:chOff x="1521900" y="2791675"/>
            <a:chExt cx="861450" cy="1028525"/>
          </a:xfrm>
        </p:grpSpPr>
        <p:sp>
          <p:nvSpPr>
            <p:cNvPr id="917" name="Google Shape;917;p61"/>
            <p:cNvSpPr/>
            <p:nvPr/>
          </p:nvSpPr>
          <p:spPr>
            <a:xfrm>
              <a:off x="1874925" y="2965975"/>
              <a:ext cx="196775" cy="378350"/>
            </a:xfrm>
            <a:custGeom>
              <a:rect b="b" l="l" r="r" t="t"/>
              <a:pathLst>
                <a:path extrusionOk="0" h="15134" w="7871">
                  <a:moveTo>
                    <a:pt x="4856" y="0"/>
                  </a:moveTo>
                  <a:cubicBezTo>
                    <a:pt x="3268" y="0"/>
                    <a:pt x="1475" y="224"/>
                    <a:pt x="108" y="1274"/>
                  </a:cubicBezTo>
                  <a:cubicBezTo>
                    <a:pt x="0" y="3894"/>
                    <a:pt x="310" y="9061"/>
                    <a:pt x="3299" y="15133"/>
                  </a:cubicBezTo>
                  <a:cubicBezTo>
                    <a:pt x="4882" y="12395"/>
                    <a:pt x="6418" y="9847"/>
                    <a:pt x="7871" y="7501"/>
                  </a:cubicBezTo>
                  <a:cubicBezTo>
                    <a:pt x="6989" y="5156"/>
                    <a:pt x="6775" y="2132"/>
                    <a:pt x="6739" y="48"/>
                  </a:cubicBezTo>
                  <a:cubicBezTo>
                    <a:pt x="6668" y="54"/>
                    <a:pt x="6594" y="57"/>
                    <a:pt x="6516" y="57"/>
                  </a:cubicBezTo>
                  <a:cubicBezTo>
                    <a:pt x="6439" y="57"/>
                    <a:pt x="6358" y="54"/>
                    <a:pt x="6275" y="48"/>
                  </a:cubicBezTo>
                  <a:cubicBezTo>
                    <a:pt x="5836" y="22"/>
                    <a:pt x="5356" y="0"/>
                    <a:pt x="485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61"/>
            <p:cNvSpPr/>
            <p:nvPr/>
          </p:nvSpPr>
          <p:spPr>
            <a:xfrm>
              <a:off x="1742475" y="3618725"/>
              <a:ext cx="485800" cy="201475"/>
            </a:xfrm>
            <a:custGeom>
              <a:rect b="b" l="l" r="r" t="t"/>
              <a:pathLst>
                <a:path extrusionOk="0" h="8059" w="19432">
                  <a:moveTo>
                    <a:pt x="19372" y="1"/>
                  </a:moveTo>
                  <a:lnTo>
                    <a:pt x="19372" y="1"/>
                  </a:lnTo>
                  <a:cubicBezTo>
                    <a:pt x="15121" y="1929"/>
                    <a:pt x="9942" y="2346"/>
                    <a:pt x="6334" y="2346"/>
                  </a:cubicBezTo>
                  <a:cubicBezTo>
                    <a:pt x="3798" y="2346"/>
                    <a:pt x="2048" y="2156"/>
                    <a:pt x="1929" y="2144"/>
                  </a:cubicBezTo>
                  <a:cubicBezTo>
                    <a:pt x="1274" y="3465"/>
                    <a:pt x="619" y="4823"/>
                    <a:pt x="0" y="6168"/>
                  </a:cubicBezTo>
                  <a:cubicBezTo>
                    <a:pt x="1996" y="7376"/>
                    <a:pt x="5113" y="8059"/>
                    <a:pt x="8203" y="8059"/>
                  </a:cubicBezTo>
                  <a:cubicBezTo>
                    <a:pt x="11877" y="8059"/>
                    <a:pt x="15512" y="7093"/>
                    <a:pt x="17181" y="4894"/>
                  </a:cubicBezTo>
                  <a:cubicBezTo>
                    <a:pt x="18991" y="2537"/>
                    <a:pt x="19431" y="1251"/>
                    <a:pt x="1937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61"/>
            <p:cNvSpPr/>
            <p:nvPr/>
          </p:nvSpPr>
          <p:spPr>
            <a:xfrm>
              <a:off x="2149375" y="2804950"/>
              <a:ext cx="233975" cy="239825"/>
            </a:xfrm>
            <a:custGeom>
              <a:rect b="b" l="l" r="r" t="t"/>
              <a:pathLst>
                <a:path extrusionOk="0" h="9593" w="9359">
                  <a:moveTo>
                    <a:pt x="6537" y="0"/>
                  </a:moveTo>
                  <a:cubicBezTo>
                    <a:pt x="5417" y="1548"/>
                    <a:pt x="3024" y="4905"/>
                    <a:pt x="0" y="9585"/>
                  </a:cubicBezTo>
                  <a:cubicBezTo>
                    <a:pt x="99" y="9589"/>
                    <a:pt x="225" y="9593"/>
                    <a:pt x="375" y="9593"/>
                  </a:cubicBezTo>
                  <a:cubicBezTo>
                    <a:pt x="1721" y="9593"/>
                    <a:pt x="5035" y="9315"/>
                    <a:pt x="8870" y="7215"/>
                  </a:cubicBezTo>
                  <a:cubicBezTo>
                    <a:pt x="9358" y="5298"/>
                    <a:pt x="9323" y="3143"/>
                    <a:pt x="7965" y="1250"/>
                  </a:cubicBezTo>
                  <a:cubicBezTo>
                    <a:pt x="7561" y="691"/>
                    <a:pt x="7084" y="274"/>
                    <a:pt x="653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61"/>
            <p:cNvSpPr/>
            <p:nvPr/>
          </p:nvSpPr>
          <p:spPr>
            <a:xfrm>
              <a:off x="1920775" y="2995450"/>
              <a:ext cx="456025" cy="430650"/>
            </a:xfrm>
            <a:custGeom>
              <a:rect b="b" l="l" r="r" t="t"/>
              <a:pathLst>
                <a:path extrusionOk="0" h="17226" w="18241">
                  <a:moveTo>
                    <a:pt x="17931" y="0"/>
                  </a:moveTo>
                  <a:lnTo>
                    <a:pt x="17931" y="0"/>
                  </a:lnTo>
                  <a:cubicBezTo>
                    <a:pt x="14073" y="2036"/>
                    <a:pt x="10763" y="2274"/>
                    <a:pt x="9477" y="2274"/>
                  </a:cubicBezTo>
                  <a:cubicBezTo>
                    <a:pt x="9227" y="2274"/>
                    <a:pt x="9061" y="2262"/>
                    <a:pt x="8965" y="2262"/>
                  </a:cubicBezTo>
                  <a:cubicBezTo>
                    <a:pt x="6310" y="6370"/>
                    <a:pt x="3179" y="11478"/>
                    <a:pt x="0" y="17193"/>
                  </a:cubicBezTo>
                  <a:cubicBezTo>
                    <a:pt x="374" y="17215"/>
                    <a:pt x="748" y="17226"/>
                    <a:pt x="1121" y="17226"/>
                  </a:cubicBezTo>
                  <a:cubicBezTo>
                    <a:pt x="8279" y="17226"/>
                    <a:pt x="15282" y="13264"/>
                    <a:pt x="18133" y="11442"/>
                  </a:cubicBezTo>
                  <a:cubicBezTo>
                    <a:pt x="18240" y="10847"/>
                    <a:pt x="18217" y="10216"/>
                    <a:pt x="18062" y="9537"/>
                  </a:cubicBezTo>
                  <a:cubicBezTo>
                    <a:pt x="17538" y="7227"/>
                    <a:pt x="16907" y="7084"/>
                    <a:pt x="16407" y="6191"/>
                  </a:cubicBezTo>
                  <a:cubicBezTo>
                    <a:pt x="16407" y="6191"/>
                    <a:pt x="15514" y="4834"/>
                    <a:pt x="16847" y="2524"/>
                  </a:cubicBezTo>
                  <a:cubicBezTo>
                    <a:pt x="17252" y="1798"/>
                    <a:pt x="17657" y="929"/>
                    <a:pt x="1793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61"/>
            <p:cNvSpPr/>
            <p:nvPr/>
          </p:nvSpPr>
          <p:spPr>
            <a:xfrm>
              <a:off x="2050850" y="2791675"/>
              <a:ext cx="255100" cy="354100"/>
            </a:xfrm>
            <a:custGeom>
              <a:rect b="b" l="l" r="r" t="t"/>
              <a:pathLst>
                <a:path extrusionOk="0" h="14164" w="10204">
                  <a:moveTo>
                    <a:pt x="8193" y="1"/>
                  </a:moveTo>
                  <a:cubicBezTo>
                    <a:pt x="6319" y="1"/>
                    <a:pt x="4444" y="956"/>
                    <a:pt x="3739" y="2400"/>
                  </a:cubicBezTo>
                  <a:cubicBezTo>
                    <a:pt x="2631" y="4663"/>
                    <a:pt x="1977" y="6698"/>
                    <a:pt x="0" y="6996"/>
                  </a:cubicBezTo>
                  <a:cubicBezTo>
                    <a:pt x="24" y="8996"/>
                    <a:pt x="226" y="11878"/>
                    <a:pt x="1024" y="14164"/>
                  </a:cubicBezTo>
                  <a:cubicBezTo>
                    <a:pt x="5275" y="7365"/>
                    <a:pt x="8763" y="2400"/>
                    <a:pt x="10204" y="412"/>
                  </a:cubicBezTo>
                  <a:cubicBezTo>
                    <a:pt x="9573" y="130"/>
                    <a:pt x="8883" y="1"/>
                    <a:pt x="81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61"/>
            <p:cNvSpPr/>
            <p:nvPr/>
          </p:nvSpPr>
          <p:spPr>
            <a:xfrm>
              <a:off x="1521900" y="3238025"/>
              <a:ext cx="320600" cy="530450"/>
            </a:xfrm>
            <a:custGeom>
              <a:rect b="b" l="l" r="r" t="t"/>
              <a:pathLst>
                <a:path extrusionOk="0" h="21218" w="12824">
                  <a:moveTo>
                    <a:pt x="7959" y="0"/>
                  </a:moveTo>
                  <a:cubicBezTo>
                    <a:pt x="4903" y="0"/>
                    <a:pt x="1150" y="621"/>
                    <a:pt x="596" y="6811"/>
                  </a:cubicBezTo>
                  <a:cubicBezTo>
                    <a:pt x="1" y="13514"/>
                    <a:pt x="4263" y="18324"/>
                    <a:pt x="8454" y="21158"/>
                  </a:cubicBezTo>
                  <a:cubicBezTo>
                    <a:pt x="8478" y="21194"/>
                    <a:pt x="8526" y="21206"/>
                    <a:pt x="8549" y="21218"/>
                  </a:cubicBezTo>
                  <a:cubicBezTo>
                    <a:pt x="9942" y="18265"/>
                    <a:pt x="11383" y="15372"/>
                    <a:pt x="12824" y="12609"/>
                  </a:cubicBezTo>
                  <a:cubicBezTo>
                    <a:pt x="10026" y="9478"/>
                    <a:pt x="8585" y="3025"/>
                    <a:pt x="8049" y="1"/>
                  </a:cubicBezTo>
                  <a:cubicBezTo>
                    <a:pt x="8019" y="0"/>
                    <a:pt x="7989" y="0"/>
                    <a:pt x="795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61"/>
            <p:cNvSpPr/>
            <p:nvPr/>
          </p:nvSpPr>
          <p:spPr>
            <a:xfrm>
              <a:off x="1730850" y="3004375"/>
              <a:ext cx="222075" cy="541750"/>
            </a:xfrm>
            <a:custGeom>
              <a:rect b="b" l="l" r="r" t="t"/>
              <a:pathLst>
                <a:path extrusionOk="0" h="21670" w="8883">
                  <a:moveTo>
                    <a:pt x="5549" y="0"/>
                  </a:moveTo>
                  <a:lnTo>
                    <a:pt x="5549" y="0"/>
                  </a:lnTo>
                  <a:cubicBezTo>
                    <a:pt x="4942" y="548"/>
                    <a:pt x="4442" y="1298"/>
                    <a:pt x="4109" y="2286"/>
                  </a:cubicBezTo>
                  <a:cubicBezTo>
                    <a:pt x="2813" y="6184"/>
                    <a:pt x="3474" y="9348"/>
                    <a:pt x="448" y="9348"/>
                  </a:cubicBezTo>
                  <a:cubicBezTo>
                    <a:pt x="415" y="9348"/>
                    <a:pt x="381" y="9347"/>
                    <a:pt x="346" y="9347"/>
                  </a:cubicBezTo>
                  <a:lnTo>
                    <a:pt x="1" y="9347"/>
                  </a:lnTo>
                  <a:cubicBezTo>
                    <a:pt x="549" y="12335"/>
                    <a:pt x="1977" y="18610"/>
                    <a:pt x="4632" y="21670"/>
                  </a:cubicBezTo>
                  <a:cubicBezTo>
                    <a:pt x="5466" y="20074"/>
                    <a:pt x="6311" y="18503"/>
                    <a:pt x="7157" y="16979"/>
                  </a:cubicBezTo>
                  <a:lnTo>
                    <a:pt x="7180" y="16800"/>
                  </a:lnTo>
                  <a:lnTo>
                    <a:pt x="7252" y="16800"/>
                  </a:lnTo>
                  <a:cubicBezTo>
                    <a:pt x="7799" y="15824"/>
                    <a:pt x="8335" y="14847"/>
                    <a:pt x="8883" y="13919"/>
                  </a:cubicBezTo>
                  <a:cubicBezTo>
                    <a:pt x="5894" y="7906"/>
                    <a:pt x="5490" y="2751"/>
                    <a:pt x="554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61"/>
            <p:cNvSpPr/>
            <p:nvPr/>
          </p:nvSpPr>
          <p:spPr>
            <a:xfrm>
              <a:off x="1794550" y="3291900"/>
              <a:ext cx="577175" cy="377950"/>
            </a:xfrm>
            <a:custGeom>
              <a:rect b="b" l="l" r="r" t="t"/>
              <a:pathLst>
                <a:path extrusionOk="0" h="15118" w="23087">
                  <a:moveTo>
                    <a:pt x="23087" y="1"/>
                  </a:moveTo>
                  <a:cubicBezTo>
                    <a:pt x="20063" y="1906"/>
                    <a:pt x="13205" y="5656"/>
                    <a:pt x="6168" y="5656"/>
                  </a:cubicBezTo>
                  <a:cubicBezTo>
                    <a:pt x="5740" y="5656"/>
                    <a:pt x="5311" y="5644"/>
                    <a:pt x="4894" y="5608"/>
                  </a:cubicBezTo>
                  <a:cubicBezTo>
                    <a:pt x="3251" y="8561"/>
                    <a:pt x="1608" y="11681"/>
                    <a:pt x="1" y="14919"/>
                  </a:cubicBezTo>
                  <a:cubicBezTo>
                    <a:pt x="421" y="14964"/>
                    <a:pt x="2021" y="15117"/>
                    <a:pt x="4218" y="15117"/>
                  </a:cubicBezTo>
                  <a:cubicBezTo>
                    <a:pt x="7818" y="15117"/>
                    <a:pt x="13021" y="14707"/>
                    <a:pt x="17265" y="12740"/>
                  </a:cubicBezTo>
                  <a:cubicBezTo>
                    <a:pt x="17170" y="11895"/>
                    <a:pt x="16872" y="11014"/>
                    <a:pt x="16646" y="9776"/>
                  </a:cubicBezTo>
                  <a:cubicBezTo>
                    <a:pt x="16074" y="6597"/>
                    <a:pt x="16408" y="6299"/>
                    <a:pt x="19598" y="3977"/>
                  </a:cubicBezTo>
                  <a:cubicBezTo>
                    <a:pt x="21611" y="2513"/>
                    <a:pt x="22694" y="1298"/>
                    <a:pt x="2308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61"/>
            <p:cNvSpPr/>
            <p:nvPr/>
          </p:nvSpPr>
          <p:spPr>
            <a:xfrm>
              <a:off x="1722525" y="2801950"/>
              <a:ext cx="651300" cy="971575"/>
            </a:xfrm>
            <a:custGeom>
              <a:rect b="b" l="l" r="r" t="t"/>
              <a:pathLst>
                <a:path extrusionOk="0" h="38863" w="26052">
                  <a:moveTo>
                    <a:pt x="23325" y="1"/>
                  </a:moveTo>
                  <a:cubicBezTo>
                    <a:pt x="21872" y="2013"/>
                    <a:pt x="18384" y="6954"/>
                    <a:pt x="14145" y="13753"/>
                  </a:cubicBezTo>
                  <a:cubicBezTo>
                    <a:pt x="13347" y="11455"/>
                    <a:pt x="13133" y="8585"/>
                    <a:pt x="13121" y="6597"/>
                  </a:cubicBezTo>
                  <a:cubicBezTo>
                    <a:pt x="13026" y="6609"/>
                    <a:pt x="12919" y="6621"/>
                    <a:pt x="12824" y="6621"/>
                  </a:cubicBezTo>
                  <a:cubicBezTo>
                    <a:pt x="12847" y="8704"/>
                    <a:pt x="13062" y="11729"/>
                    <a:pt x="13955" y="14074"/>
                  </a:cubicBezTo>
                  <a:cubicBezTo>
                    <a:pt x="12490" y="16420"/>
                    <a:pt x="10966" y="18980"/>
                    <a:pt x="9383" y="21718"/>
                  </a:cubicBezTo>
                  <a:cubicBezTo>
                    <a:pt x="6394" y="15622"/>
                    <a:pt x="6085" y="10467"/>
                    <a:pt x="6180" y="7859"/>
                  </a:cubicBezTo>
                  <a:lnTo>
                    <a:pt x="6180" y="7859"/>
                  </a:lnTo>
                  <a:cubicBezTo>
                    <a:pt x="6085" y="7931"/>
                    <a:pt x="5977" y="8026"/>
                    <a:pt x="5882" y="8109"/>
                  </a:cubicBezTo>
                  <a:cubicBezTo>
                    <a:pt x="5823" y="10848"/>
                    <a:pt x="6216" y="16015"/>
                    <a:pt x="9216" y="22028"/>
                  </a:cubicBezTo>
                  <a:cubicBezTo>
                    <a:pt x="8680" y="22968"/>
                    <a:pt x="8132" y="23933"/>
                    <a:pt x="7585" y="24909"/>
                  </a:cubicBezTo>
                  <a:lnTo>
                    <a:pt x="7513" y="24909"/>
                  </a:lnTo>
                  <a:lnTo>
                    <a:pt x="7490" y="25087"/>
                  </a:lnTo>
                  <a:cubicBezTo>
                    <a:pt x="6644" y="26623"/>
                    <a:pt x="5799" y="28183"/>
                    <a:pt x="4942" y="29790"/>
                  </a:cubicBezTo>
                  <a:cubicBezTo>
                    <a:pt x="2298" y="26742"/>
                    <a:pt x="870" y="20468"/>
                    <a:pt x="322" y="17467"/>
                  </a:cubicBezTo>
                  <a:lnTo>
                    <a:pt x="0" y="17467"/>
                  </a:lnTo>
                  <a:cubicBezTo>
                    <a:pt x="560" y="20492"/>
                    <a:pt x="2001" y="26957"/>
                    <a:pt x="4799" y="30076"/>
                  </a:cubicBezTo>
                  <a:cubicBezTo>
                    <a:pt x="3334" y="32850"/>
                    <a:pt x="1905" y="35732"/>
                    <a:pt x="524" y="38696"/>
                  </a:cubicBezTo>
                  <a:cubicBezTo>
                    <a:pt x="620" y="38756"/>
                    <a:pt x="691" y="38803"/>
                    <a:pt x="774" y="38863"/>
                  </a:cubicBezTo>
                  <a:cubicBezTo>
                    <a:pt x="1417" y="37494"/>
                    <a:pt x="2060" y="36148"/>
                    <a:pt x="2715" y="34827"/>
                  </a:cubicBezTo>
                  <a:cubicBezTo>
                    <a:pt x="2834" y="34839"/>
                    <a:pt x="4584" y="35029"/>
                    <a:pt x="7109" y="35029"/>
                  </a:cubicBezTo>
                  <a:cubicBezTo>
                    <a:pt x="10704" y="35029"/>
                    <a:pt x="15883" y="34612"/>
                    <a:pt x="20146" y="32684"/>
                  </a:cubicBezTo>
                  <a:cubicBezTo>
                    <a:pt x="20146" y="32576"/>
                    <a:pt x="20122" y="32469"/>
                    <a:pt x="20110" y="32374"/>
                  </a:cubicBezTo>
                  <a:cubicBezTo>
                    <a:pt x="15905" y="34322"/>
                    <a:pt x="10741" y="34732"/>
                    <a:pt x="7146" y="34732"/>
                  </a:cubicBezTo>
                  <a:cubicBezTo>
                    <a:pt x="4919" y="34732"/>
                    <a:pt x="3293" y="34575"/>
                    <a:pt x="2870" y="34529"/>
                  </a:cubicBezTo>
                  <a:cubicBezTo>
                    <a:pt x="4477" y="31302"/>
                    <a:pt x="6120" y="28171"/>
                    <a:pt x="7763" y="25230"/>
                  </a:cubicBezTo>
                  <a:cubicBezTo>
                    <a:pt x="8192" y="25254"/>
                    <a:pt x="8621" y="25266"/>
                    <a:pt x="9037" y="25266"/>
                  </a:cubicBezTo>
                  <a:cubicBezTo>
                    <a:pt x="16086" y="25266"/>
                    <a:pt x="22932" y="21516"/>
                    <a:pt x="25944" y="19611"/>
                  </a:cubicBezTo>
                  <a:cubicBezTo>
                    <a:pt x="25992" y="19480"/>
                    <a:pt x="26016" y="19349"/>
                    <a:pt x="26051" y="19194"/>
                  </a:cubicBezTo>
                  <a:lnTo>
                    <a:pt x="26051" y="19194"/>
                  </a:lnTo>
                  <a:cubicBezTo>
                    <a:pt x="23208" y="21029"/>
                    <a:pt x="16194" y="24976"/>
                    <a:pt x="9008" y="24976"/>
                  </a:cubicBezTo>
                  <a:cubicBezTo>
                    <a:pt x="8641" y="24976"/>
                    <a:pt x="8274" y="24966"/>
                    <a:pt x="7906" y="24945"/>
                  </a:cubicBezTo>
                  <a:cubicBezTo>
                    <a:pt x="11097" y="19218"/>
                    <a:pt x="14217" y="14122"/>
                    <a:pt x="16884" y="10014"/>
                  </a:cubicBezTo>
                  <a:cubicBezTo>
                    <a:pt x="16991" y="10014"/>
                    <a:pt x="17145" y="10026"/>
                    <a:pt x="17372" y="10026"/>
                  </a:cubicBezTo>
                  <a:cubicBezTo>
                    <a:pt x="18681" y="10026"/>
                    <a:pt x="21968" y="9788"/>
                    <a:pt x="25825" y="7752"/>
                  </a:cubicBezTo>
                  <a:cubicBezTo>
                    <a:pt x="25873" y="7621"/>
                    <a:pt x="25897" y="7490"/>
                    <a:pt x="25932" y="7347"/>
                  </a:cubicBezTo>
                  <a:lnTo>
                    <a:pt x="25932" y="7347"/>
                  </a:lnTo>
                  <a:cubicBezTo>
                    <a:pt x="22049" y="9478"/>
                    <a:pt x="18706" y="9722"/>
                    <a:pt x="17395" y="9722"/>
                  </a:cubicBezTo>
                  <a:cubicBezTo>
                    <a:pt x="17263" y="9722"/>
                    <a:pt x="17151" y="9720"/>
                    <a:pt x="17062" y="9716"/>
                  </a:cubicBezTo>
                  <a:cubicBezTo>
                    <a:pt x="20086" y="5049"/>
                    <a:pt x="22479" y="1680"/>
                    <a:pt x="23599" y="132"/>
                  </a:cubicBezTo>
                  <a:lnTo>
                    <a:pt x="23325" y="1"/>
                  </a:lnTo>
                  <a:close/>
                </a:path>
              </a:pathLst>
            </a:custGeom>
            <a:solidFill>
              <a:schemeClr val="accent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6" name="Google Shape;926;p61"/>
          <p:cNvGrpSpPr/>
          <p:nvPr/>
        </p:nvGrpSpPr>
        <p:grpSpPr>
          <a:xfrm rot="-2409902">
            <a:off x="100706" y="3784170"/>
            <a:ext cx="788235" cy="1677347"/>
            <a:chOff x="2363375" y="2549550"/>
            <a:chExt cx="788225" cy="1677325"/>
          </a:xfrm>
        </p:grpSpPr>
        <p:sp>
          <p:nvSpPr>
            <p:cNvPr id="927" name="Google Shape;927;p61"/>
            <p:cNvSpPr/>
            <p:nvPr/>
          </p:nvSpPr>
          <p:spPr>
            <a:xfrm>
              <a:off x="2654475" y="2552225"/>
              <a:ext cx="359000" cy="460200"/>
            </a:xfrm>
            <a:custGeom>
              <a:rect b="b" l="l" r="r" t="t"/>
              <a:pathLst>
                <a:path extrusionOk="0" h="18408" w="14360">
                  <a:moveTo>
                    <a:pt x="14360" y="1"/>
                  </a:moveTo>
                  <a:cubicBezTo>
                    <a:pt x="8300" y="3477"/>
                    <a:pt x="3597" y="7490"/>
                    <a:pt x="1" y="11776"/>
                  </a:cubicBezTo>
                  <a:lnTo>
                    <a:pt x="8109" y="18408"/>
                  </a:lnTo>
                  <a:cubicBezTo>
                    <a:pt x="11407" y="8526"/>
                    <a:pt x="13943" y="1179"/>
                    <a:pt x="143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61"/>
            <p:cNvSpPr/>
            <p:nvPr/>
          </p:nvSpPr>
          <p:spPr>
            <a:xfrm>
              <a:off x="2581275" y="3438950"/>
              <a:ext cx="504550" cy="452750"/>
            </a:xfrm>
            <a:custGeom>
              <a:rect b="b" l="l" r="r" t="t"/>
              <a:pathLst>
                <a:path extrusionOk="0" h="18110" w="20182">
                  <a:moveTo>
                    <a:pt x="20181" y="0"/>
                  </a:moveTo>
                  <a:lnTo>
                    <a:pt x="5203" y="1655"/>
                  </a:lnTo>
                  <a:cubicBezTo>
                    <a:pt x="4036" y="5227"/>
                    <a:pt x="2881" y="8835"/>
                    <a:pt x="1774" y="12383"/>
                  </a:cubicBezTo>
                  <a:lnTo>
                    <a:pt x="1822" y="12407"/>
                  </a:lnTo>
                  <a:lnTo>
                    <a:pt x="1715" y="12549"/>
                  </a:lnTo>
                  <a:cubicBezTo>
                    <a:pt x="1143" y="14419"/>
                    <a:pt x="560" y="16276"/>
                    <a:pt x="0" y="18110"/>
                  </a:cubicBezTo>
                  <a:lnTo>
                    <a:pt x="11061" y="16502"/>
                  </a:lnTo>
                  <a:cubicBezTo>
                    <a:pt x="15502" y="10775"/>
                    <a:pt x="18383" y="5227"/>
                    <a:pt x="2018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61"/>
            <p:cNvSpPr/>
            <p:nvPr/>
          </p:nvSpPr>
          <p:spPr>
            <a:xfrm>
              <a:off x="2363375" y="3574075"/>
              <a:ext cx="253325" cy="646825"/>
            </a:xfrm>
            <a:custGeom>
              <a:rect b="b" l="l" r="r" t="t"/>
              <a:pathLst>
                <a:path extrusionOk="0" h="25873" w="10133">
                  <a:moveTo>
                    <a:pt x="655" y="1"/>
                  </a:moveTo>
                  <a:lnTo>
                    <a:pt x="655" y="1"/>
                  </a:lnTo>
                  <a:cubicBezTo>
                    <a:pt x="1" y="13240"/>
                    <a:pt x="3918" y="24170"/>
                    <a:pt x="4561" y="25873"/>
                  </a:cubicBezTo>
                  <a:cubicBezTo>
                    <a:pt x="6085" y="20301"/>
                    <a:pt x="8037" y="13812"/>
                    <a:pt x="10133" y="7097"/>
                  </a:cubicBezTo>
                  <a:lnTo>
                    <a:pt x="65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61"/>
            <p:cNvSpPr/>
            <p:nvPr/>
          </p:nvSpPr>
          <p:spPr>
            <a:xfrm>
              <a:off x="2924175" y="2553725"/>
              <a:ext cx="192000" cy="282500"/>
            </a:xfrm>
            <a:custGeom>
              <a:rect b="b" l="l" r="r" t="t"/>
              <a:pathLst>
                <a:path extrusionOk="0" h="11300" w="7680">
                  <a:moveTo>
                    <a:pt x="3870" y="0"/>
                  </a:moveTo>
                  <a:cubicBezTo>
                    <a:pt x="3620" y="738"/>
                    <a:pt x="2131" y="5037"/>
                    <a:pt x="0" y="11299"/>
                  </a:cubicBezTo>
                  <a:lnTo>
                    <a:pt x="7680" y="9763"/>
                  </a:lnTo>
                  <a:cubicBezTo>
                    <a:pt x="6322" y="4298"/>
                    <a:pt x="4334" y="774"/>
                    <a:pt x="387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61"/>
            <p:cNvSpPr/>
            <p:nvPr/>
          </p:nvSpPr>
          <p:spPr>
            <a:xfrm>
              <a:off x="2817300" y="2804950"/>
              <a:ext cx="334300" cy="349750"/>
            </a:xfrm>
            <a:custGeom>
              <a:rect b="b" l="l" r="r" t="t"/>
              <a:pathLst>
                <a:path extrusionOk="0" h="13990" w="13372">
                  <a:moveTo>
                    <a:pt x="12014" y="0"/>
                  </a:moveTo>
                  <a:lnTo>
                    <a:pt x="4156" y="1560"/>
                  </a:lnTo>
                  <a:cubicBezTo>
                    <a:pt x="2953" y="5179"/>
                    <a:pt x="1525" y="9406"/>
                    <a:pt x="1" y="13990"/>
                  </a:cubicBezTo>
                  <a:lnTo>
                    <a:pt x="13252" y="11609"/>
                  </a:lnTo>
                  <a:cubicBezTo>
                    <a:pt x="13371" y="7180"/>
                    <a:pt x="12800" y="3250"/>
                    <a:pt x="1201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61"/>
            <p:cNvSpPr/>
            <p:nvPr/>
          </p:nvSpPr>
          <p:spPr>
            <a:xfrm>
              <a:off x="2713425" y="3102900"/>
              <a:ext cx="434600" cy="369400"/>
            </a:xfrm>
            <a:custGeom>
              <a:rect b="b" l="l" r="r" t="t"/>
              <a:pathLst>
                <a:path extrusionOk="0" h="14776" w="17384">
                  <a:moveTo>
                    <a:pt x="17384" y="0"/>
                  </a:moveTo>
                  <a:lnTo>
                    <a:pt x="4037" y="2393"/>
                  </a:lnTo>
                  <a:cubicBezTo>
                    <a:pt x="2739" y="6322"/>
                    <a:pt x="1370" y="10525"/>
                    <a:pt x="0" y="14776"/>
                  </a:cubicBezTo>
                  <a:lnTo>
                    <a:pt x="14990" y="13145"/>
                  </a:lnTo>
                  <a:cubicBezTo>
                    <a:pt x="16574" y="8442"/>
                    <a:pt x="17264" y="4024"/>
                    <a:pt x="1738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61"/>
            <p:cNvSpPr/>
            <p:nvPr/>
          </p:nvSpPr>
          <p:spPr>
            <a:xfrm>
              <a:off x="2380350" y="3151700"/>
              <a:ext cx="360475" cy="592375"/>
            </a:xfrm>
            <a:custGeom>
              <a:rect b="b" l="l" r="r" t="t"/>
              <a:pathLst>
                <a:path extrusionOk="0" h="23695" w="14419">
                  <a:moveTo>
                    <a:pt x="3596" y="1"/>
                  </a:moveTo>
                  <a:cubicBezTo>
                    <a:pt x="1334" y="5585"/>
                    <a:pt x="286" y="11240"/>
                    <a:pt x="0" y="16539"/>
                  </a:cubicBezTo>
                  <a:lnTo>
                    <a:pt x="9561" y="23694"/>
                  </a:lnTo>
                  <a:cubicBezTo>
                    <a:pt x="11145" y="18646"/>
                    <a:pt x="12788" y="13502"/>
                    <a:pt x="14419" y="8526"/>
                  </a:cubicBezTo>
                  <a:lnTo>
                    <a:pt x="359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61"/>
            <p:cNvSpPr/>
            <p:nvPr/>
          </p:nvSpPr>
          <p:spPr>
            <a:xfrm>
              <a:off x="2472925" y="2852575"/>
              <a:ext cx="381325" cy="504550"/>
            </a:xfrm>
            <a:custGeom>
              <a:rect b="b" l="l" r="r" t="t"/>
              <a:pathLst>
                <a:path extrusionOk="0" h="20182" w="15253">
                  <a:moveTo>
                    <a:pt x="7049" y="0"/>
                  </a:moveTo>
                  <a:cubicBezTo>
                    <a:pt x="3941" y="3739"/>
                    <a:pt x="1643" y="7680"/>
                    <a:pt x="0" y="11668"/>
                  </a:cubicBezTo>
                  <a:lnTo>
                    <a:pt x="10787" y="20181"/>
                  </a:lnTo>
                  <a:cubicBezTo>
                    <a:pt x="12347" y="15431"/>
                    <a:pt x="13871" y="10847"/>
                    <a:pt x="15252" y="6715"/>
                  </a:cubicBezTo>
                  <a:lnTo>
                    <a:pt x="704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61"/>
            <p:cNvSpPr/>
            <p:nvPr/>
          </p:nvSpPr>
          <p:spPr>
            <a:xfrm>
              <a:off x="2485125" y="3860425"/>
              <a:ext cx="366425" cy="362575"/>
            </a:xfrm>
            <a:custGeom>
              <a:rect b="b" l="l" r="r" t="t"/>
              <a:pathLst>
                <a:path extrusionOk="0" h="14503" w="14657">
                  <a:moveTo>
                    <a:pt x="14657" y="1"/>
                  </a:moveTo>
                  <a:lnTo>
                    <a:pt x="3763" y="1584"/>
                  </a:lnTo>
                  <a:cubicBezTo>
                    <a:pt x="2370" y="6180"/>
                    <a:pt x="1072" y="10549"/>
                    <a:pt x="0" y="14502"/>
                  </a:cubicBezTo>
                  <a:cubicBezTo>
                    <a:pt x="6120" y="9621"/>
                    <a:pt x="10918" y="4751"/>
                    <a:pt x="1465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61"/>
            <p:cNvSpPr/>
            <p:nvPr/>
          </p:nvSpPr>
          <p:spPr>
            <a:xfrm>
              <a:off x="2380650" y="2549550"/>
              <a:ext cx="767975" cy="1677325"/>
            </a:xfrm>
            <a:custGeom>
              <a:rect b="b" l="l" r="r" t="t"/>
              <a:pathLst>
                <a:path extrusionOk="0" h="67093" w="30719">
                  <a:moveTo>
                    <a:pt x="25503" y="1"/>
                  </a:moveTo>
                  <a:cubicBezTo>
                    <a:pt x="25444" y="48"/>
                    <a:pt x="25372" y="72"/>
                    <a:pt x="25313" y="120"/>
                  </a:cubicBezTo>
                  <a:cubicBezTo>
                    <a:pt x="24908" y="1298"/>
                    <a:pt x="22360" y="8644"/>
                    <a:pt x="19062" y="18527"/>
                  </a:cubicBezTo>
                  <a:lnTo>
                    <a:pt x="10954" y="11895"/>
                  </a:lnTo>
                  <a:cubicBezTo>
                    <a:pt x="10894" y="11966"/>
                    <a:pt x="10811" y="12038"/>
                    <a:pt x="10752" y="12121"/>
                  </a:cubicBezTo>
                  <a:lnTo>
                    <a:pt x="18955" y="18824"/>
                  </a:lnTo>
                  <a:cubicBezTo>
                    <a:pt x="17574" y="22980"/>
                    <a:pt x="16050" y="27552"/>
                    <a:pt x="14502" y="32314"/>
                  </a:cubicBezTo>
                  <a:lnTo>
                    <a:pt x="3715" y="23801"/>
                  </a:lnTo>
                  <a:cubicBezTo>
                    <a:pt x="3667" y="23884"/>
                    <a:pt x="3644" y="23992"/>
                    <a:pt x="3596" y="24087"/>
                  </a:cubicBezTo>
                  <a:lnTo>
                    <a:pt x="14419" y="32612"/>
                  </a:lnTo>
                  <a:cubicBezTo>
                    <a:pt x="12799" y="37577"/>
                    <a:pt x="11144" y="42732"/>
                    <a:pt x="9561" y="47780"/>
                  </a:cubicBezTo>
                  <a:lnTo>
                    <a:pt x="12" y="40613"/>
                  </a:lnTo>
                  <a:cubicBezTo>
                    <a:pt x="12" y="40732"/>
                    <a:pt x="0" y="40851"/>
                    <a:pt x="0" y="40970"/>
                  </a:cubicBezTo>
                  <a:lnTo>
                    <a:pt x="9478" y="48078"/>
                  </a:lnTo>
                  <a:cubicBezTo>
                    <a:pt x="7382" y="54781"/>
                    <a:pt x="5441" y="61270"/>
                    <a:pt x="3894" y="66854"/>
                  </a:cubicBezTo>
                  <a:cubicBezTo>
                    <a:pt x="3953" y="67009"/>
                    <a:pt x="3989" y="67092"/>
                    <a:pt x="3989" y="67092"/>
                  </a:cubicBezTo>
                  <a:cubicBezTo>
                    <a:pt x="4048" y="67033"/>
                    <a:pt x="4120" y="66985"/>
                    <a:pt x="4179" y="66925"/>
                  </a:cubicBezTo>
                  <a:cubicBezTo>
                    <a:pt x="5263" y="62996"/>
                    <a:pt x="6549" y="58615"/>
                    <a:pt x="7942" y="54007"/>
                  </a:cubicBezTo>
                  <a:lnTo>
                    <a:pt x="18824" y="52424"/>
                  </a:lnTo>
                  <a:cubicBezTo>
                    <a:pt x="18907" y="52305"/>
                    <a:pt x="19003" y="52197"/>
                    <a:pt x="19086" y="52078"/>
                  </a:cubicBezTo>
                  <a:lnTo>
                    <a:pt x="19086" y="52078"/>
                  </a:lnTo>
                  <a:lnTo>
                    <a:pt x="8025" y="53686"/>
                  </a:lnTo>
                  <a:cubicBezTo>
                    <a:pt x="8585" y="51852"/>
                    <a:pt x="9168" y="49995"/>
                    <a:pt x="9740" y="48125"/>
                  </a:cubicBezTo>
                  <a:lnTo>
                    <a:pt x="9847" y="47983"/>
                  </a:lnTo>
                  <a:lnTo>
                    <a:pt x="9799" y="47959"/>
                  </a:lnTo>
                  <a:cubicBezTo>
                    <a:pt x="10918" y="44399"/>
                    <a:pt x="12061" y="40779"/>
                    <a:pt x="13216" y="37231"/>
                  </a:cubicBezTo>
                  <a:lnTo>
                    <a:pt x="28194" y="35576"/>
                  </a:lnTo>
                  <a:cubicBezTo>
                    <a:pt x="28230" y="35469"/>
                    <a:pt x="28278" y="35362"/>
                    <a:pt x="28301" y="35255"/>
                  </a:cubicBezTo>
                  <a:lnTo>
                    <a:pt x="28301" y="35255"/>
                  </a:lnTo>
                  <a:lnTo>
                    <a:pt x="13299" y="36910"/>
                  </a:lnTo>
                  <a:cubicBezTo>
                    <a:pt x="14669" y="32659"/>
                    <a:pt x="16050" y="28456"/>
                    <a:pt x="17348" y="24515"/>
                  </a:cubicBezTo>
                  <a:lnTo>
                    <a:pt x="30695" y="22122"/>
                  </a:lnTo>
                  <a:cubicBezTo>
                    <a:pt x="30695" y="22015"/>
                    <a:pt x="30695" y="21908"/>
                    <a:pt x="30718" y="21825"/>
                  </a:cubicBezTo>
                  <a:lnTo>
                    <a:pt x="30718" y="21825"/>
                  </a:lnTo>
                  <a:lnTo>
                    <a:pt x="17467" y="24206"/>
                  </a:lnTo>
                  <a:cubicBezTo>
                    <a:pt x="18991" y="19622"/>
                    <a:pt x="20419" y="15383"/>
                    <a:pt x="21634" y="11776"/>
                  </a:cubicBezTo>
                  <a:lnTo>
                    <a:pt x="29492" y="10216"/>
                  </a:lnTo>
                  <a:cubicBezTo>
                    <a:pt x="29468" y="10109"/>
                    <a:pt x="29444" y="10026"/>
                    <a:pt x="29421" y="9930"/>
                  </a:cubicBezTo>
                  <a:lnTo>
                    <a:pt x="21741" y="11466"/>
                  </a:lnTo>
                  <a:cubicBezTo>
                    <a:pt x="23872" y="5192"/>
                    <a:pt x="25337" y="905"/>
                    <a:pt x="25611" y="167"/>
                  </a:cubicBezTo>
                  <a:cubicBezTo>
                    <a:pt x="25551" y="60"/>
                    <a:pt x="25503" y="1"/>
                    <a:pt x="25503" y="1"/>
                  </a:cubicBezTo>
                  <a:close/>
                </a:path>
              </a:pathLst>
            </a:custGeom>
            <a:solidFill>
              <a:schemeClr val="accent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7" name="Google Shape;937;p61"/>
          <p:cNvSpPr/>
          <p:nvPr/>
        </p:nvSpPr>
        <p:spPr>
          <a:xfrm>
            <a:off x="-552900" y="2195525"/>
            <a:ext cx="1177050" cy="289625"/>
          </a:xfrm>
          <a:custGeom>
            <a:rect b="b" l="l" r="r" t="t"/>
            <a:pathLst>
              <a:path extrusionOk="0" h="11585" w="47082">
                <a:moveTo>
                  <a:pt x="27013" y="0"/>
                </a:moveTo>
                <a:cubicBezTo>
                  <a:pt x="26819" y="0"/>
                  <a:pt x="26620" y="5"/>
                  <a:pt x="26414" y="15"/>
                </a:cubicBezTo>
                <a:cubicBezTo>
                  <a:pt x="18381" y="399"/>
                  <a:pt x="18381" y="5560"/>
                  <a:pt x="18381" y="5560"/>
                </a:cubicBezTo>
                <a:cubicBezTo>
                  <a:pt x="18381" y="5560"/>
                  <a:pt x="16559" y="2849"/>
                  <a:pt x="13434" y="2849"/>
                </a:cubicBezTo>
                <a:cubicBezTo>
                  <a:pt x="12907" y="2849"/>
                  <a:pt x="12343" y="2926"/>
                  <a:pt x="11745" y="3106"/>
                </a:cubicBezTo>
                <a:cubicBezTo>
                  <a:pt x="7597" y="4346"/>
                  <a:pt x="9125" y="8878"/>
                  <a:pt x="9125" y="8878"/>
                </a:cubicBezTo>
                <a:cubicBezTo>
                  <a:pt x="8825" y="8856"/>
                  <a:pt x="8528" y="8846"/>
                  <a:pt x="8237" y="8846"/>
                </a:cubicBezTo>
                <a:cubicBezTo>
                  <a:pt x="3611" y="8846"/>
                  <a:pt x="230" y="11407"/>
                  <a:pt x="12" y="11576"/>
                </a:cubicBezTo>
                <a:lnTo>
                  <a:pt x="47081" y="11576"/>
                </a:lnTo>
                <a:cubicBezTo>
                  <a:pt x="44812" y="9155"/>
                  <a:pt x="39838" y="8996"/>
                  <a:pt x="38576" y="8996"/>
                </a:cubicBezTo>
                <a:cubicBezTo>
                  <a:pt x="38386" y="8996"/>
                  <a:pt x="38280" y="9000"/>
                  <a:pt x="38280" y="9000"/>
                </a:cubicBezTo>
                <a:cubicBezTo>
                  <a:pt x="37820" y="7091"/>
                  <a:pt x="36378" y="6666"/>
                  <a:pt x="35186" y="6666"/>
                </a:cubicBezTo>
                <a:cubicBezTo>
                  <a:pt x="34230" y="6666"/>
                  <a:pt x="33434" y="6939"/>
                  <a:pt x="33434" y="6939"/>
                </a:cubicBezTo>
                <a:cubicBezTo>
                  <a:pt x="33434" y="6939"/>
                  <a:pt x="34396" y="0"/>
                  <a:pt x="27013" y="0"/>
                </a:cubicBezTo>
                <a:close/>
                <a:moveTo>
                  <a:pt x="1" y="11576"/>
                </a:moveTo>
                <a:lnTo>
                  <a:pt x="1" y="11584"/>
                </a:lnTo>
                <a:cubicBezTo>
                  <a:pt x="1" y="11584"/>
                  <a:pt x="5" y="11581"/>
                  <a:pt x="12" y="1157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8" name="Shape 78"/>
        <p:cNvGrpSpPr/>
        <p:nvPr/>
      </p:nvGrpSpPr>
      <p:grpSpPr>
        <a:xfrm>
          <a:off x="0" y="0"/>
          <a:ext cx="0" cy="0"/>
          <a:chOff x="0" y="0"/>
          <a:chExt cx="0" cy="0"/>
        </a:xfrm>
      </p:grpSpPr>
      <p:sp>
        <p:nvSpPr>
          <p:cNvPr id="79" name="Google Shape;79;p7"/>
          <p:cNvSpPr txBox="1"/>
          <p:nvPr>
            <p:ph type="title"/>
          </p:nvPr>
        </p:nvSpPr>
        <p:spPr>
          <a:xfrm>
            <a:off x="713225" y="1052400"/>
            <a:ext cx="3820200" cy="18201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80" name="Google Shape;80;p7"/>
          <p:cNvSpPr txBox="1"/>
          <p:nvPr>
            <p:ph idx="1" type="subTitle"/>
          </p:nvPr>
        </p:nvSpPr>
        <p:spPr>
          <a:xfrm>
            <a:off x="713225" y="2796300"/>
            <a:ext cx="3820200" cy="129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8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81" name="Google Shape;81;p7"/>
          <p:cNvSpPr/>
          <p:nvPr>
            <p:ph idx="2" type="pic"/>
          </p:nvPr>
        </p:nvSpPr>
        <p:spPr>
          <a:xfrm>
            <a:off x="5255875" y="650250"/>
            <a:ext cx="3174900" cy="3843000"/>
          </a:xfrm>
          <a:prstGeom prst="rect">
            <a:avLst/>
          </a:prstGeom>
          <a:noFill/>
          <a:ln>
            <a:noFill/>
          </a:ln>
        </p:spPr>
      </p:sp>
      <p:sp>
        <p:nvSpPr>
          <p:cNvPr id="82" name="Google Shape;82;p7"/>
          <p:cNvSpPr/>
          <p:nvPr/>
        </p:nvSpPr>
        <p:spPr>
          <a:xfrm flipH="1">
            <a:off x="-1426755" y="4681700"/>
            <a:ext cx="10993030" cy="1756167"/>
          </a:xfrm>
          <a:custGeom>
            <a:rect b="b" l="l" r="r" t="t"/>
            <a:pathLst>
              <a:path extrusionOk="0" h="50338" w="136972">
                <a:moveTo>
                  <a:pt x="81311" y="1"/>
                </a:moveTo>
                <a:cubicBezTo>
                  <a:pt x="77827" y="1"/>
                  <a:pt x="74158" y="138"/>
                  <a:pt x="70298" y="437"/>
                </a:cubicBezTo>
                <a:cubicBezTo>
                  <a:pt x="22108" y="4174"/>
                  <a:pt x="0" y="20004"/>
                  <a:pt x="0" y="20004"/>
                </a:cubicBezTo>
                <a:lnTo>
                  <a:pt x="2366" y="50338"/>
                </a:lnTo>
                <a:lnTo>
                  <a:pt x="136972" y="50338"/>
                </a:lnTo>
                <a:lnTo>
                  <a:pt x="136972" y="18118"/>
                </a:lnTo>
                <a:cubicBezTo>
                  <a:pt x="136972" y="18118"/>
                  <a:pt x="121330" y="1"/>
                  <a:pt x="81311" y="1"/>
                </a:cubicBezTo>
                <a:close/>
              </a:path>
            </a:pathLst>
          </a:custGeom>
          <a:solidFill>
            <a:srgbClr val="64B0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7"/>
          <p:cNvSpPr/>
          <p:nvPr/>
        </p:nvSpPr>
        <p:spPr>
          <a:xfrm>
            <a:off x="1275300" y="362638"/>
            <a:ext cx="1177050" cy="289625"/>
          </a:xfrm>
          <a:custGeom>
            <a:rect b="b" l="l" r="r" t="t"/>
            <a:pathLst>
              <a:path extrusionOk="0" h="11585" w="47082">
                <a:moveTo>
                  <a:pt x="27013" y="0"/>
                </a:moveTo>
                <a:cubicBezTo>
                  <a:pt x="26819" y="0"/>
                  <a:pt x="26620" y="5"/>
                  <a:pt x="26414" y="15"/>
                </a:cubicBezTo>
                <a:cubicBezTo>
                  <a:pt x="18381" y="399"/>
                  <a:pt x="18381" y="5560"/>
                  <a:pt x="18381" y="5560"/>
                </a:cubicBezTo>
                <a:cubicBezTo>
                  <a:pt x="18381" y="5560"/>
                  <a:pt x="16559" y="2849"/>
                  <a:pt x="13434" y="2849"/>
                </a:cubicBezTo>
                <a:cubicBezTo>
                  <a:pt x="12907" y="2849"/>
                  <a:pt x="12343" y="2926"/>
                  <a:pt x="11745" y="3106"/>
                </a:cubicBezTo>
                <a:cubicBezTo>
                  <a:pt x="7597" y="4346"/>
                  <a:pt x="9125" y="8878"/>
                  <a:pt x="9125" y="8878"/>
                </a:cubicBezTo>
                <a:cubicBezTo>
                  <a:pt x="8825" y="8856"/>
                  <a:pt x="8528" y="8846"/>
                  <a:pt x="8237" y="8846"/>
                </a:cubicBezTo>
                <a:cubicBezTo>
                  <a:pt x="3611" y="8846"/>
                  <a:pt x="230" y="11407"/>
                  <a:pt x="12" y="11576"/>
                </a:cubicBezTo>
                <a:lnTo>
                  <a:pt x="47081" y="11576"/>
                </a:lnTo>
                <a:cubicBezTo>
                  <a:pt x="44812" y="9155"/>
                  <a:pt x="39838" y="8996"/>
                  <a:pt x="38576" y="8996"/>
                </a:cubicBezTo>
                <a:cubicBezTo>
                  <a:pt x="38386" y="8996"/>
                  <a:pt x="38280" y="9000"/>
                  <a:pt x="38280" y="9000"/>
                </a:cubicBezTo>
                <a:cubicBezTo>
                  <a:pt x="37820" y="7091"/>
                  <a:pt x="36378" y="6666"/>
                  <a:pt x="35186" y="6666"/>
                </a:cubicBezTo>
                <a:cubicBezTo>
                  <a:pt x="34230" y="6666"/>
                  <a:pt x="33434" y="6939"/>
                  <a:pt x="33434" y="6939"/>
                </a:cubicBezTo>
                <a:cubicBezTo>
                  <a:pt x="33434" y="6939"/>
                  <a:pt x="34396" y="0"/>
                  <a:pt x="27013" y="0"/>
                </a:cubicBezTo>
                <a:close/>
                <a:moveTo>
                  <a:pt x="1" y="11576"/>
                </a:moveTo>
                <a:lnTo>
                  <a:pt x="1" y="11584"/>
                </a:lnTo>
                <a:cubicBezTo>
                  <a:pt x="1" y="11584"/>
                  <a:pt x="5" y="11581"/>
                  <a:pt x="12" y="1157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 name="Google Shape;84;p7"/>
          <p:cNvGrpSpPr/>
          <p:nvPr/>
        </p:nvGrpSpPr>
        <p:grpSpPr>
          <a:xfrm rot="-2409902">
            <a:off x="24506" y="3631770"/>
            <a:ext cx="788235" cy="1677347"/>
            <a:chOff x="2363375" y="2549550"/>
            <a:chExt cx="788225" cy="1677325"/>
          </a:xfrm>
        </p:grpSpPr>
        <p:sp>
          <p:nvSpPr>
            <p:cNvPr id="85" name="Google Shape;85;p7"/>
            <p:cNvSpPr/>
            <p:nvPr/>
          </p:nvSpPr>
          <p:spPr>
            <a:xfrm>
              <a:off x="2654475" y="2552225"/>
              <a:ext cx="359000" cy="460200"/>
            </a:xfrm>
            <a:custGeom>
              <a:rect b="b" l="l" r="r" t="t"/>
              <a:pathLst>
                <a:path extrusionOk="0" h="18408" w="14360">
                  <a:moveTo>
                    <a:pt x="14360" y="1"/>
                  </a:moveTo>
                  <a:cubicBezTo>
                    <a:pt x="8300" y="3477"/>
                    <a:pt x="3597" y="7490"/>
                    <a:pt x="1" y="11776"/>
                  </a:cubicBezTo>
                  <a:lnTo>
                    <a:pt x="8109" y="18408"/>
                  </a:lnTo>
                  <a:cubicBezTo>
                    <a:pt x="11407" y="8526"/>
                    <a:pt x="13943" y="1179"/>
                    <a:pt x="143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7"/>
            <p:cNvSpPr/>
            <p:nvPr/>
          </p:nvSpPr>
          <p:spPr>
            <a:xfrm>
              <a:off x="2581275" y="3438950"/>
              <a:ext cx="504550" cy="452750"/>
            </a:xfrm>
            <a:custGeom>
              <a:rect b="b" l="l" r="r" t="t"/>
              <a:pathLst>
                <a:path extrusionOk="0" h="18110" w="20182">
                  <a:moveTo>
                    <a:pt x="20181" y="0"/>
                  </a:moveTo>
                  <a:lnTo>
                    <a:pt x="5203" y="1655"/>
                  </a:lnTo>
                  <a:cubicBezTo>
                    <a:pt x="4036" y="5227"/>
                    <a:pt x="2881" y="8835"/>
                    <a:pt x="1774" y="12383"/>
                  </a:cubicBezTo>
                  <a:lnTo>
                    <a:pt x="1822" y="12407"/>
                  </a:lnTo>
                  <a:lnTo>
                    <a:pt x="1715" y="12549"/>
                  </a:lnTo>
                  <a:cubicBezTo>
                    <a:pt x="1143" y="14419"/>
                    <a:pt x="560" y="16276"/>
                    <a:pt x="0" y="18110"/>
                  </a:cubicBezTo>
                  <a:lnTo>
                    <a:pt x="11061" y="16502"/>
                  </a:lnTo>
                  <a:cubicBezTo>
                    <a:pt x="15502" y="10775"/>
                    <a:pt x="18383" y="5227"/>
                    <a:pt x="201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7"/>
            <p:cNvSpPr/>
            <p:nvPr/>
          </p:nvSpPr>
          <p:spPr>
            <a:xfrm>
              <a:off x="2363375" y="3574075"/>
              <a:ext cx="253325" cy="646825"/>
            </a:xfrm>
            <a:custGeom>
              <a:rect b="b" l="l" r="r" t="t"/>
              <a:pathLst>
                <a:path extrusionOk="0" h="25873" w="10133">
                  <a:moveTo>
                    <a:pt x="655" y="1"/>
                  </a:moveTo>
                  <a:lnTo>
                    <a:pt x="655" y="1"/>
                  </a:lnTo>
                  <a:cubicBezTo>
                    <a:pt x="1" y="13240"/>
                    <a:pt x="3918" y="24170"/>
                    <a:pt x="4561" y="25873"/>
                  </a:cubicBezTo>
                  <a:cubicBezTo>
                    <a:pt x="6085" y="20301"/>
                    <a:pt x="8037" y="13812"/>
                    <a:pt x="10133" y="7097"/>
                  </a:cubicBezTo>
                  <a:lnTo>
                    <a:pt x="65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7"/>
            <p:cNvSpPr/>
            <p:nvPr/>
          </p:nvSpPr>
          <p:spPr>
            <a:xfrm>
              <a:off x="2924175" y="2553725"/>
              <a:ext cx="192000" cy="282500"/>
            </a:xfrm>
            <a:custGeom>
              <a:rect b="b" l="l" r="r" t="t"/>
              <a:pathLst>
                <a:path extrusionOk="0" h="11300" w="7680">
                  <a:moveTo>
                    <a:pt x="3870" y="0"/>
                  </a:moveTo>
                  <a:cubicBezTo>
                    <a:pt x="3620" y="738"/>
                    <a:pt x="2131" y="5037"/>
                    <a:pt x="0" y="11299"/>
                  </a:cubicBezTo>
                  <a:lnTo>
                    <a:pt x="7680" y="9763"/>
                  </a:lnTo>
                  <a:cubicBezTo>
                    <a:pt x="6322" y="4298"/>
                    <a:pt x="4334" y="774"/>
                    <a:pt x="38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7"/>
            <p:cNvSpPr/>
            <p:nvPr/>
          </p:nvSpPr>
          <p:spPr>
            <a:xfrm>
              <a:off x="2817300" y="2804950"/>
              <a:ext cx="334300" cy="349750"/>
            </a:xfrm>
            <a:custGeom>
              <a:rect b="b" l="l" r="r" t="t"/>
              <a:pathLst>
                <a:path extrusionOk="0" h="13990" w="13372">
                  <a:moveTo>
                    <a:pt x="12014" y="0"/>
                  </a:moveTo>
                  <a:lnTo>
                    <a:pt x="4156" y="1560"/>
                  </a:lnTo>
                  <a:cubicBezTo>
                    <a:pt x="2953" y="5179"/>
                    <a:pt x="1525" y="9406"/>
                    <a:pt x="1" y="13990"/>
                  </a:cubicBezTo>
                  <a:lnTo>
                    <a:pt x="13252" y="11609"/>
                  </a:lnTo>
                  <a:cubicBezTo>
                    <a:pt x="13371" y="7180"/>
                    <a:pt x="12800" y="3250"/>
                    <a:pt x="120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7"/>
            <p:cNvSpPr/>
            <p:nvPr/>
          </p:nvSpPr>
          <p:spPr>
            <a:xfrm>
              <a:off x="2713425" y="3102900"/>
              <a:ext cx="434600" cy="369400"/>
            </a:xfrm>
            <a:custGeom>
              <a:rect b="b" l="l" r="r" t="t"/>
              <a:pathLst>
                <a:path extrusionOk="0" h="14776" w="17384">
                  <a:moveTo>
                    <a:pt x="17384" y="0"/>
                  </a:moveTo>
                  <a:lnTo>
                    <a:pt x="4037" y="2393"/>
                  </a:lnTo>
                  <a:cubicBezTo>
                    <a:pt x="2739" y="6322"/>
                    <a:pt x="1370" y="10525"/>
                    <a:pt x="0" y="14776"/>
                  </a:cubicBezTo>
                  <a:lnTo>
                    <a:pt x="14990" y="13145"/>
                  </a:lnTo>
                  <a:cubicBezTo>
                    <a:pt x="16574" y="8442"/>
                    <a:pt x="17264" y="4024"/>
                    <a:pt x="1738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7"/>
            <p:cNvSpPr/>
            <p:nvPr/>
          </p:nvSpPr>
          <p:spPr>
            <a:xfrm>
              <a:off x="2380350" y="3151700"/>
              <a:ext cx="360475" cy="592375"/>
            </a:xfrm>
            <a:custGeom>
              <a:rect b="b" l="l" r="r" t="t"/>
              <a:pathLst>
                <a:path extrusionOk="0" h="23695" w="14419">
                  <a:moveTo>
                    <a:pt x="3596" y="1"/>
                  </a:moveTo>
                  <a:cubicBezTo>
                    <a:pt x="1334" y="5585"/>
                    <a:pt x="286" y="11240"/>
                    <a:pt x="0" y="16539"/>
                  </a:cubicBezTo>
                  <a:lnTo>
                    <a:pt x="9561" y="23694"/>
                  </a:lnTo>
                  <a:cubicBezTo>
                    <a:pt x="11145" y="18646"/>
                    <a:pt x="12788" y="13502"/>
                    <a:pt x="14419" y="8526"/>
                  </a:cubicBezTo>
                  <a:lnTo>
                    <a:pt x="359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7"/>
            <p:cNvSpPr/>
            <p:nvPr/>
          </p:nvSpPr>
          <p:spPr>
            <a:xfrm>
              <a:off x="2472925" y="2852575"/>
              <a:ext cx="381325" cy="504550"/>
            </a:xfrm>
            <a:custGeom>
              <a:rect b="b" l="l" r="r" t="t"/>
              <a:pathLst>
                <a:path extrusionOk="0" h="20182" w="15253">
                  <a:moveTo>
                    <a:pt x="7049" y="0"/>
                  </a:moveTo>
                  <a:cubicBezTo>
                    <a:pt x="3941" y="3739"/>
                    <a:pt x="1643" y="7680"/>
                    <a:pt x="0" y="11668"/>
                  </a:cubicBezTo>
                  <a:lnTo>
                    <a:pt x="10787" y="20181"/>
                  </a:lnTo>
                  <a:cubicBezTo>
                    <a:pt x="12347" y="15431"/>
                    <a:pt x="13871" y="10847"/>
                    <a:pt x="15252" y="6715"/>
                  </a:cubicBezTo>
                  <a:lnTo>
                    <a:pt x="704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7"/>
            <p:cNvSpPr/>
            <p:nvPr/>
          </p:nvSpPr>
          <p:spPr>
            <a:xfrm>
              <a:off x="2485125" y="3860425"/>
              <a:ext cx="366425" cy="362575"/>
            </a:xfrm>
            <a:custGeom>
              <a:rect b="b" l="l" r="r" t="t"/>
              <a:pathLst>
                <a:path extrusionOk="0" h="14503" w="14657">
                  <a:moveTo>
                    <a:pt x="14657" y="1"/>
                  </a:moveTo>
                  <a:lnTo>
                    <a:pt x="3763" y="1584"/>
                  </a:lnTo>
                  <a:cubicBezTo>
                    <a:pt x="2370" y="6180"/>
                    <a:pt x="1072" y="10549"/>
                    <a:pt x="0" y="14502"/>
                  </a:cubicBezTo>
                  <a:cubicBezTo>
                    <a:pt x="6120" y="9621"/>
                    <a:pt x="10918" y="4751"/>
                    <a:pt x="146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7"/>
            <p:cNvSpPr/>
            <p:nvPr/>
          </p:nvSpPr>
          <p:spPr>
            <a:xfrm>
              <a:off x="2380650" y="2549550"/>
              <a:ext cx="767975" cy="1677325"/>
            </a:xfrm>
            <a:custGeom>
              <a:rect b="b" l="l" r="r" t="t"/>
              <a:pathLst>
                <a:path extrusionOk="0" h="67093" w="30719">
                  <a:moveTo>
                    <a:pt x="25503" y="1"/>
                  </a:moveTo>
                  <a:cubicBezTo>
                    <a:pt x="25444" y="48"/>
                    <a:pt x="25372" y="72"/>
                    <a:pt x="25313" y="120"/>
                  </a:cubicBezTo>
                  <a:cubicBezTo>
                    <a:pt x="24908" y="1298"/>
                    <a:pt x="22360" y="8644"/>
                    <a:pt x="19062" y="18527"/>
                  </a:cubicBezTo>
                  <a:lnTo>
                    <a:pt x="10954" y="11895"/>
                  </a:lnTo>
                  <a:cubicBezTo>
                    <a:pt x="10894" y="11966"/>
                    <a:pt x="10811" y="12038"/>
                    <a:pt x="10752" y="12121"/>
                  </a:cubicBezTo>
                  <a:lnTo>
                    <a:pt x="18955" y="18824"/>
                  </a:lnTo>
                  <a:cubicBezTo>
                    <a:pt x="17574" y="22980"/>
                    <a:pt x="16050" y="27552"/>
                    <a:pt x="14502" y="32314"/>
                  </a:cubicBezTo>
                  <a:lnTo>
                    <a:pt x="3715" y="23801"/>
                  </a:lnTo>
                  <a:cubicBezTo>
                    <a:pt x="3667" y="23884"/>
                    <a:pt x="3644" y="23992"/>
                    <a:pt x="3596" y="24087"/>
                  </a:cubicBezTo>
                  <a:lnTo>
                    <a:pt x="14419" y="32612"/>
                  </a:lnTo>
                  <a:cubicBezTo>
                    <a:pt x="12799" y="37577"/>
                    <a:pt x="11144" y="42732"/>
                    <a:pt x="9561" y="47780"/>
                  </a:cubicBezTo>
                  <a:lnTo>
                    <a:pt x="12" y="40613"/>
                  </a:lnTo>
                  <a:cubicBezTo>
                    <a:pt x="12" y="40732"/>
                    <a:pt x="0" y="40851"/>
                    <a:pt x="0" y="40970"/>
                  </a:cubicBezTo>
                  <a:lnTo>
                    <a:pt x="9478" y="48078"/>
                  </a:lnTo>
                  <a:cubicBezTo>
                    <a:pt x="7382" y="54781"/>
                    <a:pt x="5441" y="61270"/>
                    <a:pt x="3894" y="66854"/>
                  </a:cubicBezTo>
                  <a:cubicBezTo>
                    <a:pt x="3953" y="67009"/>
                    <a:pt x="3989" y="67092"/>
                    <a:pt x="3989" y="67092"/>
                  </a:cubicBezTo>
                  <a:cubicBezTo>
                    <a:pt x="4048" y="67033"/>
                    <a:pt x="4120" y="66985"/>
                    <a:pt x="4179" y="66925"/>
                  </a:cubicBezTo>
                  <a:cubicBezTo>
                    <a:pt x="5263" y="62996"/>
                    <a:pt x="6549" y="58615"/>
                    <a:pt x="7942" y="54007"/>
                  </a:cubicBezTo>
                  <a:lnTo>
                    <a:pt x="18824" y="52424"/>
                  </a:lnTo>
                  <a:cubicBezTo>
                    <a:pt x="18907" y="52305"/>
                    <a:pt x="19003" y="52197"/>
                    <a:pt x="19086" y="52078"/>
                  </a:cubicBezTo>
                  <a:lnTo>
                    <a:pt x="19086" y="52078"/>
                  </a:lnTo>
                  <a:lnTo>
                    <a:pt x="8025" y="53686"/>
                  </a:lnTo>
                  <a:cubicBezTo>
                    <a:pt x="8585" y="51852"/>
                    <a:pt x="9168" y="49995"/>
                    <a:pt x="9740" y="48125"/>
                  </a:cubicBezTo>
                  <a:lnTo>
                    <a:pt x="9847" y="47983"/>
                  </a:lnTo>
                  <a:lnTo>
                    <a:pt x="9799" y="47959"/>
                  </a:lnTo>
                  <a:cubicBezTo>
                    <a:pt x="10918" y="44399"/>
                    <a:pt x="12061" y="40779"/>
                    <a:pt x="13216" y="37231"/>
                  </a:cubicBezTo>
                  <a:lnTo>
                    <a:pt x="28194" y="35576"/>
                  </a:lnTo>
                  <a:cubicBezTo>
                    <a:pt x="28230" y="35469"/>
                    <a:pt x="28278" y="35362"/>
                    <a:pt x="28301" y="35255"/>
                  </a:cubicBezTo>
                  <a:lnTo>
                    <a:pt x="28301" y="35255"/>
                  </a:lnTo>
                  <a:lnTo>
                    <a:pt x="13299" y="36910"/>
                  </a:lnTo>
                  <a:cubicBezTo>
                    <a:pt x="14669" y="32659"/>
                    <a:pt x="16050" y="28456"/>
                    <a:pt x="17348" y="24515"/>
                  </a:cubicBezTo>
                  <a:lnTo>
                    <a:pt x="30695" y="22122"/>
                  </a:lnTo>
                  <a:cubicBezTo>
                    <a:pt x="30695" y="22015"/>
                    <a:pt x="30695" y="21908"/>
                    <a:pt x="30718" y="21825"/>
                  </a:cubicBezTo>
                  <a:lnTo>
                    <a:pt x="30718" y="21825"/>
                  </a:lnTo>
                  <a:lnTo>
                    <a:pt x="17467" y="24206"/>
                  </a:lnTo>
                  <a:cubicBezTo>
                    <a:pt x="18991" y="19622"/>
                    <a:pt x="20419" y="15383"/>
                    <a:pt x="21634" y="11776"/>
                  </a:cubicBezTo>
                  <a:lnTo>
                    <a:pt x="29492" y="10216"/>
                  </a:lnTo>
                  <a:cubicBezTo>
                    <a:pt x="29468" y="10109"/>
                    <a:pt x="29444" y="10026"/>
                    <a:pt x="29421" y="9930"/>
                  </a:cubicBezTo>
                  <a:lnTo>
                    <a:pt x="21741" y="11466"/>
                  </a:lnTo>
                  <a:cubicBezTo>
                    <a:pt x="23872" y="5192"/>
                    <a:pt x="25337" y="905"/>
                    <a:pt x="25611" y="167"/>
                  </a:cubicBezTo>
                  <a:cubicBezTo>
                    <a:pt x="25551" y="60"/>
                    <a:pt x="25503" y="1"/>
                    <a:pt x="25503" y="1"/>
                  </a:cubicBezTo>
                  <a:close/>
                </a:path>
              </a:pathLst>
            </a:custGeom>
            <a:solidFill>
              <a:schemeClr val="accent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8">
    <p:spTree>
      <p:nvGrpSpPr>
        <p:cNvPr id="939" name="Shape 939"/>
        <p:cNvGrpSpPr/>
        <p:nvPr/>
      </p:nvGrpSpPr>
      <p:grpSpPr>
        <a:xfrm>
          <a:off x="0" y="0"/>
          <a:ext cx="0" cy="0"/>
          <a:chOff x="0" y="0"/>
          <a:chExt cx="0" cy="0"/>
        </a:xfrm>
      </p:grpSpPr>
      <p:sp>
        <p:nvSpPr>
          <p:cNvPr id="940" name="Google Shape;940;p62"/>
          <p:cNvSpPr txBox="1"/>
          <p:nvPr>
            <p:ph type="title"/>
          </p:nvPr>
        </p:nvSpPr>
        <p:spPr>
          <a:xfrm>
            <a:off x="3843150" y="445025"/>
            <a:ext cx="4587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941" name="Google Shape;941;p62"/>
          <p:cNvSpPr txBox="1"/>
          <p:nvPr>
            <p:ph idx="1" type="subTitle"/>
          </p:nvPr>
        </p:nvSpPr>
        <p:spPr>
          <a:xfrm>
            <a:off x="3843024" y="1245975"/>
            <a:ext cx="4587600" cy="48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2"/>
              </a:buClr>
              <a:buSzPts val="1800"/>
              <a:buFont typeface="DM Serif Display"/>
              <a:buNone/>
              <a:defRPr sz="2400">
                <a:latin typeface="Bungee"/>
                <a:ea typeface="Bungee"/>
                <a:cs typeface="Bungee"/>
                <a:sym typeface="Bungee"/>
              </a:defRPr>
            </a:lvl1pPr>
            <a:lvl2pPr lvl="1" algn="l">
              <a:lnSpc>
                <a:spcPct val="100000"/>
              </a:lnSpc>
              <a:spcBef>
                <a:spcPts val="0"/>
              </a:spcBef>
              <a:spcAft>
                <a:spcPts val="0"/>
              </a:spcAft>
              <a:buClr>
                <a:schemeClr val="dk2"/>
              </a:buClr>
              <a:buSzPts val="1500"/>
              <a:buFont typeface="DM Serif Display"/>
              <a:buNone/>
              <a:defRPr>
                <a:solidFill>
                  <a:schemeClr val="dk2"/>
                </a:solidFill>
                <a:latin typeface="DM Serif Display"/>
                <a:ea typeface="DM Serif Display"/>
                <a:cs typeface="DM Serif Display"/>
                <a:sym typeface="DM Serif Display"/>
              </a:defRPr>
            </a:lvl2pPr>
            <a:lvl3pPr lvl="2" algn="l">
              <a:lnSpc>
                <a:spcPct val="100000"/>
              </a:lnSpc>
              <a:spcBef>
                <a:spcPts val="0"/>
              </a:spcBef>
              <a:spcAft>
                <a:spcPts val="0"/>
              </a:spcAft>
              <a:buClr>
                <a:schemeClr val="dk2"/>
              </a:buClr>
              <a:buSzPts val="1500"/>
              <a:buFont typeface="DM Serif Display"/>
              <a:buNone/>
              <a:defRPr>
                <a:solidFill>
                  <a:schemeClr val="dk2"/>
                </a:solidFill>
                <a:latin typeface="DM Serif Display"/>
                <a:ea typeface="DM Serif Display"/>
                <a:cs typeface="DM Serif Display"/>
                <a:sym typeface="DM Serif Display"/>
              </a:defRPr>
            </a:lvl3pPr>
            <a:lvl4pPr lvl="3" algn="l">
              <a:lnSpc>
                <a:spcPct val="100000"/>
              </a:lnSpc>
              <a:spcBef>
                <a:spcPts val="0"/>
              </a:spcBef>
              <a:spcAft>
                <a:spcPts val="0"/>
              </a:spcAft>
              <a:buClr>
                <a:schemeClr val="dk2"/>
              </a:buClr>
              <a:buSzPts val="1500"/>
              <a:buFont typeface="DM Serif Display"/>
              <a:buNone/>
              <a:defRPr>
                <a:solidFill>
                  <a:schemeClr val="dk2"/>
                </a:solidFill>
                <a:latin typeface="DM Serif Display"/>
                <a:ea typeface="DM Serif Display"/>
                <a:cs typeface="DM Serif Display"/>
                <a:sym typeface="DM Serif Display"/>
              </a:defRPr>
            </a:lvl4pPr>
            <a:lvl5pPr lvl="4" algn="l">
              <a:lnSpc>
                <a:spcPct val="100000"/>
              </a:lnSpc>
              <a:spcBef>
                <a:spcPts val="0"/>
              </a:spcBef>
              <a:spcAft>
                <a:spcPts val="0"/>
              </a:spcAft>
              <a:buClr>
                <a:schemeClr val="dk2"/>
              </a:buClr>
              <a:buSzPts val="1500"/>
              <a:buFont typeface="DM Serif Display"/>
              <a:buNone/>
              <a:defRPr>
                <a:solidFill>
                  <a:schemeClr val="dk2"/>
                </a:solidFill>
                <a:latin typeface="DM Serif Display"/>
                <a:ea typeface="DM Serif Display"/>
                <a:cs typeface="DM Serif Display"/>
                <a:sym typeface="DM Serif Display"/>
              </a:defRPr>
            </a:lvl5pPr>
            <a:lvl6pPr lvl="5" algn="l">
              <a:lnSpc>
                <a:spcPct val="100000"/>
              </a:lnSpc>
              <a:spcBef>
                <a:spcPts val="0"/>
              </a:spcBef>
              <a:spcAft>
                <a:spcPts val="0"/>
              </a:spcAft>
              <a:buClr>
                <a:schemeClr val="dk2"/>
              </a:buClr>
              <a:buSzPts val="1500"/>
              <a:buFont typeface="DM Serif Display"/>
              <a:buNone/>
              <a:defRPr>
                <a:solidFill>
                  <a:schemeClr val="dk2"/>
                </a:solidFill>
                <a:latin typeface="DM Serif Display"/>
                <a:ea typeface="DM Serif Display"/>
                <a:cs typeface="DM Serif Display"/>
                <a:sym typeface="DM Serif Display"/>
              </a:defRPr>
            </a:lvl6pPr>
            <a:lvl7pPr lvl="6" algn="l">
              <a:lnSpc>
                <a:spcPct val="100000"/>
              </a:lnSpc>
              <a:spcBef>
                <a:spcPts val="0"/>
              </a:spcBef>
              <a:spcAft>
                <a:spcPts val="0"/>
              </a:spcAft>
              <a:buClr>
                <a:schemeClr val="dk2"/>
              </a:buClr>
              <a:buSzPts val="1500"/>
              <a:buFont typeface="DM Serif Display"/>
              <a:buNone/>
              <a:defRPr>
                <a:solidFill>
                  <a:schemeClr val="dk2"/>
                </a:solidFill>
                <a:latin typeface="DM Serif Display"/>
                <a:ea typeface="DM Serif Display"/>
                <a:cs typeface="DM Serif Display"/>
                <a:sym typeface="DM Serif Display"/>
              </a:defRPr>
            </a:lvl7pPr>
            <a:lvl8pPr lvl="7" algn="l">
              <a:lnSpc>
                <a:spcPct val="100000"/>
              </a:lnSpc>
              <a:spcBef>
                <a:spcPts val="0"/>
              </a:spcBef>
              <a:spcAft>
                <a:spcPts val="0"/>
              </a:spcAft>
              <a:buClr>
                <a:schemeClr val="dk2"/>
              </a:buClr>
              <a:buSzPts val="1500"/>
              <a:buFont typeface="DM Serif Display"/>
              <a:buNone/>
              <a:defRPr>
                <a:solidFill>
                  <a:schemeClr val="dk2"/>
                </a:solidFill>
                <a:latin typeface="DM Serif Display"/>
                <a:ea typeface="DM Serif Display"/>
                <a:cs typeface="DM Serif Display"/>
                <a:sym typeface="DM Serif Display"/>
              </a:defRPr>
            </a:lvl8pPr>
            <a:lvl9pPr lvl="8" algn="l">
              <a:lnSpc>
                <a:spcPct val="100000"/>
              </a:lnSpc>
              <a:spcBef>
                <a:spcPts val="0"/>
              </a:spcBef>
              <a:spcAft>
                <a:spcPts val="0"/>
              </a:spcAft>
              <a:buClr>
                <a:schemeClr val="dk2"/>
              </a:buClr>
              <a:buSzPts val="1500"/>
              <a:buFont typeface="DM Serif Display"/>
              <a:buNone/>
              <a:defRPr>
                <a:solidFill>
                  <a:schemeClr val="dk2"/>
                </a:solidFill>
                <a:latin typeface="DM Serif Display"/>
                <a:ea typeface="DM Serif Display"/>
                <a:cs typeface="DM Serif Display"/>
                <a:sym typeface="DM Serif Display"/>
              </a:defRPr>
            </a:lvl9pPr>
          </a:lstStyle>
          <a:p/>
        </p:txBody>
      </p:sp>
      <p:sp>
        <p:nvSpPr>
          <p:cNvPr id="942" name="Google Shape;942;p62"/>
          <p:cNvSpPr txBox="1"/>
          <p:nvPr>
            <p:ph idx="2" type="subTitle"/>
          </p:nvPr>
        </p:nvSpPr>
        <p:spPr>
          <a:xfrm>
            <a:off x="3843025" y="1590698"/>
            <a:ext cx="4587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1500"/>
              <a:buNone/>
              <a:defRPr sz="1500"/>
            </a:lvl1pPr>
            <a:lvl2pPr lvl="1" algn="ctr">
              <a:lnSpc>
                <a:spcPct val="100000"/>
              </a:lnSpc>
              <a:spcBef>
                <a:spcPts val="0"/>
              </a:spcBef>
              <a:spcAft>
                <a:spcPts val="0"/>
              </a:spcAft>
              <a:buClr>
                <a:schemeClr val="dk2"/>
              </a:buClr>
              <a:buSzPts val="1500"/>
              <a:buNone/>
              <a:defRPr>
                <a:solidFill>
                  <a:schemeClr val="dk2"/>
                </a:solidFill>
              </a:defRPr>
            </a:lvl2pPr>
            <a:lvl3pPr lvl="2" algn="ctr">
              <a:lnSpc>
                <a:spcPct val="100000"/>
              </a:lnSpc>
              <a:spcBef>
                <a:spcPts val="0"/>
              </a:spcBef>
              <a:spcAft>
                <a:spcPts val="0"/>
              </a:spcAft>
              <a:buClr>
                <a:schemeClr val="dk2"/>
              </a:buClr>
              <a:buSzPts val="1500"/>
              <a:buNone/>
              <a:defRPr>
                <a:solidFill>
                  <a:schemeClr val="dk2"/>
                </a:solidFill>
              </a:defRPr>
            </a:lvl3pPr>
            <a:lvl4pPr lvl="3" algn="ctr">
              <a:lnSpc>
                <a:spcPct val="100000"/>
              </a:lnSpc>
              <a:spcBef>
                <a:spcPts val="0"/>
              </a:spcBef>
              <a:spcAft>
                <a:spcPts val="0"/>
              </a:spcAft>
              <a:buClr>
                <a:schemeClr val="dk2"/>
              </a:buClr>
              <a:buSzPts val="1500"/>
              <a:buNone/>
              <a:defRPr>
                <a:solidFill>
                  <a:schemeClr val="dk2"/>
                </a:solidFill>
              </a:defRPr>
            </a:lvl4pPr>
            <a:lvl5pPr lvl="4" algn="ctr">
              <a:lnSpc>
                <a:spcPct val="100000"/>
              </a:lnSpc>
              <a:spcBef>
                <a:spcPts val="0"/>
              </a:spcBef>
              <a:spcAft>
                <a:spcPts val="0"/>
              </a:spcAft>
              <a:buClr>
                <a:schemeClr val="dk2"/>
              </a:buClr>
              <a:buSzPts val="1500"/>
              <a:buNone/>
              <a:defRPr>
                <a:solidFill>
                  <a:schemeClr val="dk2"/>
                </a:solidFill>
              </a:defRPr>
            </a:lvl5pPr>
            <a:lvl6pPr lvl="5" algn="ctr">
              <a:lnSpc>
                <a:spcPct val="100000"/>
              </a:lnSpc>
              <a:spcBef>
                <a:spcPts val="0"/>
              </a:spcBef>
              <a:spcAft>
                <a:spcPts val="0"/>
              </a:spcAft>
              <a:buClr>
                <a:schemeClr val="dk2"/>
              </a:buClr>
              <a:buSzPts val="1500"/>
              <a:buNone/>
              <a:defRPr>
                <a:solidFill>
                  <a:schemeClr val="dk2"/>
                </a:solidFill>
              </a:defRPr>
            </a:lvl6pPr>
            <a:lvl7pPr lvl="6" algn="ctr">
              <a:lnSpc>
                <a:spcPct val="100000"/>
              </a:lnSpc>
              <a:spcBef>
                <a:spcPts val="0"/>
              </a:spcBef>
              <a:spcAft>
                <a:spcPts val="0"/>
              </a:spcAft>
              <a:buClr>
                <a:schemeClr val="dk2"/>
              </a:buClr>
              <a:buSzPts val="1500"/>
              <a:buNone/>
              <a:defRPr>
                <a:solidFill>
                  <a:schemeClr val="dk2"/>
                </a:solidFill>
              </a:defRPr>
            </a:lvl7pPr>
            <a:lvl8pPr lvl="7" algn="ctr">
              <a:lnSpc>
                <a:spcPct val="100000"/>
              </a:lnSpc>
              <a:spcBef>
                <a:spcPts val="0"/>
              </a:spcBef>
              <a:spcAft>
                <a:spcPts val="0"/>
              </a:spcAft>
              <a:buClr>
                <a:schemeClr val="dk2"/>
              </a:buClr>
              <a:buSzPts val="1500"/>
              <a:buNone/>
              <a:defRPr>
                <a:solidFill>
                  <a:schemeClr val="dk2"/>
                </a:solidFill>
              </a:defRPr>
            </a:lvl8pPr>
            <a:lvl9pPr lvl="8" algn="ctr">
              <a:lnSpc>
                <a:spcPct val="100000"/>
              </a:lnSpc>
              <a:spcBef>
                <a:spcPts val="0"/>
              </a:spcBef>
              <a:spcAft>
                <a:spcPts val="0"/>
              </a:spcAft>
              <a:buClr>
                <a:schemeClr val="dk2"/>
              </a:buClr>
              <a:buSzPts val="1500"/>
              <a:buNone/>
              <a:defRPr>
                <a:solidFill>
                  <a:schemeClr val="dk2"/>
                </a:solidFill>
              </a:defRPr>
            </a:lvl9pPr>
          </a:lstStyle>
          <a:p/>
        </p:txBody>
      </p:sp>
      <p:sp>
        <p:nvSpPr>
          <p:cNvPr id="943" name="Google Shape;943;p62"/>
          <p:cNvSpPr txBox="1"/>
          <p:nvPr>
            <p:ph idx="3" type="subTitle"/>
          </p:nvPr>
        </p:nvSpPr>
        <p:spPr>
          <a:xfrm>
            <a:off x="3843024" y="2403266"/>
            <a:ext cx="4587600" cy="48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2"/>
              </a:buClr>
              <a:buSzPts val="1800"/>
              <a:buFont typeface="DM Serif Display"/>
              <a:buNone/>
              <a:defRPr sz="2400">
                <a:latin typeface="Bungee"/>
                <a:ea typeface="Bungee"/>
                <a:cs typeface="Bungee"/>
                <a:sym typeface="Bungee"/>
              </a:defRPr>
            </a:lvl1pPr>
            <a:lvl2pPr lvl="1" algn="l">
              <a:lnSpc>
                <a:spcPct val="100000"/>
              </a:lnSpc>
              <a:spcBef>
                <a:spcPts val="0"/>
              </a:spcBef>
              <a:spcAft>
                <a:spcPts val="0"/>
              </a:spcAft>
              <a:buClr>
                <a:schemeClr val="dk2"/>
              </a:buClr>
              <a:buSzPts val="1500"/>
              <a:buNone/>
              <a:defRPr>
                <a:solidFill>
                  <a:schemeClr val="dk2"/>
                </a:solidFill>
              </a:defRPr>
            </a:lvl2pPr>
            <a:lvl3pPr lvl="2" algn="l">
              <a:lnSpc>
                <a:spcPct val="100000"/>
              </a:lnSpc>
              <a:spcBef>
                <a:spcPts val="0"/>
              </a:spcBef>
              <a:spcAft>
                <a:spcPts val="0"/>
              </a:spcAft>
              <a:buClr>
                <a:schemeClr val="dk2"/>
              </a:buClr>
              <a:buSzPts val="1500"/>
              <a:buNone/>
              <a:defRPr>
                <a:solidFill>
                  <a:schemeClr val="dk2"/>
                </a:solidFill>
              </a:defRPr>
            </a:lvl3pPr>
            <a:lvl4pPr lvl="3" algn="l">
              <a:lnSpc>
                <a:spcPct val="100000"/>
              </a:lnSpc>
              <a:spcBef>
                <a:spcPts val="0"/>
              </a:spcBef>
              <a:spcAft>
                <a:spcPts val="0"/>
              </a:spcAft>
              <a:buClr>
                <a:schemeClr val="dk2"/>
              </a:buClr>
              <a:buSzPts val="1500"/>
              <a:buNone/>
              <a:defRPr>
                <a:solidFill>
                  <a:schemeClr val="dk2"/>
                </a:solidFill>
              </a:defRPr>
            </a:lvl4pPr>
            <a:lvl5pPr lvl="4" algn="l">
              <a:lnSpc>
                <a:spcPct val="100000"/>
              </a:lnSpc>
              <a:spcBef>
                <a:spcPts val="0"/>
              </a:spcBef>
              <a:spcAft>
                <a:spcPts val="0"/>
              </a:spcAft>
              <a:buClr>
                <a:schemeClr val="dk2"/>
              </a:buClr>
              <a:buSzPts val="1500"/>
              <a:buNone/>
              <a:defRPr>
                <a:solidFill>
                  <a:schemeClr val="dk2"/>
                </a:solidFill>
              </a:defRPr>
            </a:lvl5pPr>
            <a:lvl6pPr lvl="5" algn="l">
              <a:lnSpc>
                <a:spcPct val="100000"/>
              </a:lnSpc>
              <a:spcBef>
                <a:spcPts val="0"/>
              </a:spcBef>
              <a:spcAft>
                <a:spcPts val="0"/>
              </a:spcAft>
              <a:buClr>
                <a:schemeClr val="dk2"/>
              </a:buClr>
              <a:buSzPts val="1500"/>
              <a:buNone/>
              <a:defRPr>
                <a:solidFill>
                  <a:schemeClr val="dk2"/>
                </a:solidFill>
              </a:defRPr>
            </a:lvl6pPr>
            <a:lvl7pPr lvl="6" algn="l">
              <a:lnSpc>
                <a:spcPct val="100000"/>
              </a:lnSpc>
              <a:spcBef>
                <a:spcPts val="0"/>
              </a:spcBef>
              <a:spcAft>
                <a:spcPts val="0"/>
              </a:spcAft>
              <a:buClr>
                <a:schemeClr val="dk2"/>
              </a:buClr>
              <a:buSzPts val="1500"/>
              <a:buNone/>
              <a:defRPr>
                <a:solidFill>
                  <a:schemeClr val="dk2"/>
                </a:solidFill>
              </a:defRPr>
            </a:lvl7pPr>
            <a:lvl8pPr lvl="7" algn="l">
              <a:lnSpc>
                <a:spcPct val="100000"/>
              </a:lnSpc>
              <a:spcBef>
                <a:spcPts val="0"/>
              </a:spcBef>
              <a:spcAft>
                <a:spcPts val="0"/>
              </a:spcAft>
              <a:buClr>
                <a:schemeClr val="dk2"/>
              </a:buClr>
              <a:buSzPts val="1500"/>
              <a:buNone/>
              <a:defRPr>
                <a:solidFill>
                  <a:schemeClr val="dk2"/>
                </a:solidFill>
              </a:defRPr>
            </a:lvl8pPr>
            <a:lvl9pPr lvl="8" algn="l">
              <a:lnSpc>
                <a:spcPct val="100000"/>
              </a:lnSpc>
              <a:spcBef>
                <a:spcPts val="0"/>
              </a:spcBef>
              <a:spcAft>
                <a:spcPts val="0"/>
              </a:spcAft>
              <a:buClr>
                <a:schemeClr val="dk2"/>
              </a:buClr>
              <a:buSzPts val="1500"/>
              <a:buNone/>
              <a:defRPr>
                <a:solidFill>
                  <a:schemeClr val="dk2"/>
                </a:solidFill>
              </a:defRPr>
            </a:lvl9pPr>
          </a:lstStyle>
          <a:p/>
        </p:txBody>
      </p:sp>
      <p:sp>
        <p:nvSpPr>
          <p:cNvPr id="944" name="Google Shape;944;p62"/>
          <p:cNvSpPr txBox="1"/>
          <p:nvPr>
            <p:ph idx="4" type="subTitle"/>
          </p:nvPr>
        </p:nvSpPr>
        <p:spPr>
          <a:xfrm>
            <a:off x="3843025" y="2748000"/>
            <a:ext cx="4587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1500"/>
              <a:buNone/>
              <a:defRPr sz="1500"/>
            </a:lvl1pPr>
            <a:lvl2pPr lvl="1" algn="ctr">
              <a:lnSpc>
                <a:spcPct val="100000"/>
              </a:lnSpc>
              <a:spcBef>
                <a:spcPts val="0"/>
              </a:spcBef>
              <a:spcAft>
                <a:spcPts val="0"/>
              </a:spcAft>
              <a:buClr>
                <a:schemeClr val="dk2"/>
              </a:buClr>
              <a:buSzPts val="1500"/>
              <a:buNone/>
              <a:defRPr>
                <a:solidFill>
                  <a:schemeClr val="dk2"/>
                </a:solidFill>
              </a:defRPr>
            </a:lvl2pPr>
            <a:lvl3pPr lvl="2" algn="ctr">
              <a:lnSpc>
                <a:spcPct val="100000"/>
              </a:lnSpc>
              <a:spcBef>
                <a:spcPts val="0"/>
              </a:spcBef>
              <a:spcAft>
                <a:spcPts val="0"/>
              </a:spcAft>
              <a:buClr>
                <a:schemeClr val="dk2"/>
              </a:buClr>
              <a:buSzPts val="1500"/>
              <a:buNone/>
              <a:defRPr>
                <a:solidFill>
                  <a:schemeClr val="dk2"/>
                </a:solidFill>
              </a:defRPr>
            </a:lvl3pPr>
            <a:lvl4pPr lvl="3" algn="ctr">
              <a:lnSpc>
                <a:spcPct val="100000"/>
              </a:lnSpc>
              <a:spcBef>
                <a:spcPts val="0"/>
              </a:spcBef>
              <a:spcAft>
                <a:spcPts val="0"/>
              </a:spcAft>
              <a:buClr>
                <a:schemeClr val="dk2"/>
              </a:buClr>
              <a:buSzPts val="1500"/>
              <a:buNone/>
              <a:defRPr>
                <a:solidFill>
                  <a:schemeClr val="dk2"/>
                </a:solidFill>
              </a:defRPr>
            </a:lvl4pPr>
            <a:lvl5pPr lvl="4" algn="ctr">
              <a:lnSpc>
                <a:spcPct val="100000"/>
              </a:lnSpc>
              <a:spcBef>
                <a:spcPts val="0"/>
              </a:spcBef>
              <a:spcAft>
                <a:spcPts val="0"/>
              </a:spcAft>
              <a:buClr>
                <a:schemeClr val="dk2"/>
              </a:buClr>
              <a:buSzPts val="1500"/>
              <a:buNone/>
              <a:defRPr>
                <a:solidFill>
                  <a:schemeClr val="dk2"/>
                </a:solidFill>
              </a:defRPr>
            </a:lvl5pPr>
            <a:lvl6pPr lvl="5" algn="ctr">
              <a:lnSpc>
                <a:spcPct val="100000"/>
              </a:lnSpc>
              <a:spcBef>
                <a:spcPts val="0"/>
              </a:spcBef>
              <a:spcAft>
                <a:spcPts val="0"/>
              </a:spcAft>
              <a:buClr>
                <a:schemeClr val="dk2"/>
              </a:buClr>
              <a:buSzPts val="1500"/>
              <a:buNone/>
              <a:defRPr>
                <a:solidFill>
                  <a:schemeClr val="dk2"/>
                </a:solidFill>
              </a:defRPr>
            </a:lvl6pPr>
            <a:lvl7pPr lvl="6" algn="ctr">
              <a:lnSpc>
                <a:spcPct val="100000"/>
              </a:lnSpc>
              <a:spcBef>
                <a:spcPts val="0"/>
              </a:spcBef>
              <a:spcAft>
                <a:spcPts val="0"/>
              </a:spcAft>
              <a:buClr>
                <a:schemeClr val="dk2"/>
              </a:buClr>
              <a:buSzPts val="1500"/>
              <a:buNone/>
              <a:defRPr>
                <a:solidFill>
                  <a:schemeClr val="dk2"/>
                </a:solidFill>
              </a:defRPr>
            </a:lvl7pPr>
            <a:lvl8pPr lvl="7" algn="ctr">
              <a:lnSpc>
                <a:spcPct val="100000"/>
              </a:lnSpc>
              <a:spcBef>
                <a:spcPts val="0"/>
              </a:spcBef>
              <a:spcAft>
                <a:spcPts val="0"/>
              </a:spcAft>
              <a:buClr>
                <a:schemeClr val="dk2"/>
              </a:buClr>
              <a:buSzPts val="1500"/>
              <a:buNone/>
              <a:defRPr>
                <a:solidFill>
                  <a:schemeClr val="dk2"/>
                </a:solidFill>
              </a:defRPr>
            </a:lvl8pPr>
            <a:lvl9pPr lvl="8" algn="ctr">
              <a:lnSpc>
                <a:spcPct val="100000"/>
              </a:lnSpc>
              <a:spcBef>
                <a:spcPts val="0"/>
              </a:spcBef>
              <a:spcAft>
                <a:spcPts val="0"/>
              </a:spcAft>
              <a:buClr>
                <a:schemeClr val="dk2"/>
              </a:buClr>
              <a:buSzPts val="1500"/>
              <a:buNone/>
              <a:defRPr>
                <a:solidFill>
                  <a:schemeClr val="dk2"/>
                </a:solidFill>
              </a:defRPr>
            </a:lvl9pPr>
          </a:lstStyle>
          <a:p/>
        </p:txBody>
      </p:sp>
      <p:sp>
        <p:nvSpPr>
          <p:cNvPr id="945" name="Google Shape;945;p62"/>
          <p:cNvSpPr txBox="1"/>
          <p:nvPr>
            <p:ph idx="5" type="subTitle"/>
          </p:nvPr>
        </p:nvSpPr>
        <p:spPr>
          <a:xfrm>
            <a:off x="3843052" y="3560566"/>
            <a:ext cx="4587600" cy="48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2"/>
              </a:buClr>
              <a:buSzPts val="1800"/>
              <a:buFont typeface="DM Serif Display"/>
              <a:buNone/>
              <a:defRPr sz="2400">
                <a:latin typeface="Bungee"/>
                <a:ea typeface="Bungee"/>
                <a:cs typeface="Bungee"/>
                <a:sym typeface="Bungee"/>
              </a:defRPr>
            </a:lvl1pPr>
            <a:lvl2pPr lvl="1" algn="l">
              <a:lnSpc>
                <a:spcPct val="100000"/>
              </a:lnSpc>
              <a:spcBef>
                <a:spcPts val="0"/>
              </a:spcBef>
              <a:spcAft>
                <a:spcPts val="0"/>
              </a:spcAft>
              <a:buClr>
                <a:schemeClr val="dk2"/>
              </a:buClr>
              <a:buSzPts val="1500"/>
              <a:buNone/>
              <a:defRPr>
                <a:solidFill>
                  <a:schemeClr val="dk2"/>
                </a:solidFill>
              </a:defRPr>
            </a:lvl2pPr>
            <a:lvl3pPr lvl="2" algn="l">
              <a:lnSpc>
                <a:spcPct val="100000"/>
              </a:lnSpc>
              <a:spcBef>
                <a:spcPts val="0"/>
              </a:spcBef>
              <a:spcAft>
                <a:spcPts val="0"/>
              </a:spcAft>
              <a:buClr>
                <a:schemeClr val="dk2"/>
              </a:buClr>
              <a:buSzPts val="1500"/>
              <a:buNone/>
              <a:defRPr>
                <a:solidFill>
                  <a:schemeClr val="dk2"/>
                </a:solidFill>
              </a:defRPr>
            </a:lvl3pPr>
            <a:lvl4pPr lvl="3" algn="l">
              <a:lnSpc>
                <a:spcPct val="100000"/>
              </a:lnSpc>
              <a:spcBef>
                <a:spcPts val="0"/>
              </a:spcBef>
              <a:spcAft>
                <a:spcPts val="0"/>
              </a:spcAft>
              <a:buClr>
                <a:schemeClr val="dk2"/>
              </a:buClr>
              <a:buSzPts val="1500"/>
              <a:buNone/>
              <a:defRPr>
                <a:solidFill>
                  <a:schemeClr val="dk2"/>
                </a:solidFill>
              </a:defRPr>
            </a:lvl4pPr>
            <a:lvl5pPr lvl="4" algn="l">
              <a:lnSpc>
                <a:spcPct val="100000"/>
              </a:lnSpc>
              <a:spcBef>
                <a:spcPts val="0"/>
              </a:spcBef>
              <a:spcAft>
                <a:spcPts val="0"/>
              </a:spcAft>
              <a:buClr>
                <a:schemeClr val="dk2"/>
              </a:buClr>
              <a:buSzPts val="1500"/>
              <a:buNone/>
              <a:defRPr>
                <a:solidFill>
                  <a:schemeClr val="dk2"/>
                </a:solidFill>
              </a:defRPr>
            </a:lvl5pPr>
            <a:lvl6pPr lvl="5" algn="l">
              <a:lnSpc>
                <a:spcPct val="100000"/>
              </a:lnSpc>
              <a:spcBef>
                <a:spcPts val="0"/>
              </a:spcBef>
              <a:spcAft>
                <a:spcPts val="0"/>
              </a:spcAft>
              <a:buClr>
                <a:schemeClr val="dk2"/>
              </a:buClr>
              <a:buSzPts val="1500"/>
              <a:buNone/>
              <a:defRPr>
                <a:solidFill>
                  <a:schemeClr val="dk2"/>
                </a:solidFill>
              </a:defRPr>
            </a:lvl6pPr>
            <a:lvl7pPr lvl="6" algn="l">
              <a:lnSpc>
                <a:spcPct val="100000"/>
              </a:lnSpc>
              <a:spcBef>
                <a:spcPts val="0"/>
              </a:spcBef>
              <a:spcAft>
                <a:spcPts val="0"/>
              </a:spcAft>
              <a:buClr>
                <a:schemeClr val="dk2"/>
              </a:buClr>
              <a:buSzPts val="1500"/>
              <a:buNone/>
              <a:defRPr>
                <a:solidFill>
                  <a:schemeClr val="dk2"/>
                </a:solidFill>
              </a:defRPr>
            </a:lvl7pPr>
            <a:lvl8pPr lvl="7" algn="l">
              <a:lnSpc>
                <a:spcPct val="100000"/>
              </a:lnSpc>
              <a:spcBef>
                <a:spcPts val="0"/>
              </a:spcBef>
              <a:spcAft>
                <a:spcPts val="0"/>
              </a:spcAft>
              <a:buClr>
                <a:schemeClr val="dk2"/>
              </a:buClr>
              <a:buSzPts val="1500"/>
              <a:buNone/>
              <a:defRPr>
                <a:solidFill>
                  <a:schemeClr val="dk2"/>
                </a:solidFill>
              </a:defRPr>
            </a:lvl8pPr>
            <a:lvl9pPr lvl="8" algn="l">
              <a:lnSpc>
                <a:spcPct val="100000"/>
              </a:lnSpc>
              <a:spcBef>
                <a:spcPts val="0"/>
              </a:spcBef>
              <a:spcAft>
                <a:spcPts val="0"/>
              </a:spcAft>
              <a:buClr>
                <a:schemeClr val="dk2"/>
              </a:buClr>
              <a:buSzPts val="1500"/>
              <a:buNone/>
              <a:defRPr>
                <a:solidFill>
                  <a:schemeClr val="dk2"/>
                </a:solidFill>
              </a:defRPr>
            </a:lvl9pPr>
          </a:lstStyle>
          <a:p/>
        </p:txBody>
      </p:sp>
      <p:sp>
        <p:nvSpPr>
          <p:cNvPr id="946" name="Google Shape;946;p62"/>
          <p:cNvSpPr txBox="1"/>
          <p:nvPr>
            <p:ph idx="6" type="subTitle"/>
          </p:nvPr>
        </p:nvSpPr>
        <p:spPr>
          <a:xfrm>
            <a:off x="3843052" y="3905300"/>
            <a:ext cx="4587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1500"/>
              <a:buNone/>
              <a:defRPr sz="1500"/>
            </a:lvl1pPr>
            <a:lvl2pPr lvl="1" algn="ctr">
              <a:lnSpc>
                <a:spcPct val="100000"/>
              </a:lnSpc>
              <a:spcBef>
                <a:spcPts val="0"/>
              </a:spcBef>
              <a:spcAft>
                <a:spcPts val="0"/>
              </a:spcAft>
              <a:buClr>
                <a:schemeClr val="dk2"/>
              </a:buClr>
              <a:buSzPts val="1500"/>
              <a:buNone/>
              <a:defRPr>
                <a:solidFill>
                  <a:schemeClr val="dk2"/>
                </a:solidFill>
              </a:defRPr>
            </a:lvl2pPr>
            <a:lvl3pPr lvl="2" algn="ctr">
              <a:lnSpc>
                <a:spcPct val="100000"/>
              </a:lnSpc>
              <a:spcBef>
                <a:spcPts val="0"/>
              </a:spcBef>
              <a:spcAft>
                <a:spcPts val="0"/>
              </a:spcAft>
              <a:buClr>
                <a:schemeClr val="dk2"/>
              </a:buClr>
              <a:buSzPts val="1500"/>
              <a:buNone/>
              <a:defRPr>
                <a:solidFill>
                  <a:schemeClr val="dk2"/>
                </a:solidFill>
              </a:defRPr>
            </a:lvl3pPr>
            <a:lvl4pPr lvl="3" algn="ctr">
              <a:lnSpc>
                <a:spcPct val="100000"/>
              </a:lnSpc>
              <a:spcBef>
                <a:spcPts val="0"/>
              </a:spcBef>
              <a:spcAft>
                <a:spcPts val="0"/>
              </a:spcAft>
              <a:buClr>
                <a:schemeClr val="dk2"/>
              </a:buClr>
              <a:buSzPts val="1500"/>
              <a:buNone/>
              <a:defRPr>
                <a:solidFill>
                  <a:schemeClr val="dk2"/>
                </a:solidFill>
              </a:defRPr>
            </a:lvl4pPr>
            <a:lvl5pPr lvl="4" algn="ctr">
              <a:lnSpc>
                <a:spcPct val="100000"/>
              </a:lnSpc>
              <a:spcBef>
                <a:spcPts val="0"/>
              </a:spcBef>
              <a:spcAft>
                <a:spcPts val="0"/>
              </a:spcAft>
              <a:buClr>
                <a:schemeClr val="dk2"/>
              </a:buClr>
              <a:buSzPts val="1500"/>
              <a:buNone/>
              <a:defRPr>
                <a:solidFill>
                  <a:schemeClr val="dk2"/>
                </a:solidFill>
              </a:defRPr>
            </a:lvl5pPr>
            <a:lvl6pPr lvl="5" algn="ctr">
              <a:lnSpc>
                <a:spcPct val="100000"/>
              </a:lnSpc>
              <a:spcBef>
                <a:spcPts val="0"/>
              </a:spcBef>
              <a:spcAft>
                <a:spcPts val="0"/>
              </a:spcAft>
              <a:buClr>
                <a:schemeClr val="dk2"/>
              </a:buClr>
              <a:buSzPts val="1500"/>
              <a:buNone/>
              <a:defRPr>
                <a:solidFill>
                  <a:schemeClr val="dk2"/>
                </a:solidFill>
              </a:defRPr>
            </a:lvl6pPr>
            <a:lvl7pPr lvl="6" algn="ctr">
              <a:lnSpc>
                <a:spcPct val="100000"/>
              </a:lnSpc>
              <a:spcBef>
                <a:spcPts val="0"/>
              </a:spcBef>
              <a:spcAft>
                <a:spcPts val="0"/>
              </a:spcAft>
              <a:buClr>
                <a:schemeClr val="dk2"/>
              </a:buClr>
              <a:buSzPts val="1500"/>
              <a:buNone/>
              <a:defRPr>
                <a:solidFill>
                  <a:schemeClr val="dk2"/>
                </a:solidFill>
              </a:defRPr>
            </a:lvl7pPr>
            <a:lvl8pPr lvl="7" algn="ctr">
              <a:lnSpc>
                <a:spcPct val="100000"/>
              </a:lnSpc>
              <a:spcBef>
                <a:spcPts val="0"/>
              </a:spcBef>
              <a:spcAft>
                <a:spcPts val="0"/>
              </a:spcAft>
              <a:buClr>
                <a:schemeClr val="dk2"/>
              </a:buClr>
              <a:buSzPts val="1500"/>
              <a:buNone/>
              <a:defRPr>
                <a:solidFill>
                  <a:schemeClr val="dk2"/>
                </a:solidFill>
              </a:defRPr>
            </a:lvl8pPr>
            <a:lvl9pPr lvl="8" algn="ctr">
              <a:lnSpc>
                <a:spcPct val="100000"/>
              </a:lnSpc>
              <a:spcBef>
                <a:spcPts val="0"/>
              </a:spcBef>
              <a:spcAft>
                <a:spcPts val="0"/>
              </a:spcAft>
              <a:buClr>
                <a:schemeClr val="dk2"/>
              </a:buClr>
              <a:buSzPts val="1500"/>
              <a:buNone/>
              <a:defRPr>
                <a:solidFill>
                  <a:schemeClr val="dk2"/>
                </a:solidFill>
              </a:defRPr>
            </a:lvl9pPr>
          </a:lstStyle>
          <a:p/>
        </p:txBody>
      </p:sp>
      <p:sp>
        <p:nvSpPr>
          <p:cNvPr id="947" name="Google Shape;947;p62"/>
          <p:cNvSpPr/>
          <p:nvPr/>
        </p:nvSpPr>
        <p:spPr>
          <a:xfrm>
            <a:off x="2068600" y="211600"/>
            <a:ext cx="1177050" cy="289625"/>
          </a:xfrm>
          <a:custGeom>
            <a:rect b="b" l="l" r="r" t="t"/>
            <a:pathLst>
              <a:path extrusionOk="0" h="11585" w="47082">
                <a:moveTo>
                  <a:pt x="27013" y="0"/>
                </a:moveTo>
                <a:cubicBezTo>
                  <a:pt x="26819" y="0"/>
                  <a:pt x="26620" y="5"/>
                  <a:pt x="26414" y="15"/>
                </a:cubicBezTo>
                <a:cubicBezTo>
                  <a:pt x="18381" y="399"/>
                  <a:pt x="18381" y="5560"/>
                  <a:pt x="18381" y="5560"/>
                </a:cubicBezTo>
                <a:cubicBezTo>
                  <a:pt x="18381" y="5560"/>
                  <a:pt x="16559" y="2849"/>
                  <a:pt x="13434" y="2849"/>
                </a:cubicBezTo>
                <a:cubicBezTo>
                  <a:pt x="12907" y="2849"/>
                  <a:pt x="12343" y="2926"/>
                  <a:pt x="11745" y="3106"/>
                </a:cubicBezTo>
                <a:cubicBezTo>
                  <a:pt x="7597" y="4346"/>
                  <a:pt x="9125" y="8878"/>
                  <a:pt x="9125" y="8878"/>
                </a:cubicBezTo>
                <a:cubicBezTo>
                  <a:pt x="8825" y="8856"/>
                  <a:pt x="8528" y="8846"/>
                  <a:pt x="8237" y="8846"/>
                </a:cubicBezTo>
                <a:cubicBezTo>
                  <a:pt x="3611" y="8846"/>
                  <a:pt x="230" y="11407"/>
                  <a:pt x="12" y="11576"/>
                </a:cubicBezTo>
                <a:lnTo>
                  <a:pt x="47081" y="11576"/>
                </a:lnTo>
                <a:cubicBezTo>
                  <a:pt x="44812" y="9155"/>
                  <a:pt x="39838" y="8996"/>
                  <a:pt x="38576" y="8996"/>
                </a:cubicBezTo>
                <a:cubicBezTo>
                  <a:pt x="38386" y="8996"/>
                  <a:pt x="38280" y="9000"/>
                  <a:pt x="38280" y="9000"/>
                </a:cubicBezTo>
                <a:cubicBezTo>
                  <a:pt x="37820" y="7091"/>
                  <a:pt x="36378" y="6666"/>
                  <a:pt x="35186" y="6666"/>
                </a:cubicBezTo>
                <a:cubicBezTo>
                  <a:pt x="34230" y="6666"/>
                  <a:pt x="33434" y="6939"/>
                  <a:pt x="33434" y="6939"/>
                </a:cubicBezTo>
                <a:cubicBezTo>
                  <a:pt x="33434" y="6939"/>
                  <a:pt x="34396" y="0"/>
                  <a:pt x="27013" y="0"/>
                </a:cubicBezTo>
                <a:close/>
                <a:moveTo>
                  <a:pt x="1" y="11576"/>
                </a:moveTo>
                <a:lnTo>
                  <a:pt x="1" y="11584"/>
                </a:lnTo>
                <a:cubicBezTo>
                  <a:pt x="1" y="11584"/>
                  <a:pt x="5" y="11581"/>
                  <a:pt x="12" y="1157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9">
    <p:spTree>
      <p:nvGrpSpPr>
        <p:cNvPr id="949" name="Shape 949"/>
        <p:cNvGrpSpPr/>
        <p:nvPr/>
      </p:nvGrpSpPr>
      <p:grpSpPr>
        <a:xfrm>
          <a:off x="0" y="0"/>
          <a:ext cx="0" cy="0"/>
          <a:chOff x="0" y="0"/>
          <a:chExt cx="0" cy="0"/>
        </a:xfrm>
      </p:grpSpPr>
      <p:sp>
        <p:nvSpPr>
          <p:cNvPr id="950" name="Google Shape;950;p63"/>
          <p:cNvSpPr txBox="1"/>
          <p:nvPr>
            <p:ph type="title"/>
          </p:nvPr>
        </p:nvSpPr>
        <p:spPr>
          <a:xfrm>
            <a:off x="713250" y="445025"/>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951" name="Google Shape;951;p63"/>
          <p:cNvSpPr txBox="1"/>
          <p:nvPr>
            <p:ph idx="1" type="subTitle"/>
          </p:nvPr>
        </p:nvSpPr>
        <p:spPr>
          <a:xfrm>
            <a:off x="1493525" y="3284876"/>
            <a:ext cx="2563800" cy="48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ungee"/>
              <a:buNone/>
              <a:defRPr sz="2400">
                <a:latin typeface="Bungee"/>
                <a:ea typeface="Bungee"/>
                <a:cs typeface="Bungee"/>
                <a:sym typeface="Bungee"/>
              </a:defRPr>
            </a:lvl1pPr>
            <a:lvl2pPr lvl="1" algn="ctr">
              <a:lnSpc>
                <a:spcPct val="100000"/>
              </a:lnSpc>
              <a:spcBef>
                <a:spcPts val="0"/>
              </a:spcBef>
              <a:spcAft>
                <a:spcPts val="0"/>
              </a:spcAft>
              <a:buSzPts val="2400"/>
              <a:buFont typeface="Bungee"/>
              <a:buNone/>
              <a:defRPr sz="2400">
                <a:latin typeface="Bungee"/>
                <a:ea typeface="Bungee"/>
                <a:cs typeface="Bungee"/>
                <a:sym typeface="Bungee"/>
              </a:defRPr>
            </a:lvl2pPr>
            <a:lvl3pPr lvl="2" algn="ctr">
              <a:lnSpc>
                <a:spcPct val="100000"/>
              </a:lnSpc>
              <a:spcBef>
                <a:spcPts val="0"/>
              </a:spcBef>
              <a:spcAft>
                <a:spcPts val="0"/>
              </a:spcAft>
              <a:buSzPts val="2400"/>
              <a:buFont typeface="Bungee"/>
              <a:buNone/>
              <a:defRPr sz="2400">
                <a:latin typeface="Bungee"/>
                <a:ea typeface="Bungee"/>
                <a:cs typeface="Bungee"/>
                <a:sym typeface="Bungee"/>
              </a:defRPr>
            </a:lvl3pPr>
            <a:lvl4pPr lvl="3" algn="ctr">
              <a:lnSpc>
                <a:spcPct val="100000"/>
              </a:lnSpc>
              <a:spcBef>
                <a:spcPts val="0"/>
              </a:spcBef>
              <a:spcAft>
                <a:spcPts val="0"/>
              </a:spcAft>
              <a:buSzPts val="2400"/>
              <a:buFont typeface="Bungee"/>
              <a:buNone/>
              <a:defRPr sz="2400">
                <a:latin typeface="Bungee"/>
                <a:ea typeface="Bungee"/>
                <a:cs typeface="Bungee"/>
                <a:sym typeface="Bungee"/>
              </a:defRPr>
            </a:lvl4pPr>
            <a:lvl5pPr lvl="4" algn="ctr">
              <a:lnSpc>
                <a:spcPct val="100000"/>
              </a:lnSpc>
              <a:spcBef>
                <a:spcPts val="0"/>
              </a:spcBef>
              <a:spcAft>
                <a:spcPts val="0"/>
              </a:spcAft>
              <a:buSzPts val="2400"/>
              <a:buFont typeface="Bungee"/>
              <a:buNone/>
              <a:defRPr sz="2400">
                <a:latin typeface="Bungee"/>
                <a:ea typeface="Bungee"/>
                <a:cs typeface="Bungee"/>
                <a:sym typeface="Bungee"/>
              </a:defRPr>
            </a:lvl5pPr>
            <a:lvl6pPr lvl="5" algn="ctr">
              <a:lnSpc>
                <a:spcPct val="100000"/>
              </a:lnSpc>
              <a:spcBef>
                <a:spcPts val="0"/>
              </a:spcBef>
              <a:spcAft>
                <a:spcPts val="0"/>
              </a:spcAft>
              <a:buSzPts val="2400"/>
              <a:buFont typeface="Bungee"/>
              <a:buNone/>
              <a:defRPr sz="2400">
                <a:latin typeface="Bungee"/>
                <a:ea typeface="Bungee"/>
                <a:cs typeface="Bungee"/>
                <a:sym typeface="Bungee"/>
              </a:defRPr>
            </a:lvl6pPr>
            <a:lvl7pPr lvl="6" algn="ctr">
              <a:lnSpc>
                <a:spcPct val="100000"/>
              </a:lnSpc>
              <a:spcBef>
                <a:spcPts val="0"/>
              </a:spcBef>
              <a:spcAft>
                <a:spcPts val="0"/>
              </a:spcAft>
              <a:buSzPts val="2400"/>
              <a:buFont typeface="Bungee"/>
              <a:buNone/>
              <a:defRPr sz="2400">
                <a:latin typeface="Bungee"/>
                <a:ea typeface="Bungee"/>
                <a:cs typeface="Bungee"/>
                <a:sym typeface="Bungee"/>
              </a:defRPr>
            </a:lvl7pPr>
            <a:lvl8pPr lvl="7" algn="ctr">
              <a:lnSpc>
                <a:spcPct val="100000"/>
              </a:lnSpc>
              <a:spcBef>
                <a:spcPts val="0"/>
              </a:spcBef>
              <a:spcAft>
                <a:spcPts val="0"/>
              </a:spcAft>
              <a:buSzPts val="2400"/>
              <a:buFont typeface="Bungee"/>
              <a:buNone/>
              <a:defRPr sz="2400">
                <a:latin typeface="Bungee"/>
                <a:ea typeface="Bungee"/>
                <a:cs typeface="Bungee"/>
                <a:sym typeface="Bungee"/>
              </a:defRPr>
            </a:lvl8pPr>
            <a:lvl9pPr lvl="8" algn="ctr">
              <a:lnSpc>
                <a:spcPct val="100000"/>
              </a:lnSpc>
              <a:spcBef>
                <a:spcPts val="0"/>
              </a:spcBef>
              <a:spcAft>
                <a:spcPts val="0"/>
              </a:spcAft>
              <a:buSzPts val="2400"/>
              <a:buFont typeface="Bungee"/>
              <a:buNone/>
              <a:defRPr sz="2400">
                <a:latin typeface="Bungee"/>
                <a:ea typeface="Bungee"/>
                <a:cs typeface="Bungee"/>
                <a:sym typeface="Bungee"/>
              </a:defRPr>
            </a:lvl9pPr>
          </a:lstStyle>
          <a:p/>
        </p:txBody>
      </p:sp>
      <p:sp>
        <p:nvSpPr>
          <p:cNvPr id="952" name="Google Shape;952;p63"/>
          <p:cNvSpPr txBox="1"/>
          <p:nvPr>
            <p:ph idx="2" type="subTitle"/>
          </p:nvPr>
        </p:nvSpPr>
        <p:spPr>
          <a:xfrm>
            <a:off x="1493525" y="3629600"/>
            <a:ext cx="2563800" cy="624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500"/>
              <a:buNone/>
              <a:defRPr sz="1500"/>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953" name="Google Shape;953;p63"/>
          <p:cNvSpPr txBox="1"/>
          <p:nvPr>
            <p:ph idx="3" type="subTitle"/>
          </p:nvPr>
        </p:nvSpPr>
        <p:spPr>
          <a:xfrm>
            <a:off x="5086675" y="3284876"/>
            <a:ext cx="2563800" cy="48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ungee"/>
              <a:buNone/>
              <a:defRPr sz="2400">
                <a:latin typeface="Bungee"/>
                <a:ea typeface="Bungee"/>
                <a:cs typeface="Bungee"/>
                <a:sym typeface="Bungee"/>
              </a:defRPr>
            </a:lvl1pPr>
            <a:lvl2pPr lvl="1" algn="ctr">
              <a:lnSpc>
                <a:spcPct val="100000"/>
              </a:lnSpc>
              <a:spcBef>
                <a:spcPts val="0"/>
              </a:spcBef>
              <a:spcAft>
                <a:spcPts val="0"/>
              </a:spcAft>
              <a:buSzPts val="2400"/>
              <a:buFont typeface="Bungee"/>
              <a:buNone/>
              <a:defRPr sz="2400">
                <a:latin typeface="Bungee"/>
                <a:ea typeface="Bungee"/>
                <a:cs typeface="Bungee"/>
                <a:sym typeface="Bungee"/>
              </a:defRPr>
            </a:lvl2pPr>
            <a:lvl3pPr lvl="2" algn="ctr">
              <a:lnSpc>
                <a:spcPct val="100000"/>
              </a:lnSpc>
              <a:spcBef>
                <a:spcPts val="0"/>
              </a:spcBef>
              <a:spcAft>
                <a:spcPts val="0"/>
              </a:spcAft>
              <a:buSzPts val="2400"/>
              <a:buFont typeface="Bungee"/>
              <a:buNone/>
              <a:defRPr sz="2400">
                <a:latin typeface="Bungee"/>
                <a:ea typeface="Bungee"/>
                <a:cs typeface="Bungee"/>
                <a:sym typeface="Bungee"/>
              </a:defRPr>
            </a:lvl3pPr>
            <a:lvl4pPr lvl="3" algn="ctr">
              <a:lnSpc>
                <a:spcPct val="100000"/>
              </a:lnSpc>
              <a:spcBef>
                <a:spcPts val="0"/>
              </a:spcBef>
              <a:spcAft>
                <a:spcPts val="0"/>
              </a:spcAft>
              <a:buSzPts val="2400"/>
              <a:buFont typeface="Bungee"/>
              <a:buNone/>
              <a:defRPr sz="2400">
                <a:latin typeface="Bungee"/>
                <a:ea typeface="Bungee"/>
                <a:cs typeface="Bungee"/>
                <a:sym typeface="Bungee"/>
              </a:defRPr>
            </a:lvl4pPr>
            <a:lvl5pPr lvl="4" algn="ctr">
              <a:lnSpc>
                <a:spcPct val="100000"/>
              </a:lnSpc>
              <a:spcBef>
                <a:spcPts val="0"/>
              </a:spcBef>
              <a:spcAft>
                <a:spcPts val="0"/>
              </a:spcAft>
              <a:buSzPts val="2400"/>
              <a:buFont typeface="Bungee"/>
              <a:buNone/>
              <a:defRPr sz="2400">
                <a:latin typeface="Bungee"/>
                <a:ea typeface="Bungee"/>
                <a:cs typeface="Bungee"/>
                <a:sym typeface="Bungee"/>
              </a:defRPr>
            </a:lvl5pPr>
            <a:lvl6pPr lvl="5" algn="ctr">
              <a:lnSpc>
                <a:spcPct val="100000"/>
              </a:lnSpc>
              <a:spcBef>
                <a:spcPts val="0"/>
              </a:spcBef>
              <a:spcAft>
                <a:spcPts val="0"/>
              </a:spcAft>
              <a:buSzPts val="2400"/>
              <a:buFont typeface="Bungee"/>
              <a:buNone/>
              <a:defRPr sz="2400">
                <a:latin typeface="Bungee"/>
                <a:ea typeface="Bungee"/>
                <a:cs typeface="Bungee"/>
                <a:sym typeface="Bungee"/>
              </a:defRPr>
            </a:lvl6pPr>
            <a:lvl7pPr lvl="6" algn="ctr">
              <a:lnSpc>
                <a:spcPct val="100000"/>
              </a:lnSpc>
              <a:spcBef>
                <a:spcPts val="0"/>
              </a:spcBef>
              <a:spcAft>
                <a:spcPts val="0"/>
              </a:spcAft>
              <a:buSzPts val="2400"/>
              <a:buFont typeface="Bungee"/>
              <a:buNone/>
              <a:defRPr sz="2400">
                <a:latin typeface="Bungee"/>
                <a:ea typeface="Bungee"/>
                <a:cs typeface="Bungee"/>
                <a:sym typeface="Bungee"/>
              </a:defRPr>
            </a:lvl7pPr>
            <a:lvl8pPr lvl="7" algn="ctr">
              <a:lnSpc>
                <a:spcPct val="100000"/>
              </a:lnSpc>
              <a:spcBef>
                <a:spcPts val="0"/>
              </a:spcBef>
              <a:spcAft>
                <a:spcPts val="0"/>
              </a:spcAft>
              <a:buSzPts val="2400"/>
              <a:buFont typeface="Bungee"/>
              <a:buNone/>
              <a:defRPr sz="2400">
                <a:latin typeface="Bungee"/>
                <a:ea typeface="Bungee"/>
                <a:cs typeface="Bungee"/>
                <a:sym typeface="Bungee"/>
              </a:defRPr>
            </a:lvl8pPr>
            <a:lvl9pPr lvl="8" algn="ctr">
              <a:lnSpc>
                <a:spcPct val="100000"/>
              </a:lnSpc>
              <a:spcBef>
                <a:spcPts val="0"/>
              </a:spcBef>
              <a:spcAft>
                <a:spcPts val="0"/>
              </a:spcAft>
              <a:buSzPts val="2400"/>
              <a:buFont typeface="Bungee"/>
              <a:buNone/>
              <a:defRPr sz="2400">
                <a:latin typeface="Bungee"/>
                <a:ea typeface="Bungee"/>
                <a:cs typeface="Bungee"/>
                <a:sym typeface="Bungee"/>
              </a:defRPr>
            </a:lvl9pPr>
          </a:lstStyle>
          <a:p/>
        </p:txBody>
      </p:sp>
      <p:sp>
        <p:nvSpPr>
          <p:cNvPr id="954" name="Google Shape;954;p63"/>
          <p:cNvSpPr txBox="1"/>
          <p:nvPr>
            <p:ph idx="4" type="subTitle"/>
          </p:nvPr>
        </p:nvSpPr>
        <p:spPr>
          <a:xfrm>
            <a:off x="5086675" y="3629600"/>
            <a:ext cx="2563800" cy="624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500"/>
              <a:buNone/>
              <a:defRPr sz="1500"/>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955" name="Google Shape;955;p63"/>
          <p:cNvSpPr/>
          <p:nvPr/>
        </p:nvSpPr>
        <p:spPr>
          <a:xfrm>
            <a:off x="-1511176" y="4540600"/>
            <a:ext cx="10972827" cy="1897239"/>
          </a:xfrm>
          <a:custGeom>
            <a:rect b="b" l="l" r="r" t="t"/>
            <a:pathLst>
              <a:path extrusionOk="0" h="50338" w="136972">
                <a:moveTo>
                  <a:pt x="81311" y="1"/>
                </a:moveTo>
                <a:cubicBezTo>
                  <a:pt x="77827" y="1"/>
                  <a:pt x="74158" y="138"/>
                  <a:pt x="70298" y="437"/>
                </a:cubicBezTo>
                <a:cubicBezTo>
                  <a:pt x="22108" y="4174"/>
                  <a:pt x="0" y="20004"/>
                  <a:pt x="0" y="20004"/>
                </a:cubicBezTo>
                <a:lnTo>
                  <a:pt x="2366" y="50338"/>
                </a:lnTo>
                <a:lnTo>
                  <a:pt x="136972" y="50338"/>
                </a:lnTo>
                <a:lnTo>
                  <a:pt x="136972" y="18118"/>
                </a:lnTo>
                <a:cubicBezTo>
                  <a:pt x="136972" y="18118"/>
                  <a:pt x="121330" y="1"/>
                  <a:pt x="8131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21">
    <p:spTree>
      <p:nvGrpSpPr>
        <p:cNvPr id="957" name="Shape 957"/>
        <p:cNvGrpSpPr/>
        <p:nvPr/>
      </p:nvGrpSpPr>
      <p:grpSpPr>
        <a:xfrm>
          <a:off x="0" y="0"/>
          <a:ext cx="0" cy="0"/>
          <a:chOff x="0" y="0"/>
          <a:chExt cx="0" cy="0"/>
        </a:xfrm>
      </p:grpSpPr>
      <p:sp>
        <p:nvSpPr>
          <p:cNvPr id="958" name="Google Shape;958;p64"/>
          <p:cNvSpPr txBox="1"/>
          <p:nvPr>
            <p:ph type="title"/>
          </p:nvPr>
        </p:nvSpPr>
        <p:spPr>
          <a:xfrm>
            <a:off x="713225" y="586513"/>
            <a:ext cx="3858600" cy="975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5800"/>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959" name="Google Shape;959;p64"/>
          <p:cNvSpPr txBox="1"/>
          <p:nvPr>
            <p:ph idx="1" type="subTitle"/>
          </p:nvPr>
        </p:nvSpPr>
        <p:spPr>
          <a:xfrm>
            <a:off x="713225" y="1464963"/>
            <a:ext cx="2843100" cy="115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500"/>
              <a:buNone/>
              <a:defRPr sz="1500"/>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960" name="Google Shape;960;p64"/>
          <p:cNvSpPr txBox="1"/>
          <p:nvPr/>
        </p:nvSpPr>
        <p:spPr>
          <a:xfrm>
            <a:off x="713225" y="3337313"/>
            <a:ext cx="4091400" cy="72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Arimo"/>
                <a:ea typeface="Arimo"/>
                <a:cs typeface="Arimo"/>
                <a:sym typeface="Arimo"/>
              </a:rPr>
              <a:t>CREDITS:</a:t>
            </a:r>
            <a:r>
              <a:rPr b="0" i="0" lang="en" sz="1200" u="none" cap="none" strike="noStrike">
                <a:solidFill>
                  <a:schemeClr val="dk1"/>
                </a:solidFill>
                <a:latin typeface="Arimo"/>
                <a:ea typeface="Arimo"/>
                <a:cs typeface="Arimo"/>
                <a:sym typeface="Arimo"/>
              </a:rPr>
              <a:t> This presentation template was created by </a:t>
            </a:r>
            <a:r>
              <a:rPr b="1" i="0" lang="en" sz="1200" u="sng" cap="none" strike="noStrike">
                <a:solidFill>
                  <a:schemeClr val="hlink"/>
                </a:solidFill>
                <a:latin typeface="Arimo"/>
                <a:ea typeface="Arimo"/>
                <a:cs typeface="Arimo"/>
                <a:sym typeface="Arimo"/>
                <a:hlinkClick r:id="rId2"/>
              </a:rPr>
              <a:t>Slidesgo</a:t>
            </a:r>
            <a:r>
              <a:rPr b="0" i="0" lang="en" sz="1200" u="none" cap="none" strike="noStrike">
                <a:solidFill>
                  <a:schemeClr val="dk1"/>
                </a:solidFill>
                <a:latin typeface="Arimo"/>
                <a:ea typeface="Arimo"/>
                <a:cs typeface="Arimo"/>
                <a:sym typeface="Arimo"/>
              </a:rPr>
              <a:t>, including icons by </a:t>
            </a:r>
            <a:r>
              <a:rPr b="1" i="0" lang="en" sz="1200" u="sng" cap="none" strike="noStrike">
                <a:solidFill>
                  <a:schemeClr val="hlink"/>
                </a:solidFill>
                <a:latin typeface="Arimo"/>
                <a:ea typeface="Arimo"/>
                <a:cs typeface="Arimo"/>
                <a:sym typeface="Arimo"/>
                <a:hlinkClick r:id="rId3"/>
              </a:rPr>
              <a:t>Flaticon</a:t>
            </a:r>
            <a:r>
              <a:rPr b="0" i="0" lang="en" sz="1200" u="none" cap="none" strike="noStrike">
                <a:solidFill>
                  <a:schemeClr val="dk1"/>
                </a:solidFill>
                <a:latin typeface="Arimo"/>
                <a:ea typeface="Arimo"/>
                <a:cs typeface="Arimo"/>
                <a:sym typeface="Arimo"/>
              </a:rPr>
              <a:t>, infographics &amp; images by </a:t>
            </a:r>
            <a:r>
              <a:rPr b="1" i="0" lang="en" sz="1200" u="sng" cap="none" strike="noStrike">
                <a:solidFill>
                  <a:schemeClr val="hlink"/>
                </a:solidFill>
                <a:latin typeface="Arimo"/>
                <a:ea typeface="Arimo"/>
                <a:cs typeface="Arimo"/>
                <a:sym typeface="Arimo"/>
                <a:hlinkClick r:id="rId4"/>
              </a:rPr>
              <a:t>Freepik</a:t>
            </a:r>
            <a:r>
              <a:rPr b="0" i="0" lang="en" sz="1200" u="sng" cap="none" strike="noStrike">
                <a:solidFill>
                  <a:schemeClr val="dk1"/>
                </a:solidFill>
                <a:latin typeface="Arimo"/>
                <a:ea typeface="Arimo"/>
                <a:cs typeface="Arimo"/>
                <a:sym typeface="Arimo"/>
              </a:rPr>
              <a:t> </a:t>
            </a:r>
            <a:endParaRPr b="0" i="0" sz="1200" u="sng" cap="none" strike="noStrike">
              <a:solidFill>
                <a:schemeClr val="dk1"/>
              </a:solidFill>
              <a:latin typeface="Arimo"/>
              <a:ea typeface="Arimo"/>
              <a:cs typeface="Arimo"/>
              <a:sym typeface="Arimo"/>
            </a:endParaRPr>
          </a:p>
        </p:txBody>
      </p:sp>
      <p:sp>
        <p:nvSpPr>
          <p:cNvPr id="961" name="Google Shape;961;p64"/>
          <p:cNvSpPr/>
          <p:nvPr/>
        </p:nvSpPr>
        <p:spPr>
          <a:xfrm>
            <a:off x="-542687" y="-21700"/>
            <a:ext cx="2204975" cy="428100"/>
          </a:xfrm>
          <a:custGeom>
            <a:rect b="b" l="l" r="r" t="t"/>
            <a:pathLst>
              <a:path extrusionOk="0" h="17124" w="88199">
                <a:moveTo>
                  <a:pt x="40677" y="0"/>
                </a:moveTo>
                <a:cubicBezTo>
                  <a:pt x="40206" y="0"/>
                  <a:pt x="39728" y="28"/>
                  <a:pt x="39240" y="88"/>
                </a:cubicBezTo>
                <a:cubicBezTo>
                  <a:pt x="29802" y="1232"/>
                  <a:pt x="31871" y="8296"/>
                  <a:pt x="31871" y="8296"/>
                </a:cubicBezTo>
                <a:cubicBezTo>
                  <a:pt x="31871" y="8296"/>
                  <a:pt x="28894" y="3392"/>
                  <a:pt x="23114" y="3392"/>
                </a:cubicBezTo>
                <a:cubicBezTo>
                  <a:pt x="21901" y="3392"/>
                  <a:pt x="20564" y="3608"/>
                  <a:pt x="19106" y="4131"/>
                </a:cubicBezTo>
                <a:cubicBezTo>
                  <a:pt x="10697" y="7143"/>
                  <a:pt x="14425" y="13683"/>
                  <a:pt x="14425" y="13683"/>
                </a:cubicBezTo>
                <a:cubicBezTo>
                  <a:pt x="14083" y="13651"/>
                  <a:pt x="13729" y="13637"/>
                  <a:pt x="13365" y="13637"/>
                </a:cubicBezTo>
                <a:cubicBezTo>
                  <a:pt x="7782" y="13637"/>
                  <a:pt x="1" y="17123"/>
                  <a:pt x="1" y="17123"/>
                </a:cubicBezTo>
                <a:lnTo>
                  <a:pt x="88198" y="17123"/>
                </a:lnTo>
                <a:cubicBezTo>
                  <a:pt x="86320" y="13241"/>
                  <a:pt x="81795" y="12569"/>
                  <a:pt x="78900" y="12569"/>
                </a:cubicBezTo>
                <a:cubicBezTo>
                  <a:pt x="77380" y="12569"/>
                  <a:pt x="76309" y="12754"/>
                  <a:pt x="76306" y="12757"/>
                </a:cubicBezTo>
                <a:cubicBezTo>
                  <a:pt x="74896" y="10843"/>
                  <a:pt x="73068" y="10305"/>
                  <a:pt x="71458" y="10305"/>
                </a:cubicBezTo>
                <a:cubicBezTo>
                  <a:pt x="69389" y="10305"/>
                  <a:pt x="67679" y="11194"/>
                  <a:pt x="67679" y="11194"/>
                </a:cubicBezTo>
                <a:cubicBezTo>
                  <a:pt x="67679" y="11194"/>
                  <a:pt x="66544" y="5694"/>
                  <a:pt x="61969" y="5589"/>
                </a:cubicBezTo>
                <a:cubicBezTo>
                  <a:pt x="61911" y="5587"/>
                  <a:pt x="61853" y="5587"/>
                  <a:pt x="61795" y="5587"/>
                </a:cubicBezTo>
                <a:cubicBezTo>
                  <a:pt x="57350" y="5587"/>
                  <a:pt x="55018" y="9535"/>
                  <a:pt x="55018" y="9535"/>
                </a:cubicBezTo>
                <a:cubicBezTo>
                  <a:pt x="55018" y="9535"/>
                  <a:pt x="49324" y="0"/>
                  <a:pt x="4067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6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20">
    <p:spTree>
      <p:nvGrpSpPr>
        <p:cNvPr id="963" name="Shape 963"/>
        <p:cNvGrpSpPr/>
        <p:nvPr/>
      </p:nvGrpSpPr>
      <p:grpSpPr>
        <a:xfrm>
          <a:off x="0" y="0"/>
          <a:ext cx="0" cy="0"/>
          <a:chOff x="0" y="0"/>
          <a:chExt cx="0" cy="0"/>
        </a:xfrm>
      </p:grpSpPr>
      <p:sp>
        <p:nvSpPr>
          <p:cNvPr id="964" name="Google Shape;964;p65"/>
          <p:cNvSpPr txBox="1"/>
          <p:nvPr>
            <p:ph idx="1" type="body"/>
          </p:nvPr>
        </p:nvSpPr>
        <p:spPr>
          <a:xfrm>
            <a:off x="710125" y="1076275"/>
            <a:ext cx="7723800" cy="1408500"/>
          </a:xfrm>
          <a:prstGeom prst="rect">
            <a:avLst/>
          </a:prstGeom>
          <a:noFill/>
          <a:ln>
            <a:noFill/>
          </a:ln>
        </p:spPr>
        <p:txBody>
          <a:bodyPr anchorCtr="0" anchor="t" bIns="91425" lIns="91425" spcFirstLastPara="1" rIns="91425" wrap="square" tIns="91425">
            <a:noAutofit/>
          </a:bodyPr>
          <a:lstStyle>
            <a:lvl1pPr indent="-323850" lvl="0" marL="457200" algn="l">
              <a:lnSpc>
                <a:spcPct val="100000"/>
              </a:lnSpc>
              <a:spcBef>
                <a:spcPts val="0"/>
              </a:spcBef>
              <a:spcAft>
                <a:spcPts val="0"/>
              </a:spcAft>
              <a:buClr>
                <a:srgbClr val="302F2F"/>
              </a:buClr>
              <a:buSzPts val="1500"/>
              <a:buFont typeface="Didact Gothic"/>
              <a:buChar char="●"/>
              <a:defRPr/>
            </a:lvl1pPr>
            <a:lvl2pPr indent="-323850" lvl="1" marL="914400" algn="l">
              <a:lnSpc>
                <a:spcPct val="100000"/>
              </a:lnSpc>
              <a:spcBef>
                <a:spcPts val="0"/>
              </a:spcBef>
              <a:spcAft>
                <a:spcPts val="0"/>
              </a:spcAft>
              <a:buClr>
                <a:srgbClr val="302F2F"/>
              </a:buClr>
              <a:buSzPts val="1500"/>
              <a:buFont typeface="Didact Gothic"/>
              <a:buChar char="○"/>
              <a:defRPr/>
            </a:lvl2pPr>
            <a:lvl3pPr indent="-323850" lvl="2" marL="1371600" algn="l">
              <a:lnSpc>
                <a:spcPct val="100000"/>
              </a:lnSpc>
              <a:spcBef>
                <a:spcPts val="0"/>
              </a:spcBef>
              <a:spcAft>
                <a:spcPts val="0"/>
              </a:spcAft>
              <a:buClr>
                <a:srgbClr val="302F2F"/>
              </a:buClr>
              <a:buSzPts val="1500"/>
              <a:buFont typeface="Didact Gothic"/>
              <a:buChar char="■"/>
              <a:defRPr/>
            </a:lvl3pPr>
            <a:lvl4pPr indent="-323850" lvl="3" marL="1828800" algn="l">
              <a:lnSpc>
                <a:spcPct val="100000"/>
              </a:lnSpc>
              <a:spcBef>
                <a:spcPts val="0"/>
              </a:spcBef>
              <a:spcAft>
                <a:spcPts val="0"/>
              </a:spcAft>
              <a:buClr>
                <a:srgbClr val="302F2F"/>
              </a:buClr>
              <a:buSzPts val="1500"/>
              <a:buFont typeface="Didact Gothic"/>
              <a:buChar char="●"/>
              <a:defRPr/>
            </a:lvl4pPr>
            <a:lvl5pPr indent="-323850" lvl="4" marL="2286000" algn="l">
              <a:lnSpc>
                <a:spcPct val="100000"/>
              </a:lnSpc>
              <a:spcBef>
                <a:spcPts val="0"/>
              </a:spcBef>
              <a:spcAft>
                <a:spcPts val="0"/>
              </a:spcAft>
              <a:buClr>
                <a:srgbClr val="302F2F"/>
              </a:buClr>
              <a:buSzPts val="1500"/>
              <a:buFont typeface="Didact Gothic"/>
              <a:buChar char="○"/>
              <a:defRPr/>
            </a:lvl5pPr>
            <a:lvl6pPr indent="-323850" lvl="5" marL="2743200" algn="l">
              <a:lnSpc>
                <a:spcPct val="100000"/>
              </a:lnSpc>
              <a:spcBef>
                <a:spcPts val="0"/>
              </a:spcBef>
              <a:spcAft>
                <a:spcPts val="0"/>
              </a:spcAft>
              <a:buClr>
                <a:srgbClr val="302F2F"/>
              </a:buClr>
              <a:buSzPts val="1500"/>
              <a:buFont typeface="Didact Gothic"/>
              <a:buChar char="■"/>
              <a:defRPr/>
            </a:lvl6pPr>
            <a:lvl7pPr indent="-323850" lvl="6" marL="3200400" algn="l">
              <a:lnSpc>
                <a:spcPct val="100000"/>
              </a:lnSpc>
              <a:spcBef>
                <a:spcPts val="0"/>
              </a:spcBef>
              <a:spcAft>
                <a:spcPts val="0"/>
              </a:spcAft>
              <a:buClr>
                <a:srgbClr val="302F2F"/>
              </a:buClr>
              <a:buSzPts val="1500"/>
              <a:buFont typeface="Didact Gothic"/>
              <a:buChar char="●"/>
              <a:defRPr/>
            </a:lvl7pPr>
            <a:lvl8pPr indent="-323850" lvl="7" marL="3657600" algn="l">
              <a:lnSpc>
                <a:spcPct val="100000"/>
              </a:lnSpc>
              <a:spcBef>
                <a:spcPts val="0"/>
              </a:spcBef>
              <a:spcAft>
                <a:spcPts val="0"/>
              </a:spcAft>
              <a:buClr>
                <a:srgbClr val="302F2F"/>
              </a:buClr>
              <a:buSzPts val="1500"/>
              <a:buFont typeface="Didact Gothic"/>
              <a:buChar char="○"/>
              <a:defRPr/>
            </a:lvl8pPr>
            <a:lvl9pPr indent="-323850" lvl="8" marL="4114800" algn="l">
              <a:lnSpc>
                <a:spcPct val="100000"/>
              </a:lnSpc>
              <a:spcBef>
                <a:spcPts val="0"/>
              </a:spcBef>
              <a:spcAft>
                <a:spcPts val="0"/>
              </a:spcAft>
              <a:buClr>
                <a:srgbClr val="302F2F"/>
              </a:buClr>
              <a:buSzPts val="1500"/>
              <a:buFont typeface="Didact Gothic"/>
              <a:buChar char="■"/>
              <a:defRPr/>
            </a:lvl9pPr>
          </a:lstStyle>
          <a:p/>
        </p:txBody>
      </p:sp>
      <p:sp>
        <p:nvSpPr>
          <p:cNvPr id="965" name="Google Shape;965;p65"/>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966" name="Google Shape;966;p65"/>
          <p:cNvSpPr/>
          <p:nvPr/>
        </p:nvSpPr>
        <p:spPr>
          <a:xfrm flipH="1">
            <a:off x="-1350555" y="4529300"/>
            <a:ext cx="10993030" cy="1756167"/>
          </a:xfrm>
          <a:custGeom>
            <a:rect b="b" l="l" r="r" t="t"/>
            <a:pathLst>
              <a:path extrusionOk="0" h="50338" w="136972">
                <a:moveTo>
                  <a:pt x="81311" y="1"/>
                </a:moveTo>
                <a:cubicBezTo>
                  <a:pt x="77827" y="1"/>
                  <a:pt x="74158" y="138"/>
                  <a:pt x="70298" y="437"/>
                </a:cubicBezTo>
                <a:cubicBezTo>
                  <a:pt x="22108" y="4174"/>
                  <a:pt x="0" y="20004"/>
                  <a:pt x="0" y="20004"/>
                </a:cubicBezTo>
                <a:lnTo>
                  <a:pt x="2366" y="50338"/>
                </a:lnTo>
                <a:lnTo>
                  <a:pt x="136972" y="50338"/>
                </a:lnTo>
                <a:lnTo>
                  <a:pt x="136972" y="18118"/>
                </a:lnTo>
                <a:cubicBezTo>
                  <a:pt x="136972" y="18118"/>
                  <a:pt x="121330" y="1"/>
                  <a:pt x="8131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65"/>
          <p:cNvSpPr/>
          <p:nvPr/>
        </p:nvSpPr>
        <p:spPr>
          <a:xfrm>
            <a:off x="-463825" y="586550"/>
            <a:ext cx="1177050" cy="289625"/>
          </a:xfrm>
          <a:custGeom>
            <a:rect b="b" l="l" r="r" t="t"/>
            <a:pathLst>
              <a:path extrusionOk="0" h="11585" w="47082">
                <a:moveTo>
                  <a:pt x="27013" y="0"/>
                </a:moveTo>
                <a:cubicBezTo>
                  <a:pt x="26819" y="0"/>
                  <a:pt x="26620" y="5"/>
                  <a:pt x="26414" y="15"/>
                </a:cubicBezTo>
                <a:cubicBezTo>
                  <a:pt x="18381" y="399"/>
                  <a:pt x="18381" y="5560"/>
                  <a:pt x="18381" y="5560"/>
                </a:cubicBezTo>
                <a:cubicBezTo>
                  <a:pt x="18381" y="5560"/>
                  <a:pt x="16559" y="2849"/>
                  <a:pt x="13434" y="2849"/>
                </a:cubicBezTo>
                <a:cubicBezTo>
                  <a:pt x="12907" y="2849"/>
                  <a:pt x="12343" y="2926"/>
                  <a:pt x="11745" y="3106"/>
                </a:cubicBezTo>
                <a:cubicBezTo>
                  <a:pt x="7597" y="4346"/>
                  <a:pt x="9125" y="8878"/>
                  <a:pt x="9125" y="8878"/>
                </a:cubicBezTo>
                <a:cubicBezTo>
                  <a:pt x="8825" y="8856"/>
                  <a:pt x="8528" y="8846"/>
                  <a:pt x="8237" y="8846"/>
                </a:cubicBezTo>
                <a:cubicBezTo>
                  <a:pt x="3611" y="8846"/>
                  <a:pt x="230" y="11407"/>
                  <a:pt x="12" y="11576"/>
                </a:cubicBezTo>
                <a:lnTo>
                  <a:pt x="47081" y="11576"/>
                </a:lnTo>
                <a:cubicBezTo>
                  <a:pt x="44812" y="9155"/>
                  <a:pt x="39838" y="8996"/>
                  <a:pt x="38576" y="8996"/>
                </a:cubicBezTo>
                <a:cubicBezTo>
                  <a:pt x="38386" y="8996"/>
                  <a:pt x="38280" y="9000"/>
                  <a:pt x="38280" y="9000"/>
                </a:cubicBezTo>
                <a:cubicBezTo>
                  <a:pt x="37820" y="7091"/>
                  <a:pt x="36378" y="6666"/>
                  <a:pt x="35186" y="6666"/>
                </a:cubicBezTo>
                <a:cubicBezTo>
                  <a:pt x="34230" y="6666"/>
                  <a:pt x="33434" y="6939"/>
                  <a:pt x="33434" y="6939"/>
                </a:cubicBezTo>
                <a:cubicBezTo>
                  <a:pt x="33434" y="6939"/>
                  <a:pt x="34396" y="0"/>
                  <a:pt x="27013" y="0"/>
                </a:cubicBezTo>
                <a:close/>
                <a:moveTo>
                  <a:pt x="1" y="11576"/>
                </a:moveTo>
                <a:lnTo>
                  <a:pt x="1" y="11584"/>
                </a:lnTo>
                <a:cubicBezTo>
                  <a:pt x="1" y="11584"/>
                  <a:pt x="5" y="11581"/>
                  <a:pt x="12" y="1157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6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69" name="Shape 969"/>
        <p:cNvGrpSpPr/>
        <p:nvPr/>
      </p:nvGrpSpPr>
      <p:grpSpPr>
        <a:xfrm>
          <a:off x="0" y="0"/>
          <a:ext cx="0" cy="0"/>
          <a:chOff x="0" y="0"/>
          <a:chExt cx="0" cy="0"/>
        </a:xfrm>
      </p:grpSpPr>
      <p:sp>
        <p:nvSpPr>
          <p:cNvPr id="970" name="Google Shape;970;p66"/>
          <p:cNvSpPr txBox="1"/>
          <p:nvPr>
            <p:ph idx="1" type="body"/>
          </p:nvPr>
        </p:nvSpPr>
        <p:spPr>
          <a:xfrm>
            <a:off x="710125" y="1076275"/>
            <a:ext cx="7723800" cy="3532200"/>
          </a:xfrm>
          <a:prstGeom prst="rect">
            <a:avLst/>
          </a:prstGeom>
          <a:noFill/>
          <a:ln>
            <a:noFill/>
          </a:ln>
        </p:spPr>
        <p:txBody>
          <a:bodyPr anchorCtr="0" anchor="t" bIns="91425" lIns="91425" spcFirstLastPara="1" rIns="91425" wrap="square" tIns="91425">
            <a:noAutofit/>
          </a:bodyPr>
          <a:lstStyle>
            <a:lvl1pPr indent="-323850" lvl="0" marL="457200" algn="l">
              <a:lnSpc>
                <a:spcPct val="100000"/>
              </a:lnSpc>
              <a:spcBef>
                <a:spcPts val="0"/>
              </a:spcBef>
              <a:spcAft>
                <a:spcPts val="0"/>
              </a:spcAft>
              <a:buClr>
                <a:srgbClr val="302F2F"/>
              </a:buClr>
              <a:buSzPts val="1500"/>
              <a:buFont typeface="Didact Gothic"/>
              <a:buChar char="●"/>
              <a:defRPr/>
            </a:lvl1pPr>
            <a:lvl2pPr indent="-323850" lvl="1" marL="914400" algn="l">
              <a:lnSpc>
                <a:spcPct val="100000"/>
              </a:lnSpc>
              <a:spcBef>
                <a:spcPts val="0"/>
              </a:spcBef>
              <a:spcAft>
                <a:spcPts val="0"/>
              </a:spcAft>
              <a:buClr>
                <a:srgbClr val="302F2F"/>
              </a:buClr>
              <a:buSzPts val="1500"/>
              <a:buFont typeface="Didact Gothic"/>
              <a:buChar char="○"/>
              <a:defRPr/>
            </a:lvl2pPr>
            <a:lvl3pPr indent="-323850" lvl="2" marL="1371600" algn="l">
              <a:lnSpc>
                <a:spcPct val="100000"/>
              </a:lnSpc>
              <a:spcBef>
                <a:spcPts val="0"/>
              </a:spcBef>
              <a:spcAft>
                <a:spcPts val="0"/>
              </a:spcAft>
              <a:buClr>
                <a:srgbClr val="302F2F"/>
              </a:buClr>
              <a:buSzPts val="1500"/>
              <a:buFont typeface="Didact Gothic"/>
              <a:buChar char="■"/>
              <a:defRPr/>
            </a:lvl3pPr>
            <a:lvl4pPr indent="-323850" lvl="3" marL="1828800" algn="l">
              <a:lnSpc>
                <a:spcPct val="100000"/>
              </a:lnSpc>
              <a:spcBef>
                <a:spcPts val="0"/>
              </a:spcBef>
              <a:spcAft>
                <a:spcPts val="0"/>
              </a:spcAft>
              <a:buClr>
                <a:srgbClr val="302F2F"/>
              </a:buClr>
              <a:buSzPts val="1500"/>
              <a:buFont typeface="Didact Gothic"/>
              <a:buChar char="●"/>
              <a:defRPr/>
            </a:lvl4pPr>
            <a:lvl5pPr indent="-323850" lvl="4" marL="2286000" algn="l">
              <a:lnSpc>
                <a:spcPct val="100000"/>
              </a:lnSpc>
              <a:spcBef>
                <a:spcPts val="0"/>
              </a:spcBef>
              <a:spcAft>
                <a:spcPts val="0"/>
              </a:spcAft>
              <a:buClr>
                <a:srgbClr val="302F2F"/>
              </a:buClr>
              <a:buSzPts val="1500"/>
              <a:buFont typeface="Didact Gothic"/>
              <a:buChar char="○"/>
              <a:defRPr/>
            </a:lvl5pPr>
            <a:lvl6pPr indent="-323850" lvl="5" marL="2743200" algn="l">
              <a:lnSpc>
                <a:spcPct val="100000"/>
              </a:lnSpc>
              <a:spcBef>
                <a:spcPts val="0"/>
              </a:spcBef>
              <a:spcAft>
                <a:spcPts val="0"/>
              </a:spcAft>
              <a:buClr>
                <a:srgbClr val="302F2F"/>
              </a:buClr>
              <a:buSzPts val="1500"/>
              <a:buFont typeface="Didact Gothic"/>
              <a:buChar char="■"/>
              <a:defRPr/>
            </a:lvl6pPr>
            <a:lvl7pPr indent="-323850" lvl="6" marL="3200400" algn="l">
              <a:lnSpc>
                <a:spcPct val="100000"/>
              </a:lnSpc>
              <a:spcBef>
                <a:spcPts val="0"/>
              </a:spcBef>
              <a:spcAft>
                <a:spcPts val="0"/>
              </a:spcAft>
              <a:buClr>
                <a:srgbClr val="302F2F"/>
              </a:buClr>
              <a:buSzPts val="1500"/>
              <a:buFont typeface="Didact Gothic"/>
              <a:buChar char="●"/>
              <a:defRPr/>
            </a:lvl7pPr>
            <a:lvl8pPr indent="-323850" lvl="7" marL="3657600" algn="l">
              <a:lnSpc>
                <a:spcPct val="100000"/>
              </a:lnSpc>
              <a:spcBef>
                <a:spcPts val="0"/>
              </a:spcBef>
              <a:spcAft>
                <a:spcPts val="0"/>
              </a:spcAft>
              <a:buClr>
                <a:srgbClr val="302F2F"/>
              </a:buClr>
              <a:buSzPts val="1500"/>
              <a:buFont typeface="Didact Gothic"/>
              <a:buChar char="○"/>
              <a:defRPr/>
            </a:lvl8pPr>
            <a:lvl9pPr indent="-323850" lvl="8" marL="4114800" algn="l">
              <a:lnSpc>
                <a:spcPct val="100000"/>
              </a:lnSpc>
              <a:spcBef>
                <a:spcPts val="0"/>
              </a:spcBef>
              <a:spcAft>
                <a:spcPts val="0"/>
              </a:spcAft>
              <a:buClr>
                <a:srgbClr val="302F2F"/>
              </a:buClr>
              <a:buSzPts val="1500"/>
              <a:buFont typeface="Didact Gothic"/>
              <a:buChar char="■"/>
              <a:defRPr/>
            </a:lvl9pPr>
          </a:lstStyle>
          <a:p/>
        </p:txBody>
      </p:sp>
      <p:sp>
        <p:nvSpPr>
          <p:cNvPr id="971" name="Google Shape;971;p66"/>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972" name="Google Shape;972;p66"/>
          <p:cNvSpPr/>
          <p:nvPr/>
        </p:nvSpPr>
        <p:spPr>
          <a:xfrm>
            <a:off x="-379980" y="4605500"/>
            <a:ext cx="10993030" cy="1756167"/>
          </a:xfrm>
          <a:custGeom>
            <a:rect b="b" l="l" r="r" t="t"/>
            <a:pathLst>
              <a:path extrusionOk="0" h="50338" w="136972">
                <a:moveTo>
                  <a:pt x="81311" y="1"/>
                </a:moveTo>
                <a:cubicBezTo>
                  <a:pt x="77827" y="1"/>
                  <a:pt x="74158" y="138"/>
                  <a:pt x="70298" y="437"/>
                </a:cubicBezTo>
                <a:cubicBezTo>
                  <a:pt x="22108" y="4174"/>
                  <a:pt x="0" y="20004"/>
                  <a:pt x="0" y="20004"/>
                </a:cubicBezTo>
                <a:lnTo>
                  <a:pt x="2366" y="50338"/>
                </a:lnTo>
                <a:lnTo>
                  <a:pt x="136972" y="50338"/>
                </a:lnTo>
                <a:lnTo>
                  <a:pt x="136972" y="18118"/>
                </a:lnTo>
                <a:cubicBezTo>
                  <a:pt x="136972" y="18118"/>
                  <a:pt x="121330" y="1"/>
                  <a:pt x="8131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66"/>
          <p:cNvSpPr/>
          <p:nvPr/>
        </p:nvSpPr>
        <p:spPr>
          <a:xfrm>
            <a:off x="-1491762" y="2143650"/>
            <a:ext cx="2204975" cy="428100"/>
          </a:xfrm>
          <a:custGeom>
            <a:rect b="b" l="l" r="r" t="t"/>
            <a:pathLst>
              <a:path extrusionOk="0" h="17124" w="88199">
                <a:moveTo>
                  <a:pt x="40677" y="0"/>
                </a:moveTo>
                <a:cubicBezTo>
                  <a:pt x="40206" y="0"/>
                  <a:pt x="39728" y="28"/>
                  <a:pt x="39240" y="88"/>
                </a:cubicBezTo>
                <a:cubicBezTo>
                  <a:pt x="29802" y="1232"/>
                  <a:pt x="31871" y="8296"/>
                  <a:pt x="31871" y="8296"/>
                </a:cubicBezTo>
                <a:cubicBezTo>
                  <a:pt x="31871" y="8296"/>
                  <a:pt x="28894" y="3392"/>
                  <a:pt x="23114" y="3392"/>
                </a:cubicBezTo>
                <a:cubicBezTo>
                  <a:pt x="21901" y="3392"/>
                  <a:pt x="20564" y="3608"/>
                  <a:pt x="19106" y="4131"/>
                </a:cubicBezTo>
                <a:cubicBezTo>
                  <a:pt x="10697" y="7143"/>
                  <a:pt x="14425" y="13683"/>
                  <a:pt x="14425" y="13683"/>
                </a:cubicBezTo>
                <a:cubicBezTo>
                  <a:pt x="14083" y="13651"/>
                  <a:pt x="13729" y="13637"/>
                  <a:pt x="13365" y="13637"/>
                </a:cubicBezTo>
                <a:cubicBezTo>
                  <a:pt x="7782" y="13637"/>
                  <a:pt x="1" y="17123"/>
                  <a:pt x="1" y="17123"/>
                </a:cubicBezTo>
                <a:lnTo>
                  <a:pt x="88198" y="17123"/>
                </a:lnTo>
                <a:cubicBezTo>
                  <a:pt x="86320" y="13241"/>
                  <a:pt x="81795" y="12569"/>
                  <a:pt x="78900" y="12569"/>
                </a:cubicBezTo>
                <a:cubicBezTo>
                  <a:pt x="77380" y="12569"/>
                  <a:pt x="76309" y="12754"/>
                  <a:pt x="76306" y="12757"/>
                </a:cubicBezTo>
                <a:cubicBezTo>
                  <a:pt x="74896" y="10843"/>
                  <a:pt x="73068" y="10305"/>
                  <a:pt x="71458" y="10305"/>
                </a:cubicBezTo>
                <a:cubicBezTo>
                  <a:pt x="69389" y="10305"/>
                  <a:pt x="67679" y="11194"/>
                  <a:pt x="67679" y="11194"/>
                </a:cubicBezTo>
                <a:cubicBezTo>
                  <a:pt x="67679" y="11194"/>
                  <a:pt x="66544" y="5694"/>
                  <a:pt x="61969" y="5589"/>
                </a:cubicBezTo>
                <a:cubicBezTo>
                  <a:pt x="61911" y="5587"/>
                  <a:pt x="61853" y="5587"/>
                  <a:pt x="61795" y="5587"/>
                </a:cubicBezTo>
                <a:cubicBezTo>
                  <a:pt x="57350" y="5587"/>
                  <a:pt x="55018" y="9535"/>
                  <a:pt x="55018" y="9535"/>
                </a:cubicBezTo>
                <a:cubicBezTo>
                  <a:pt x="55018" y="9535"/>
                  <a:pt x="49324" y="0"/>
                  <a:pt x="4067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6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975" name="Shape 975"/>
        <p:cNvGrpSpPr/>
        <p:nvPr/>
      </p:nvGrpSpPr>
      <p:grpSpPr>
        <a:xfrm>
          <a:off x="0" y="0"/>
          <a:ext cx="0" cy="0"/>
          <a:chOff x="0" y="0"/>
          <a:chExt cx="0" cy="0"/>
        </a:xfrm>
      </p:grpSpPr>
      <p:sp>
        <p:nvSpPr>
          <p:cNvPr id="976" name="Google Shape;976;p6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5">
    <p:spTree>
      <p:nvGrpSpPr>
        <p:cNvPr id="977" name="Shape 977"/>
        <p:cNvGrpSpPr/>
        <p:nvPr/>
      </p:nvGrpSpPr>
      <p:grpSpPr>
        <a:xfrm>
          <a:off x="0" y="0"/>
          <a:ext cx="0" cy="0"/>
          <a:chOff x="0" y="0"/>
          <a:chExt cx="0" cy="0"/>
        </a:xfrm>
      </p:grpSpPr>
      <p:sp>
        <p:nvSpPr>
          <p:cNvPr id="978" name="Google Shape;978;p68"/>
          <p:cNvSpPr txBox="1"/>
          <p:nvPr>
            <p:ph idx="1" type="subTitle"/>
          </p:nvPr>
        </p:nvSpPr>
        <p:spPr>
          <a:xfrm>
            <a:off x="713225" y="3221475"/>
            <a:ext cx="3184500" cy="68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500"/>
              <a:buNone/>
              <a:defRPr sz="1800"/>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979" name="Google Shape;979;p68"/>
          <p:cNvSpPr txBox="1"/>
          <p:nvPr>
            <p:ph type="title"/>
          </p:nvPr>
        </p:nvSpPr>
        <p:spPr>
          <a:xfrm>
            <a:off x="713225" y="2226925"/>
            <a:ext cx="4639200" cy="92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48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980" name="Google Shape;980;p68"/>
          <p:cNvSpPr txBox="1"/>
          <p:nvPr>
            <p:ph idx="2" type="title"/>
          </p:nvPr>
        </p:nvSpPr>
        <p:spPr>
          <a:xfrm>
            <a:off x="713225" y="1233213"/>
            <a:ext cx="1851300" cy="1014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8900"/>
              <a:buNone/>
              <a:defRPr sz="6000">
                <a:solidFill>
                  <a:schemeClr val="accent2"/>
                </a:solidFill>
              </a:defRPr>
            </a:lvl1pPr>
            <a:lvl2pPr lvl="1" algn="l">
              <a:lnSpc>
                <a:spcPct val="100000"/>
              </a:lnSpc>
              <a:spcBef>
                <a:spcPts val="0"/>
              </a:spcBef>
              <a:spcAft>
                <a:spcPts val="0"/>
              </a:spcAft>
              <a:buSzPts val="8900"/>
              <a:buNone/>
              <a:defRPr sz="8900"/>
            </a:lvl2pPr>
            <a:lvl3pPr lvl="2" algn="l">
              <a:lnSpc>
                <a:spcPct val="100000"/>
              </a:lnSpc>
              <a:spcBef>
                <a:spcPts val="0"/>
              </a:spcBef>
              <a:spcAft>
                <a:spcPts val="0"/>
              </a:spcAft>
              <a:buSzPts val="8900"/>
              <a:buNone/>
              <a:defRPr sz="8900"/>
            </a:lvl3pPr>
            <a:lvl4pPr lvl="3" algn="l">
              <a:lnSpc>
                <a:spcPct val="100000"/>
              </a:lnSpc>
              <a:spcBef>
                <a:spcPts val="0"/>
              </a:spcBef>
              <a:spcAft>
                <a:spcPts val="0"/>
              </a:spcAft>
              <a:buSzPts val="8900"/>
              <a:buNone/>
              <a:defRPr sz="8900"/>
            </a:lvl4pPr>
            <a:lvl5pPr lvl="4" algn="l">
              <a:lnSpc>
                <a:spcPct val="100000"/>
              </a:lnSpc>
              <a:spcBef>
                <a:spcPts val="0"/>
              </a:spcBef>
              <a:spcAft>
                <a:spcPts val="0"/>
              </a:spcAft>
              <a:buSzPts val="8900"/>
              <a:buNone/>
              <a:defRPr sz="8900"/>
            </a:lvl5pPr>
            <a:lvl6pPr lvl="5" algn="l">
              <a:lnSpc>
                <a:spcPct val="100000"/>
              </a:lnSpc>
              <a:spcBef>
                <a:spcPts val="0"/>
              </a:spcBef>
              <a:spcAft>
                <a:spcPts val="0"/>
              </a:spcAft>
              <a:buSzPts val="8900"/>
              <a:buNone/>
              <a:defRPr sz="8900"/>
            </a:lvl6pPr>
            <a:lvl7pPr lvl="6" algn="l">
              <a:lnSpc>
                <a:spcPct val="100000"/>
              </a:lnSpc>
              <a:spcBef>
                <a:spcPts val="0"/>
              </a:spcBef>
              <a:spcAft>
                <a:spcPts val="0"/>
              </a:spcAft>
              <a:buSzPts val="8900"/>
              <a:buNone/>
              <a:defRPr sz="8900"/>
            </a:lvl7pPr>
            <a:lvl8pPr lvl="7" algn="l">
              <a:lnSpc>
                <a:spcPct val="100000"/>
              </a:lnSpc>
              <a:spcBef>
                <a:spcPts val="0"/>
              </a:spcBef>
              <a:spcAft>
                <a:spcPts val="0"/>
              </a:spcAft>
              <a:buSzPts val="8900"/>
              <a:buNone/>
              <a:defRPr sz="8900"/>
            </a:lvl8pPr>
            <a:lvl9pPr lvl="8" algn="l">
              <a:lnSpc>
                <a:spcPct val="100000"/>
              </a:lnSpc>
              <a:spcBef>
                <a:spcPts val="0"/>
              </a:spcBef>
              <a:spcAft>
                <a:spcPts val="0"/>
              </a:spcAft>
              <a:buSzPts val="8900"/>
              <a:buNone/>
              <a:defRPr sz="8900"/>
            </a:lvl9pPr>
          </a:lstStyle>
          <a:p/>
        </p:txBody>
      </p:sp>
      <p:sp>
        <p:nvSpPr>
          <p:cNvPr id="981" name="Google Shape;981;p68"/>
          <p:cNvSpPr/>
          <p:nvPr/>
        </p:nvSpPr>
        <p:spPr>
          <a:xfrm>
            <a:off x="798697" y="502128"/>
            <a:ext cx="1635871" cy="317607"/>
          </a:xfrm>
          <a:custGeom>
            <a:rect b="b" l="l" r="r" t="t"/>
            <a:pathLst>
              <a:path extrusionOk="0" h="17124" w="88199">
                <a:moveTo>
                  <a:pt x="40677" y="0"/>
                </a:moveTo>
                <a:cubicBezTo>
                  <a:pt x="40206" y="0"/>
                  <a:pt x="39728" y="28"/>
                  <a:pt x="39240" y="88"/>
                </a:cubicBezTo>
                <a:cubicBezTo>
                  <a:pt x="29802" y="1232"/>
                  <a:pt x="31871" y="8296"/>
                  <a:pt x="31871" y="8296"/>
                </a:cubicBezTo>
                <a:cubicBezTo>
                  <a:pt x="31871" y="8296"/>
                  <a:pt x="28894" y="3392"/>
                  <a:pt x="23114" y="3392"/>
                </a:cubicBezTo>
                <a:cubicBezTo>
                  <a:pt x="21901" y="3392"/>
                  <a:pt x="20564" y="3608"/>
                  <a:pt x="19106" y="4131"/>
                </a:cubicBezTo>
                <a:cubicBezTo>
                  <a:pt x="10697" y="7143"/>
                  <a:pt x="14425" y="13683"/>
                  <a:pt x="14425" y="13683"/>
                </a:cubicBezTo>
                <a:cubicBezTo>
                  <a:pt x="14083" y="13651"/>
                  <a:pt x="13729" y="13637"/>
                  <a:pt x="13365" y="13637"/>
                </a:cubicBezTo>
                <a:cubicBezTo>
                  <a:pt x="7782" y="13637"/>
                  <a:pt x="1" y="17123"/>
                  <a:pt x="1" y="17123"/>
                </a:cubicBezTo>
                <a:lnTo>
                  <a:pt x="88198" y="17123"/>
                </a:lnTo>
                <a:cubicBezTo>
                  <a:pt x="86320" y="13241"/>
                  <a:pt x="81795" y="12569"/>
                  <a:pt x="78900" y="12569"/>
                </a:cubicBezTo>
                <a:cubicBezTo>
                  <a:pt x="77380" y="12569"/>
                  <a:pt x="76309" y="12754"/>
                  <a:pt x="76306" y="12757"/>
                </a:cubicBezTo>
                <a:cubicBezTo>
                  <a:pt x="74896" y="10843"/>
                  <a:pt x="73068" y="10305"/>
                  <a:pt x="71458" y="10305"/>
                </a:cubicBezTo>
                <a:cubicBezTo>
                  <a:pt x="69389" y="10305"/>
                  <a:pt x="67679" y="11194"/>
                  <a:pt x="67679" y="11194"/>
                </a:cubicBezTo>
                <a:cubicBezTo>
                  <a:pt x="67679" y="11194"/>
                  <a:pt x="66544" y="5694"/>
                  <a:pt x="61969" y="5589"/>
                </a:cubicBezTo>
                <a:cubicBezTo>
                  <a:pt x="61911" y="5587"/>
                  <a:pt x="61853" y="5587"/>
                  <a:pt x="61795" y="5587"/>
                </a:cubicBezTo>
                <a:cubicBezTo>
                  <a:pt x="57350" y="5587"/>
                  <a:pt x="55018" y="9535"/>
                  <a:pt x="55018" y="9535"/>
                </a:cubicBezTo>
                <a:cubicBezTo>
                  <a:pt x="55018" y="9535"/>
                  <a:pt x="49324" y="0"/>
                  <a:pt x="4067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68"/>
          <p:cNvSpPr/>
          <p:nvPr/>
        </p:nvSpPr>
        <p:spPr>
          <a:xfrm>
            <a:off x="8430775" y="885750"/>
            <a:ext cx="1177050" cy="289625"/>
          </a:xfrm>
          <a:custGeom>
            <a:rect b="b" l="l" r="r" t="t"/>
            <a:pathLst>
              <a:path extrusionOk="0" h="11585" w="47082">
                <a:moveTo>
                  <a:pt x="27013" y="0"/>
                </a:moveTo>
                <a:cubicBezTo>
                  <a:pt x="26819" y="0"/>
                  <a:pt x="26620" y="5"/>
                  <a:pt x="26414" y="15"/>
                </a:cubicBezTo>
                <a:cubicBezTo>
                  <a:pt x="18381" y="399"/>
                  <a:pt x="18381" y="5560"/>
                  <a:pt x="18381" y="5560"/>
                </a:cubicBezTo>
                <a:cubicBezTo>
                  <a:pt x="18381" y="5560"/>
                  <a:pt x="16559" y="2849"/>
                  <a:pt x="13434" y="2849"/>
                </a:cubicBezTo>
                <a:cubicBezTo>
                  <a:pt x="12907" y="2849"/>
                  <a:pt x="12343" y="2926"/>
                  <a:pt x="11745" y="3106"/>
                </a:cubicBezTo>
                <a:cubicBezTo>
                  <a:pt x="7597" y="4346"/>
                  <a:pt x="9125" y="8878"/>
                  <a:pt x="9125" y="8878"/>
                </a:cubicBezTo>
                <a:cubicBezTo>
                  <a:pt x="8825" y="8856"/>
                  <a:pt x="8528" y="8846"/>
                  <a:pt x="8237" y="8846"/>
                </a:cubicBezTo>
                <a:cubicBezTo>
                  <a:pt x="3611" y="8846"/>
                  <a:pt x="230" y="11407"/>
                  <a:pt x="12" y="11576"/>
                </a:cubicBezTo>
                <a:lnTo>
                  <a:pt x="47081" y="11576"/>
                </a:lnTo>
                <a:cubicBezTo>
                  <a:pt x="44812" y="9155"/>
                  <a:pt x="39838" y="8996"/>
                  <a:pt x="38576" y="8996"/>
                </a:cubicBezTo>
                <a:cubicBezTo>
                  <a:pt x="38386" y="8996"/>
                  <a:pt x="38280" y="9000"/>
                  <a:pt x="38280" y="9000"/>
                </a:cubicBezTo>
                <a:cubicBezTo>
                  <a:pt x="37820" y="7091"/>
                  <a:pt x="36378" y="6666"/>
                  <a:pt x="35186" y="6666"/>
                </a:cubicBezTo>
                <a:cubicBezTo>
                  <a:pt x="34230" y="6666"/>
                  <a:pt x="33434" y="6939"/>
                  <a:pt x="33434" y="6939"/>
                </a:cubicBezTo>
                <a:cubicBezTo>
                  <a:pt x="33434" y="6939"/>
                  <a:pt x="34396" y="0"/>
                  <a:pt x="27013" y="0"/>
                </a:cubicBezTo>
                <a:close/>
                <a:moveTo>
                  <a:pt x="1" y="11576"/>
                </a:moveTo>
                <a:lnTo>
                  <a:pt x="1" y="11584"/>
                </a:lnTo>
                <a:cubicBezTo>
                  <a:pt x="1" y="11584"/>
                  <a:pt x="5" y="11581"/>
                  <a:pt x="12" y="1157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6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
    <p:spTree>
      <p:nvGrpSpPr>
        <p:cNvPr id="984" name="Shape 984"/>
        <p:cNvGrpSpPr/>
        <p:nvPr/>
      </p:nvGrpSpPr>
      <p:grpSpPr>
        <a:xfrm>
          <a:off x="0" y="0"/>
          <a:ext cx="0" cy="0"/>
          <a:chOff x="0" y="0"/>
          <a:chExt cx="0" cy="0"/>
        </a:xfrm>
      </p:grpSpPr>
      <p:sp>
        <p:nvSpPr>
          <p:cNvPr id="985" name="Google Shape;985;p69"/>
          <p:cNvSpPr txBox="1"/>
          <p:nvPr>
            <p:ph type="title"/>
          </p:nvPr>
        </p:nvSpPr>
        <p:spPr>
          <a:xfrm>
            <a:off x="713250" y="445025"/>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986" name="Google Shape;986;p69"/>
          <p:cNvSpPr txBox="1"/>
          <p:nvPr>
            <p:ph idx="1" type="body"/>
          </p:nvPr>
        </p:nvSpPr>
        <p:spPr>
          <a:xfrm>
            <a:off x="713225" y="1722650"/>
            <a:ext cx="3858900" cy="20718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0"/>
              </a:spcBef>
              <a:spcAft>
                <a:spcPts val="0"/>
              </a:spcAft>
              <a:buSzPts val="1600"/>
              <a:buFont typeface="Nunito Light"/>
              <a:buChar char="●"/>
              <a:defRPr sz="1500"/>
            </a:lvl1pPr>
            <a:lvl2pPr indent="-330200" lvl="1" marL="914400" algn="l">
              <a:lnSpc>
                <a:spcPct val="100000"/>
              </a:lnSpc>
              <a:spcBef>
                <a:spcPts val="0"/>
              </a:spcBef>
              <a:spcAft>
                <a:spcPts val="0"/>
              </a:spcAft>
              <a:buSzPts val="1600"/>
              <a:buFont typeface="Nunito Light"/>
              <a:buChar char="○"/>
              <a:defRPr sz="1500"/>
            </a:lvl2pPr>
            <a:lvl3pPr indent="-323850" lvl="2" marL="1371600" algn="l">
              <a:lnSpc>
                <a:spcPct val="100000"/>
              </a:lnSpc>
              <a:spcBef>
                <a:spcPts val="0"/>
              </a:spcBef>
              <a:spcAft>
                <a:spcPts val="0"/>
              </a:spcAft>
              <a:buSzPts val="1500"/>
              <a:buFont typeface="Nunito Light"/>
              <a:buChar char="■"/>
              <a:defRPr sz="1500"/>
            </a:lvl3pPr>
            <a:lvl4pPr indent="-323850" lvl="3" marL="1828800" algn="l">
              <a:lnSpc>
                <a:spcPct val="100000"/>
              </a:lnSpc>
              <a:spcBef>
                <a:spcPts val="0"/>
              </a:spcBef>
              <a:spcAft>
                <a:spcPts val="0"/>
              </a:spcAft>
              <a:buSzPts val="1500"/>
              <a:buFont typeface="Nunito Light"/>
              <a:buChar char="●"/>
              <a:defRPr sz="1500"/>
            </a:lvl4pPr>
            <a:lvl5pPr indent="-323850" lvl="4" marL="2286000" algn="l">
              <a:lnSpc>
                <a:spcPct val="100000"/>
              </a:lnSpc>
              <a:spcBef>
                <a:spcPts val="0"/>
              </a:spcBef>
              <a:spcAft>
                <a:spcPts val="0"/>
              </a:spcAft>
              <a:buSzPts val="1500"/>
              <a:buFont typeface="Nunito Light"/>
              <a:buChar char="○"/>
              <a:defRPr sz="1500"/>
            </a:lvl5pPr>
            <a:lvl6pPr indent="-323850" lvl="5" marL="2743200" algn="l">
              <a:lnSpc>
                <a:spcPct val="100000"/>
              </a:lnSpc>
              <a:spcBef>
                <a:spcPts val="0"/>
              </a:spcBef>
              <a:spcAft>
                <a:spcPts val="0"/>
              </a:spcAft>
              <a:buSzPts val="1500"/>
              <a:buFont typeface="Nunito Light"/>
              <a:buChar char="■"/>
              <a:defRPr sz="1500"/>
            </a:lvl6pPr>
            <a:lvl7pPr indent="-311150" lvl="6" marL="3200400" algn="l">
              <a:lnSpc>
                <a:spcPct val="100000"/>
              </a:lnSpc>
              <a:spcBef>
                <a:spcPts val="0"/>
              </a:spcBef>
              <a:spcAft>
                <a:spcPts val="0"/>
              </a:spcAft>
              <a:buSzPts val="1300"/>
              <a:buFont typeface="Nunito Light"/>
              <a:buChar char="●"/>
              <a:defRPr sz="1500"/>
            </a:lvl7pPr>
            <a:lvl8pPr indent="-311150" lvl="7" marL="3657600" algn="l">
              <a:lnSpc>
                <a:spcPct val="100000"/>
              </a:lnSpc>
              <a:spcBef>
                <a:spcPts val="0"/>
              </a:spcBef>
              <a:spcAft>
                <a:spcPts val="0"/>
              </a:spcAft>
              <a:buSzPts val="1300"/>
              <a:buFont typeface="Nunito Light"/>
              <a:buChar char="○"/>
              <a:defRPr sz="1500"/>
            </a:lvl8pPr>
            <a:lvl9pPr indent="-323850" lvl="8" marL="4114800" algn="l">
              <a:lnSpc>
                <a:spcPct val="100000"/>
              </a:lnSpc>
              <a:spcBef>
                <a:spcPts val="0"/>
              </a:spcBef>
              <a:spcAft>
                <a:spcPts val="0"/>
              </a:spcAft>
              <a:buSzPts val="1500"/>
              <a:buFont typeface="Nunito Light"/>
              <a:buChar char="■"/>
              <a:defRPr sz="1500"/>
            </a:lvl9pPr>
          </a:lstStyle>
          <a:p/>
        </p:txBody>
      </p:sp>
      <p:sp>
        <p:nvSpPr>
          <p:cNvPr id="987" name="Google Shape;987;p6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3">
    <p:spTree>
      <p:nvGrpSpPr>
        <p:cNvPr id="988" name="Shape 988"/>
        <p:cNvGrpSpPr/>
        <p:nvPr/>
      </p:nvGrpSpPr>
      <p:grpSpPr>
        <a:xfrm>
          <a:off x="0" y="0"/>
          <a:ext cx="0" cy="0"/>
          <a:chOff x="0" y="0"/>
          <a:chExt cx="0" cy="0"/>
        </a:xfrm>
      </p:grpSpPr>
      <p:sp>
        <p:nvSpPr>
          <p:cNvPr id="989" name="Google Shape;989;p70"/>
          <p:cNvSpPr txBox="1"/>
          <p:nvPr>
            <p:ph type="title"/>
          </p:nvPr>
        </p:nvSpPr>
        <p:spPr>
          <a:xfrm>
            <a:off x="713250" y="445025"/>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990" name="Google Shape;990;p70"/>
          <p:cNvSpPr txBox="1"/>
          <p:nvPr>
            <p:ph idx="1" type="subTitle"/>
          </p:nvPr>
        </p:nvSpPr>
        <p:spPr>
          <a:xfrm>
            <a:off x="4276025" y="1546550"/>
            <a:ext cx="4154700" cy="48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2"/>
              </a:buClr>
              <a:buSzPts val="1800"/>
              <a:buFont typeface="DM Serif Display"/>
              <a:buNone/>
              <a:defRPr sz="2400">
                <a:latin typeface="Bungee"/>
                <a:ea typeface="Bungee"/>
                <a:cs typeface="Bungee"/>
                <a:sym typeface="Bungee"/>
              </a:defRPr>
            </a:lvl1pPr>
            <a:lvl2pPr lvl="1" algn="l">
              <a:lnSpc>
                <a:spcPct val="100000"/>
              </a:lnSpc>
              <a:spcBef>
                <a:spcPts val="0"/>
              </a:spcBef>
              <a:spcAft>
                <a:spcPts val="0"/>
              </a:spcAft>
              <a:buClr>
                <a:schemeClr val="dk2"/>
              </a:buClr>
              <a:buSzPts val="1500"/>
              <a:buFont typeface="DM Serif Display"/>
              <a:buNone/>
              <a:defRPr>
                <a:solidFill>
                  <a:schemeClr val="dk2"/>
                </a:solidFill>
                <a:latin typeface="DM Serif Display"/>
                <a:ea typeface="DM Serif Display"/>
                <a:cs typeface="DM Serif Display"/>
                <a:sym typeface="DM Serif Display"/>
              </a:defRPr>
            </a:lvl2pPr>
            <a:lvl3pPr lvl="2" algn="l">
              <a:lnSpc>
                <a:spcPct val="100000"/>
              </a:lnSpc>
              <a:spcBef>
                <a:spcPts val="0"/>
              </a:spcBef>
              <a:spcAft>
                <a:spcPts val="0"/>
              </a:spcAft>
              <a:buClr>
                <a:schemeClr val="dk2"/>
              </a:buClr>
              <a:buSzPts val="1500"/>
              <a:buFont typeface="DM Serif Display"/>
              <a:buNone/>
              <a:defRPr>
                <a:solidFill>
                  <a:schemeClr val="dk2"/>
                </a:solidFill>
                <a:latin typeface="DM Serif Display"/>
                <a:ea typeface="DM Serif Display"/>
                <a:cs typeface="DM Serif Display"/>
                <a:sym typeface="DM Serif Display"/>
              </a:defRPr>
            </a:lvl3pPr>
            <a:lvl4pPr lvl="3" algn="l">
              <a:lnSpc>
                <a:spcPct val="100000"/>
              </a:lnSpc>
              <a:spcBef>
                <a:spcPts val="0"/>
              </a:spcBef>
              <a:spcAft>
                <a:spcPts val="0"/>
              </a:spcAft>
              <a:buClr>
                <a:schemeClr val="dk2"/>
              </a:buClr>
              <a:buSzPts val="1500"/>
              <a:buFont typeface="DM Serif Display"/>
              <a:buNone/>
              <a:defRPr>
                <a:solidFill>
                  <a:schemeClr val="dk2"/>
                </a:solidFill>
                <a:latin typeface="DM Serif Display"/>
                <a:ea typeface="DM Serif Display"/>
                <a:cs typeface="DM Serif Display"/>
                <a:sym typeface="DM Serif Display"/>
              </a:defRPr>
            </a:lvl4pPr>
            <a:lvl5pPr lvl="4" algn="l">
              <a:lnSpc>
                <a:spcPct val="100000"/>
              </a:lnSpc>
              <a:spcBef>
                <a:spcPts val="0"/>
              </a:spcBef>
              <a:spcAft>
                <a:spcPts val="0"/>
              </a:spcAft>
              <a:buClr>
                <a:schemeClr val="dk2"/>
              </a:buClr>
              <a:buSzPts val="1500"/>
              <a:buFont typeface="DM Serif Display"/>
              <a:buNone/>
              <a:defRPr>
                <a:solidFill>
                  <a:schemeClr val="dk2"/>
                </a:solidFill>
                <a:latin typeface="DM Serif Display"/>
                <a:ea typeface="DM Serif Display"/>
                <a:cs typeface="DM Serif Display"/>
                <a:sym typeface="DM Serif Display"/>
              </a:defRPr>
            </a:lvl5pPr>
            <a:lvl6pPr lvl="5" algn="l">
              <a:lnSpc>
                <a:spcPct val="100000"/>
              </a:lnSpc>
              <a:spcBef>
                <a:spcPts val="0"/>
              </a:spcBef>
              <a:spcAft>
                <a:spcPts val="0"/>
              </a:spcAft>
              <a:buClr>
                <a:schemeClr val="dk2"/>
              </a:buClr>
              <a:buSzPts val="1500"/>
              <a:buFont typeface="DM Serif Display"/>
              <a:buNone/>
              <a:defRPr>
                <a:solidFill>
                  <a:schemeClr val="dk2"/>
                </a:solidFill>
                <a:latin typeface="DM Serif Display"/>
                <a:ea typeface="DM Serif Display"/>
                <a:cs typeface="DM Serif Display"/>
                <a:sym typeface="DM Serif Display"/>
              </a:defRPr>
            </a:lvl6pPr>
            <a:lvl7pPr lvl="6" algn="l">
              <a:lnSpc>
                <a:spcPct val="100000"/>
              </a:lnSpc>
              <a:spcBef>
                <a:spcPts val="0"/>
              </a:spcBef>
              <a:spcAft>
                <a:spcPts val="0"/>
              </a:spcAft>
              <a:buClr>
                <a:schemeClr val="dk2"/>
              </a:buClr>
              <a:buSzPts val="1500"/>
              <a:buFont typeface="DM Serif Display"/>
              <a:buNone/>
              <a:defRPr>
                <a:solidFill>
                  <a:schemeClr val="dk2"/>
                </a:solidFill>
                <a:latin typeface="DM Serif Display"/>
                <a:ea typeface="DM Serif Display"/>
                <a:cs typeface="DM Serif Display"/>
                <a:sym typeface="DM Serif Display"/>
              </a:defRPr>
            </a:lvl7pPr>
            <a:lvl8pPr lvl="7" algn="l">
              <a:lnSpc>
                <a:spcPct val="100000"/>
              </a:lnSpc>
              <a:spcBef>
                <a:spcPts val="0"/>
              </a:spcBef>
              <a:spcAft>
                <a:spcPts val="0"/>
              </a:spcAft>
              <a:buClr>
                <a:schemeClr val="dk2"/>
              </a:buClr>
              <a:buSzPts val="1500"/>
              <a:buFont typeface="DM Serif Display"/>
              <a:buNone/>
              <a:defRPr>
                <a:solidFill>
                  <a:schemeClr val="dk2"/>
                </a:solidFill>
                <a:latin typeface="DM Serif Display"/>
                <a:ea typeface="DM Serif Display"/>
                <a:cs typeface="DM Serif Display"/>
                <a:sym typeface="DM Serif Display"/>
              </a:defRPr>
            </a:lvl8pPr>
            <a:lvl9pPr lvl="8" algn="l">
              <a:lnSpc>
                <a:spcPct val="100000"/>
              </a:lnSpc>
              <a:spcBef>
                <a:spcPts val="0"/>
              </a:spcBef>
              <a:spcAft>
                <a:spcPts val="0"/>
              </a:spcAft>
              <a:buClr>
                <a:schemeClr val="dk2"/>
              </a:buClr>
              <a:buSzPts val="1500"/>
              <a:buFont typeface="DM Serif Display"/>
              <a:buNone/>
              <a:defRPr>
                <a:solidFill>
                  <a:schemeClr val="dk2"/>
                </a:solidFill>
                <a:latin typeface="DM Serif Display"/>
                <a:ea typeface="DM Serif Display"/>
                <a:cs typeface="DM Serif Display"/>
                <a:sym typeface="DM Serif Display"/>
              </a:defRPr>
            </a:lvl9pPr>
          </a:lstStyle>
          <a:p/>
        </p:txBody>
      </p:sp>
      <p:sp>
        <p:nvSpPr>
          <p:cNvPr id="991" name="Google Shape;991;p70"/>
          <p:cNvSpPr txBox="1"/>
          <p:nvPr>
            <p:ph idx="2" type="subTitle"/>
          </p:nvPr>
        </p:nvSpPr>
        <p:spPr>
          <a:xfrm>
            <a:off x="4276025" y="1891270"/>
            <a:ext cx="4154700" cy="885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1500"/>
              <a:buNone/>
              <a:defRPr sz="1500"/>
            </a:lvl1pPr>
            <a:lvl2pPr lvl="1" algn="ctr">
              <a:lnSpc>
                <a:spcPct val="100000"/>
              </a:lnSpc>
              <a:spcBef>
                <a:spcPts val="0"/>
              </a:spcBef>
              <a:spcAft>
                <a:spcPts val="0"/>
              </a:spcAft>
              <a:buClr>
                <a:schemeClr val="dk2"/>
              </a:buClr>
              <a:buSzPts val="1500"/>
              <a:buNone/>
              <a:defRPr>
                <a:solidFill>
                  <a:schemeClr val="dk2"/>
                </a:solidFill>
              </a:defRPr>
            </a:lvl2pPr>
            <a:lvl3pPr lvl="2" algn="ctr">
              <a:lnSpc>
                <a:spcPct val="100000"/>
              </a:lnSpc>
              <a:spcBef>
                <a:spcPts val="0"/>
              </a:spcBef>
              <a:spcAft>
                <a:spcPts val="0"/>
              </a:spcAft>
              <a:buClr>
                <a:schemeClr val="dk2"/>
              </a:buClr>
              <a:buSzPts val="1500"/>
              <a:buNone/>
              <a:defRPr>
                <a:solidFill>
                  <a:schemeClr val="dk2"/>
                </a:solidFill>
              </a:defRPr>
            </a:lvl3pPr>
            <a:lvl4pPr lvl="3" algn="ctr">
              <a:lnSpc>
                <a:spcPct val="100000"/>
              </a:lnSpc>
              <a:spcBef>
                <a:spcPts val="0"/>
              </a:spcBef>
              <a:spcAft>
                <a:spcPts val="0"/>
              </a:spcAft>
              <a:buClr>
                <a:schemeClr val="dk2"/>
              </a:buClr>
              <a:buSzPts val="1500"/>
              <a:buNone/>
              <a:defRPr>
                <a:solidFill>
                  <a:schemeClr val="dk2"/>
                </a:solidFill>
              </a:defRPr>
            </a:lvl4pPr>
            <a:lvl5pPr lvl="4" algn="ctr">
              <a:lnSpc>
                <a:spcPct val="100000"/>
              </a:lnSpc>
              <a:spcBef>
                <a:spcPts val="0"/>
              </a:spcBef>
              <a:spcAft>
                <a:spcPts val="0"/>
              </a:spcAft>
              <a:buClr>
                <a:schemeClr val="dk2"/>
              </a:buClr>
              <a:buSzPts val="1500"/>
              <a:buNone/>
              <a:defRPr>
                <a:solidFill>
                  <a:schemeClr val="dk2"/>
                </a:solidFill>
              </a:defRPr>
            </a:lvl5pPr>
            <a:lvl6pPr lvl="5" algn="ctr">
              <a:lnSpc>
                <a:spcPct val="100000"/>
              </a:lnSpc>
              <a:spcBef>
                <a:spcPts val="0"/>
              </a:spcBef>
              <a:spcAft>
                <a:spcPts val="0"/>
              </a:spcAft>
              <a:buClr>
                <a:schemeClr val="dk2"/>
              </a:buClr>
              <a:buSzPts val="1500"/>
              <a:buNone/>
              <a:defRPr>
                <a:solidFill>
                  <a:schemeClr val="dk2"/>
                </a:solidFill>
              </a:defRPr>
            </a:lvl6pPr>
            <a:lvl7pPr lvl="6" algn="ctr">
              <a:lnSpc>
                <a:spcPct val="100000"/>
              </a:lnSpc>
              <a:spcBef>
                <a:spcPts val="0"/>
              </a:spcBef>
              <a:spcAft>
                <a:spcPts val="0"/>
              </a:spcAft>
              <a:buClr>
                <a:schemeClr val="dk2"/>
              </a:buClr>
              <a:buSzPts val="1500"/>
              <a:buNone/>
              <a:defRPr>
                <a:solidFill>
                  <a:schemeClr val="dk2"/>
                </a:solidFill>
              </a:defRPr>
            </a:lvl7pPr>
            <a:lvl8pPr lvl="7" algn="ctr">
              <a:lnSpc>
                <a:spcPct val="100000"/>
              </a:lnSpc>
              <a:spcBef>
                <a:spcPts val="0"/>
              </a:spcBef>
              <a:spcAft>
                <a:spcPts val="0"/>
              </a:spcAft>
              <a:buClr>
                <a:schemeClr val="dk2"/>
              </a:buClr>
              <a:buSzPts val="1500"/>
              <a:buNone/>
              <a:defRPr>
                <a:solidFill>
                  <a:schemeClr val="dk2"/>
                </a:solidFill>
              </a:defRPr>
            </a:lvl8pPr>
            <a:lvl9pPr lvl="8" algn="ctr">
              <a:lnSpc>
                <a:spcPct val="100000"/>
              </a:lnSpc>
              <a:spcBef>
                <a:spcPts val="0"/>
              </a:spcBef>
              <a:spcAft>
                <a:spcPts val="0"/>
              </a:spcAft>
              <a:buClr>
                <a:schemeClr val="dk2"/>
              </a:buClr>
              <a:buSzPts val="1500"/>
              <a:buNone/>
              <a:defRPr>
                <a:solidFill>
                  <a:schemeClr val="dk2"/>
                </a:solidFill>
              </a:defRPr>
            </a:lvl9pPr>
          </a:lstStyle>
          <a:p/>
        </p:txBody>
      </p:sp>
      <p:sp>
        <p:nvSpPr>
          <p:cNvPr id="992" name="Google Shape;992;p70"/>
          <p:cNvSpPr txBox="1"/>
          <p:nvPr>
            <p:ph idx="3" type="subTitle"/>
          </p:nvPr>
        </p:nvSpPr>
        <p:spPr>
          <a:xfrm>
            <a:off x="4276025" y="3084841"/>
            <a:ext cx="4154700" cy="48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2"/>
              </a:buClr>
              <a:buSzPts val="1800"/>
              <a:buFont typeface="DM Serif Display"/>
              <a:buNone/>
              <a:defRPr sz="2400">
                <a:latin typeface="Bungee"/>
                <a:ea typeface="Bungee"/>
                <a:cs typeface="Bungee"/>
                <a:sym typeface="Bungee"/>
              </a:defRPr>
            </a:lvl1pPr>
            <a:lvl2pPr lvl="1" algn="l">
              <a:lnSpc>
                <a:spcPct val="100000"/>
              </a:lnSpc>
              <a:spcBef>
                <a:spcPts val="0"/>
              </a:spcBef>
              <a:spcAft>
                <a:spcPts val="0"/>
              </a:spcAft>
              <a:buClr>
                <a:schemeClr val="dk2"/>
              </a:buClr>
              <a:buSzPts val="1500"/>
              <a:buNone/>
              <a:defRPr>
                <a:solidFill>
                  <a:schemeClr val="dk2"/>
                </a:solidFill>
              </a:defRPr>
            </a:lvl2pPr>
            <a:lvl3pPr lvl="2" algn="l">
              <a:lnSpc>
                <a:spcPct val="100000"/>
              </a:lnSpc>
              <a:spcBef>
                <a:spcPts val="0"/>
              </a:spcBef>
              <a:spcAft>
                <a:spcPts val="0"/>
              </a:spcAft>
              <a:buClr>
                <a:schemeClr val="dk2"/>
              </a:buClr>
              <a:buSzPts val="1500"/>
              <a:buNone/>
              <a:defRPr>
                <a:solidFill>
                  <a:schemeClr val="dk2"/>
                </a:solidFill>
              </a:defRPr>
            </a:lvl3pPr>
            <a:lvl4pPr lvl="3" algn="l">
              <a:lnSpc>
                <a:spcPct val="100000"/>
              </a:lnSpc>
              <a:spcBef>
                <a:spcPts val="0"/>
              </a:spcBef>
              <a:spcAft>
                <a:spcPts val="0"/>
              </a:spcAft>
              <a:buClr>
                <a:schemeClr val="dk2"/>
              </a:buClr>
              <a:buSzPts val="1500"/>
              <a:buNone/>
              <a:defRPr>
                <a:solidFill>
                  <a:schemeClr val="dk2"/>
                </a:solidFill>
              </a:defRPr>
            </a:lvl4pPr>
            <a:lvl5pPr lvl="4" algn="l">
              <a:lnSpc>
                <a:spcPct val="100000"/>
              </a:lnSpc>
              <a:spcBef>
                <a:spcPts val="0"/>
              </a:spcBef>
              <a:spcAft>
                <a:spcPts val="0"/>
              </a:spcAft>
              <a:buClr>
                <a:schemeClr val="dk2"/>
              </a:buClr>
              <a:buSzPts val="1500"/>
              <a:buNone/>
              <a:defRPr>
                <a:solidFill>
                  <a:schemeClr val="dk2"/>
                </a:solidFill>
              </a:defRPr>
            </a:lvl5pPr>
            <a:lvl6pPr lvl="5" algn="l">
              <a:lnSpc>
                <a:spcPct val="100000"/>
              </a:lnSpc>
              <a:spcBef>
                <a:spcPts val="0"/>
              </a:spcBef>
              <a:spcAft>
                <a:spcPts val="0"/>
              </a:spcAft>
              <a:buClr>
                <a:schemeClr val="dk2"/>
              </a:buClr>
              <a:buSzPts val="1500"/>
              <a:buNone/>
              <a:defRPr>
                <a:solidFill>
                  <a:schemeClr val="dk2"/>
                </a:solidFill>
              </a:defRPr>
            </a:lvl6pPr>
            <a:lvl7pPr lvl="6" algn="l">
              <a:lnSpc>
                <a:spcPct val="100000"/>
              </a:lnSpc>
              <a:spcBef>
                <a:spcPts val="0"/>
              </a:spcBef>
              <a:spcAft>
                <a:spcPts val="0"/>
              </a:spcAft>
              <a:buClr>
                <a:schemeClr val="dk2"/>
              </a:buClr>
              <a:buSzPts val="1500"/>
              <a:buNone/>
              <a:defRPr>
                <a:solidFill>
                  <a:schemeClr val="dk2"/>
                </a:solidFill>
              </a:defRPr>
            </a:lvl7pPr>
            <a:lvl8pPr lvl="7" algn="l">
              <a:lnSpc>
                <a:spcPct val="100000"/>
              </a:lnSpc>
              <a:spcBef>
                <a:spcPts val="0"/>
              </a:spcBef>
              <a:spcAft>
                <a:spcPts val="0"/>
              </a:spcAft>
              <a:buClr>
                <a:schemeClr val="dk2"/>
              </a:buClr>
              <a:buSzPts val="1500"/>
              <a:buNone/>
              <a:defRPr>
                <a:solidFill>
                  <a:schemeClr val="dk2"/>
                </a:solidFill>
              </a:defRPr>
            </a:lvl8pPr>
            <a:lvl9pPr lvl="8" algn="l">
              <a:lnSpc>
                <a:spcPct val="100000"/>
              </a:lnSpc>
              <a:spcBef>
                <a:spcPts val="0"/>
              </a:spcBef>
              <a:spcAft>
                <a:spcPts val="0"/>
              </a:spcAft>
              <a:buClr>
                <a:schemeClr val="dk2"/>
              </a:buClr>
              <a:buSzPts val="1500"/>
              <a:buNone/>
              <a:defRPr>
                <a:solidFill>
                  <a:schemeClr val="dk2"/>
                </a:solidFill>
              </a:defRPr>
            </a:lvl9pPr>
          </a:lstStyle>
          <a:p/>
        </p:txBody>
      </p:sp>
      <p:sp>
        <p:nvSpPr>
          <p:cNvPr id="993" name="Google Shape;993;p70"/>
          <p:cNvSpPr txBox="1"/>
          <p:nvPr>
            <p:ph idx="4" type="subTitle"/>
          </p:nvPr>
        </p:nvSpPr>
        <p:spPr>
          <a:xfrm>
            <a:off x="4276025" y="3429575"/>
            <a:ext cx="4154700" cy="885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1500"/>
              <a:buNone/>
              <a:defRPr sz="1500"/>
            </a:lvl1pPr>
            <a:lvl2pPr lvl="1" algn="ctr">
              <a:lnSpc>
                <a:spcPct val="100000"/>
              </a:lnSpc>
              <a:spcBef>
                <a:spcPts val="0"/>
              </a:spcBef>
              <a:spcAft>
                <a:spcPts val="0"/>
              </a:spcAft>
              <a:buClr>
                <a:schemeClr val="dk2"/>
              </a:buClr>
              <a:buSzPts val="1500"/>
              <a:buNone/>
              <a:defRPr>
                <a:solidFill>
                  <a:schemeClr val="dk2"/>
                </a:solidFill>
              </a:defRPr>
            </a:lvl2pPr>
            <a:lvl3pPr lvl="2" algn="ctr">
              <a:lnSpc>
                <a:spcPct val="100000"/>
              </a:lnSpc>
              <a:spcBef>
                <a:spcPts val="0"/>
              </a:spcBef>
              <a:spcAft>
                <a:spcPts val="0"/>
              </a:spcAft>
              <a:buClr>
                <a:schemeClr val="dk2"/>
              </a:buClr>
              <a:buSzPts val="1500"/>
              <a:buNone/>
              <a:defRPr>
                <a:solidFill>
                  <a:schemeClr val="dk2"/>
                </a:solidFill>
              </a:defRPr>
            </a:lvl3pPr>
            <a:lvl4pPr lvl="3" algn="ctr">
              <a:lnSpc>
                <a:spcPct val="100000"/>
              </a:lnSpc>
              <a:spcBef>
                <a:spcPts val="0"/>
              </a:spcBef>
              <a:spcAft>
                <a:spcPts val="0"/>
              </a:spcAft>
              <a:buClr>
                <a:schemeClr val="dk2"/>
              </a:buClr>
              <a:buSzPts val="1500"/>
              <a:buNone/>
              <a:defRPr>
                <a:solidFill>
                  <a:schemeClr val="dk2"/>
                </a:solidFill>
              </a:defRPr>
            </a:lvl4pPr>
            <a:lvl5pPr lvl="4" algn="ctr">
              <a:lnSpc>
                <a:spcPct val="100000"/>
              </a:lnSpc>
              <a:spcBef>
                <a:spcPts val="0"/>
              </a:spcBef>
              <a:spcAft>
                <a:spcPts val="0"/>
              </a:spcAft>
              <a:buClr>
                <a:schemeClr val="dk2"/>
              </a:buClr>
              <a:buSzPts val="1500"/>
              <a:buNone/>
              <a:defRPr>
                <a:solidFill>
                  <a:schemeClr val="dk2"/>
                </a:solidFill>
              </a:defRPr>
            </a:lvl5pPr>
            <a:lvl6pPr lvl="5" algn="ctr">
              <a:lnSpc>
                <a:spcPct val="100000"/>
              </a:lnSpc>
              <a:spcBef>
                <a:spcPts val="0"/>
              </a:spcBef>
              <a:spcAft>
                <a:spcPts val="0"/>
              </a:spcAft>
              <a:buClr>
                <a:schemeClr val="dk2"/>
              </a:buClr>
              <a:buSzPts val="1500"/>
              <a:buNone/>
              <a:defRPr>
                <a:solidFill>
                  <a:schemeClr val="dk2"/>
                </a:solidFill>
              </a:defRPr>
            </a:lvl6pPr>
            <a:lvl7pPr lvl="6" algn="ctr">
              <a:lnSpc>
                <a:spcPct val="100000"/>
              </a:lnSpc>
              <a:spcBef>
                <a:spcPts val="0"/>
              </a:spcBef>
              <a:spcAft>
                <a:spcPts val="0"/>
              </a:spcAft>
              <a:buClr>
                <a:schemeClr val="dk2"/>
              </a:buClr>
              <a:buSzPts val="1500"/>
              <a:buNone/>
              <a:defRPr>
                <a:solidFill>
                  <a:schemeClr val="dk2"/>
                </a:solidFill>
              </a:defRPr>
            </a:lvl7pPr>
            <a:lvl8pPr lvl="7" algn="ctr">
              <a:lnSpc>
                <a:spcPct val="100000"/>
              </a:lnSpc>
              <a:spcBef>
                <a:spcPts val="0"/>
              </a:spcBef>
              <a:spcAft>
                <a:spcPts val="0"/>
              </a:spcAft>
              <a:buClr>
                <a:schemeClr val="dk2"/>
              </a:buClr>
              <a:buSzPts val="1500"/>
              <a:buNone/>
              <a:defRPr>
                <a:solidFill>
                  <a:schemeClr val="dk2"/>
                </a:solidFill>
              </a:defRPr>
            </a:lvl8pPr>
            <a:lvl9pPr lvl="8" algn="ctr">
              <a:lnSpc>
                <a:spcPct val="100000"/>
              </a:lnSpc>
              <a:spcBef>
                <a:spcPts val="0"/>
              </a:spcBef>
              <a:spcAft>
                <a:spcPts val="0"/>
              </a:spcAft>
              <a:buClr>
                <a:schemeClr val="dk2"/>
              </a:buClr>
              <a:buSzPts val="1500"/>
              <a:buNone/>
              <a:defRPr>
                <a:solidFill>
                  <a:schemeClr val="dk2"/>
                </a:solidFill>
              </a:defRPr>
            </a:lvl9pPr>
          </a:lstStyle>
          <a:p/>
        </p:txBody>
      </p:sp>
      <p:sp>
        <p:nvSpPr>
          <p:cNvPr id="994" name="Google Shape;994;p7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22">
    <p:spTree>
      <p:nvGrpSpPr>
        <p:cNvPr id="995" name="Shape 995"/>
        <p:cNvGrpSpPr/>
        <p:nvPr/>
      </p:nvGrpSpPr>
      <p:grpSpPr>
        <a:xfrm>
          <a:off x="0" y="0"/>
          <a:ext cx="0" cy="0"/>
          <a:chOff x="0" y="0"/>
          <a:chExt cx="0" cy="0"/>
        </a:xfrm>
      </p:grpSpPr>
      <p:sp>
        <p:nvSpPr>
          <p:cNvPr id="996" name="Google Shape;996;p71"/>
          <p:cNvSpPr/>
          <p:nvPr/>
        </p:nvSpPr>
        <p:spPr>
          <a:xfrm flipH="1">
            <a:off x="-57371" y="3026724"/>
            <a:ext cx="7717346" cy="2745510"/>
          </a:xfrm>
          <a:custGeom>
            <a:rect b="b" l="l" r="r" t="t"/>
            <a:pathLst>
              <a:path extrusionOk="0" h="85992" w="207358">
                <a:moveTo>
                  <a:pt x="195133" y="1"/>
                </a:moveTo>
                <a:cubicBezTo>
                  <a:pt x="194565" y="1"/>
                  <a:pt x="193971" y="38"/>
                  <a:pt x="193352" y="116"/>
                </a:cubicBezTo>
                <a:cubicBezTo>
                  <a:pt x="181940" y="1557"/>
                  <a:pt x="182446" y="12393"/>
                  <a:pt x="182446" y="12393"/>
                </a:cubicBezTo>
                <a:cubicBezTo>
                  <a:pt x="182230" y="12381"/>
                  <a:pt x="182018" y="12376"/>
                  <a:pt x="181811" y="12376"/>
                </a:cubicBezTo>
                <a:cubicBezTo>
                  <a:pt x="174097" y="12376"/>
                  <a:pt x="173104" y="20094"/>
                  <a:pt x="173104" y="20094"/>
                </a:cubicBezTo>
                <a:cubicBezTo>
                  <a:pt x="173104" y="20094"/>
                  <a:pt x="168923" y="14850"/>
                  <a:pt x="160205" y="14850"/>
                </a:cubicBezTo>
                <a:cubicBezTo>
                  <a:pt x="158063" y="14850"/>
                  <a:pt x="155647" y="15166"/>
                  <a:pt x="152951" y="15955"/>
                </a:cubicBezTo>
                <a:cubicBezTo>
                  <a:pt x="139286" y="19963"/>
                  <a:pt x="144089" y="32964"/>
                  <a:pt x="144089" y="32964"/>
                </a:cubicBezTo>
                <a:cubicBezTo>
                  <a:pt x="132528" y="34108"/>
                  <a:pt x="135671" y="45372"/>
                  <a:pt x="135671" y="45372"/>
                </a:cubicBezTo>
                <a:cubicBezTo>
                  <a:pt x="122932" y="45555"/>
                  <a:pt x="124137" y="54828"/>
                  <a:pt x="124137" y="54828"/>
                </a:cubicBezTo>
                <a:cubicBezTo>
                  <a:pt x="124137" y="54828"/>
                  <a:pt x="119733" y="49235"/>
                  <a:pt x="111771" y="49235"/>
                </a:cubicBezTo>
                <a:cubicBezTo>
                  <a:pt x="109846" y="49235"/>
                  <a:pt x="107712" y="49562"/>
                  <a:pt x="105382" y="50375"/>
                </a:cubicBezTo>
                <a:cubicBezTo>
                  <a:pt x="93428" y="54558"/>
                  <a:pt x="91193" y="62966"/>
                  <a:pt x="91193" y="62966"/>
                </a:cubicBezTo>
                <a:cubicBezTo>
                  <a:pt x="87875" y="62008"/>
                  <a:pt x="84965" y="61620"/>
                  <a:pt x="82429" y="61620"/>
                </a:cubicBezTo>
                <a:cubicBezTo>
                  <a:pt x="71557" y="61620"/>
                  <a:pt x="67539" y="68755"/>
                  <a:pt x="67539" y="68755"/>
                </a:cubicBezTo>
                <a:cubicBezTo>
                  <a:pt x="63838" y="66440"/>
                  <a:pt x="60500" y="65630"/>
                  <a:pt x="57642" y="65630"/>
                </a:cubicBezTo>
                <a:cubicBezTo>
                  <a:pt x="50981" y="65630"/>
                  <a:pt x="46924" y="70030"/>
                  <a:pt x="46924" y="70030"/>
                </a:cubicBezTo>
                <a:cubicBezTo>
                  <a:pt x="45101" y="66098"/>
                  <a:pt x="42326" y="65016"/>
                  <a:pt x="39824" y="65016"/>
                </a:cubicBezTo>
                <a:cubicBezTo>
                  <a:pt x="36765" y="65016"/>
                  <a:pt x="34115" y="66633"/>
                  <a:pt x="34115" y="66633"/>
                </a:cubicBezTo>
                <a:cubicBezTo>
                  <a:pt x="34115" y="66633"/>
                  <a:pt x="33042" y="52135"/>
                  <a:pt x="21165" y="52135"/>
                </a:cubicBezTo>
                <a:cubicBezTo>
                  <a:pt x="20683" y="52135"/>
                  <a:pt x="20183" y="52159"/>
                  <a:pt x="19664" y="52209"/>
                </a:cubicBezTo>
                <a:cubicBezTo>
                  <a:pt x="6366" y="53484"/>
                  <a:pt x="1" y="62084"/>
                  <a:pt x="1" y="62084"/>
                </a:cubicBezTo>
                <a:lnTo>
                  <a:pt x="1" y="85991"/>
                </a:lnTo>
                <a:lnTo>
                  <a:pt x="207357" y="85991"/>
                </a:lnTo>
                <a:lnTo>
                  <a:pt x="207357" y="11231"/>
                </a:lnTo>
                <a:cubicBezTo>
                  <a:pt x="207357" y="11231"/>
                  <a:pt x="205038" y="1"/>
                  <a:pt x="19513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71"/>
          <p:cNvSpPr/>
          <p:nvPr/>
        </p:nvSpPr>
        <p:spPr>
          <a:xfrm flipH="1">
            <a:off x="-177477" y="4278475"/>
            <a:ext cx="5216551" cy="1848589"/>
          </a:xfrm>
          <a:custGeom>
            <a:rect b="b" l="l" r="r" t="t"/>
            <a:pathLst>
              <a:path extrusionOk="0" h="55318" w="132982">
                <a:moveTo>
                  <a:pt x="129692" y="0"/>
                </a:moveTo>
                <a:cubicBezTo>
                  <a:pt x="17927" y="0"/>
                  <a:pt x="0" y="36615"/>
                  <a:pt x="0" y="36615"/>
                </a:cubicBezTo>
                <a:lnTo>
                  <a:pt x="219" y="55318"/>
                </a:lnTo>
                <a:lnTo>
                  <a:pt x="132982" y="53833"/>
                </a:lnTo>
                <a:lnTo>
                  <a:pt x="131401" y="3"/>
                </a:lnTo>
                <a:cubicBezTo>
                  <a:pt x="130829" y="1"/>
                  <a:pt x="130260" y="0"/>
                  <a:pt x="12969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71"/>
          <p:cNvSpPr/>
          <p:nvPr/>
        </p:nvSpPr>
        <p:spPr>
          <a:xfrm>
            <a:off x="7453600" y="546638"/>
            <a:ext cx="2204975" cy="428100"/>
          </a:xfrm>
          <a:custGeom>
            <a:rect b="b" l="l" r="r" t="t"/>
            <a:pathLst>
              <a:path extrusionOk="0" h="17124" w="88199">
                <a:moveTo>
                  <a:pt x="40677" y="0"/>
                </a:moveTo>
                <a:cubicBezTo>
                  <a:pt x="40206" y="0"/>
                  <a:pt x="39728" y="28"/>
                  <a:pt x="39240" y="88"/>
                </a:cubicBezTo>
                <a:cubicBezTo>
                  <a:pt x="29802" y="1232"/>
                  <a:pt x="31871" y="8296"/>
                  <a:pt x="31871" y="8296"/>
                </a:cubicBezTo>
                <a:cubicBezTo>
                  <a:pt x="31871" y="8296"/>
                  <a:pt x="28894" y="3392"/>
                  <a:pt x="23114" y="3392"/>
                </a:cubicBezTo>
                <a:cubicBezTo>
                  <a:pt x="21901" y="3392"/>
                  <a:pt x="20564" y="3608"/>
                  <a:pt x="19106" y="4131"/>
                </a:cubicBezTo>
                <a:cubicBezTo>
                  <a:pt x="10697" y="7143"/>
                  <a:pt x="14425" y="13683"/>
                  <a:pt x="14425" y="13683"/>
                </a:cubicBezTo>
                <a:cubicBezTo>
                  <a:pt x="14083" y="13651"/>
                  <a:pt x="13729" y="13637"/>
                  <a:pt x="13365" y="13637"/>
                </a:cubicBezTo>
                <a:cubicBezTo>
                  <a:pt x="7782" y="13637"/>
                  <a:pt x="1" y="17123"/>
                  <a:pt x="1" y="17123"/>
                </a:cubicBezTo>
                <a:lnTo>
                  <a:pt x="88198" y="17123"/>
                </a:lnTo>
                <a:cubicBezTo>
                  <a:pt x="86320" y="13241"/>
                  <a:pt x="81795" y="12569"/>
                  <a:pt x="78900" y="12569"/>
                </a:cubicBezTo>
                <a:cubicBezTo>
                  <a:pt x="77380" y="12569"/>
                  <a:pt x="76309" y="12754"/>
                  <a:pt x="76306" y="12757"/>
                </a:cubicBezTo>
                <a:cubicBezTo>
                  <a:pt x="74896" y="10843"/>
                  <a:pt x="73068" y="10305"/>
                  <a:pt x="71458" y="10305"/>
                </a:cubicBezTo>
                <a:cubicBezTo>
                  <a:pt x="69389" y="10305"/>
                  <a:pt x="67679" y="11194"/>
                  <a:pt x="67679" y="11194"/>
                </a:cubicBezTo>
                <a:cubicBezTo>
                  <a:pt x="67679" y="11194"/>
                  <a:pt x="66544" y="5694"/>
                  <a:pt x="61969" y="5589"/>
                </a:cubicBezTo>
                <a:cubicBezTo>
                  <a:pt x="61911" y="5587"/>
                  <a:pt x="61853" y="5587"/>
                  <a:pt x="61795" y="5587"/>
                </a:cubicBezTo>
                <a:cubicBezTo>
                  <a:pt x="57350" y="5587"/>
                  <a:pt x="55018" y="9535"/>
                  <a:pt x="55018" y="9535"/>
                </a:cubicBezTo>
                <a:cubicBezTo>
                  <a:pt x="55018" y="9535"/>
                  <a:pt x="49324" y="0"/>
                  <a:pt x="4067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71"/>
          <p:cNvSpPr/>
          <p:nvPr/>
        </p:nvSpPr>
        <p:spPr>
          <a:xfrm flipH="1">
            <a:off x="1194063" y="1422477"/>
            <a:ext cx="1292336" cy="250909"/>
          </a:xfrm>
          <a:custGeom>
            <a:rect b="b" l="l" r="r" t="t"/>
            <a:pathLst>
              <a:path extrusionOk="0" h="17124" w="88199">
                <a:moveTo>
                  <a:pt x="40677" y="0"/>
                </a:moveTo>
                <a:cubicBezTo>
                  <a:pt x="40206" y="0"/>
                  <a:pt x="39728" y="28"/>
                  <a:pt x="39240" y="88"/>
                </a:cubicBezTo>
                <a:cubicBezTo>
                  <a:pt x="29802" y="1232"/>
                  <a:pt x="31871" y="8296"/>
                  <a:pt x="31871" y="8296"/>
                </a:cubicBezTo>
                <a:cubicBezTo>
                  <a:pt x="31871" y="8296"/>
                  <a:pt x="28894" y="3392"/>
                  <a:pt x="23114" y="3392"/>
                </a:cubicBezTo>
                <a:cubicBezTo>
                  <a:pt x="21901" y="3392"/>
                  <a:pt x="20564" y="3608"/>
                  <a:pt x="19106" y="4131"/>
                </a:cubicBezTo>
                <a:cubicBezTo>
                  <a:pt x="10697" y="7143"/>
                  <a:pt x="14425" y="13683"/>
                  <a:pt x="14425" y="13683"/>
                </a:cubicBezTo>
                <a:cubicBezTo>
                  <a:pt x="14083" y="13651"/>
                  <a:pt x="13729" y="13637"/>
                  <a:pt x="13365" y="13637"/>
                </a:cubicBezTo>
                <a:cubicBezTo>
                  <a:pt x="7782" y="13637"/>
                  <a:pt x="1" y="17123"/>
                  <a:pt x="1" y="17123"/>
                </a:cubicBezTo>
                <a:lnTo>
                  <a:pt x="88198" y="17123"/>
                </a:lnTo>
                <a:cubicBezTo>
                  <a:pt x="86320" y="13241"/>
                  <a:pt x="81795" y="12569"/>
                  <a:pt x="78900" y="12569"/>
                </a:cubicBezTo>
                <a:cubicBezTo>
                  <a:pt x="77380" y="12569"/>
                  <a:pt x="76309" y="12754"/>
                  <a:pt x="76306" y="12757"/>
                </a:cubicBezTo>
                <a:cubicBezTo>
                  <a:pt x="74896" y="10843"/>
                  <a:pt x="73068" y="10305"/>
                  <a:pt x="71458" y="10305"/>
                </a:cubicBezTo>
                <a:cubicBezTo>
                  <a:pt x="69389" y="10305"/>
                  <a:pt x="67679" y="11194"/>
                  <a:pt x="67679" y="11194"/>
                </a:cubicBezTo>
                <a:cubicBezTo>
                  <a:pt x="67679" y="11194"/>
                  <a:pt x="66544" y="5694"/>
                  <a:pt x="61969" y="5589"/>
                </a:cubicBezTo>
                <a:cubicBezTo>
                  <a:pt x="61911" y="5587"/>
                  <a:pt x="61853" y="5587"/>
                  <a:pt x="61795" y="5587"/>
                </a:cubicBezTo>
                <a:cubicBezTo>
                  <a:pt x="57350" y="5587"/>
                  <a:pt x="55018" y="9535"/>
                  <a:pt x="55018" y="9535"/>
                </a:cubicBezTo>
                <a:cubicBezTo>
                  <a:pt x="55018" y="9535"/>
                  <a:pt x="49324" y="0"/>
                  <a:pt x="4067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00" name="Google Shape;1000;p71"/>
          <p:cNvGrpSpPr/>
          <p:nvPr/>
        </p:nvGrpSpPr>
        <p:grpSpPr>
          <a:xfrm flipH="1" rot="169220">
            <a:off x="3080145" y="3767827"/>
            <a:ext cx="1074180" cy="1456496"/>
            <a:chOff x="971825" y="1988000"/>
            <a:chExt cx="1074275" cy="1456625"/>
          </a:xfrm>
        </p:grpSpPr>
        <p:sp>
          <p:nvSpPr>
            <p:cNvPr id="1001" name="Google Shape;1001;p71"/>
            <p:cNvSpPr/>
            <p:nvPr/>
          </p:nvSpPr>
          <p:spPr>
            <a:xfrm>
              <a:off x="1610000" y="2485250"/>
              <a:ext cx="400675" cy="103025"/>
            </a:xfrm>
            <a:custGeom>
              <a:rect b="b" l="l" r="r" t="t"/>
              <a:pathLst>
                <a:path extrusionOk="0" h="4121" w="16027">
                  <a:moveTo>
                    <a:pt x="16027" y="1"/>
                  </a:moveTo>
                  <a:lnTo>
                    <a:pt x="1442" y="1882"/>
                  </a:lnTo>
                  <a:lnTo>
                    <a:pt x="1" y="4120"/>
                  </a:lnTo>
                  <a:lnTo>
                    <a:pt x="15265" y="2263"/>
                  </a:lnTo>
                  <a:cubicBezTo>
                    <a:pt x="15550" y="1489"/>
                    <a:pt x="15801" y="727"/>
                    <a:pt x="1602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02" name="Google Shape;1002;p71"/>
            <p:cNvGrpSpPr/>
            <p:nvPr/>
          </p:nvGrpSpPr>
          <p:grpSpPr>
            <a:xfrm>
              <a:off x="971825" y="1988000"/>
              <a:ext cx="1074275" cy="1456625"/>
              <a:chOff x="971825" y="1988000"/>
              <a:chExt cx="1074275" cy="1456625"/>
            </a:xfrm>
          </p:grpSpPr>
          <p:sp>
            <p:nvSpPr>
              <p:cNvPr id="1003" name="Google Shape;1003;p71"/>
              <p:cNvSpPr/>
              <p:nvPr/>
            </p:nvSpPr>
            <p:spPr>
              <a:xfrm>
                <a:off x="1071550" y="3179675"/>
                <a:ext cx="431925" cy="264950"/>
              </a:xfrm>
              <a:custGeom>
                <a:rect b="b" l="l" r="r" t="t"/>
                <a:pathLst>
                  <a:path extrusionOk="0" h="10598" w="17277">
                    <a:moveTo>
                      <a:pt x="6454" y="1"/>
                    </a:moveTo>
                    <a:lnTo>
                      <a:pt x="1" y="10145"/>
                    </a:lnTo>
                    <a:cubicBezTo>
                      <a:pt x="519" y="10436"/>
                      <a:pt x="1136" y="10598"/>
                      <a:pt x="1868" y="10598"/>
                    </a:cubicBezTo>
                    <a:cubicBezTo>
                      <a:pt x="2783" y="10598"/>
                      <a:pt x="3876" y="10345"/>
                      <a:pt x="5180" y="9776"/>
                    </a:cubicBezTo>
                    <a:cubicBezTo>
                      <a:pt x="5180" y="9776"/>
                      <a:pt x="10788" y="6192"/>
                      <a:pt x="17276" y="620"/>
                    </a:cubicBezTo>
                    <a:lnTo>
                      <a:pt x="64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71"/>
              <p:cNvSpPr/>
              <p:nvPr/>
            </p:nvSpPr>
            <p:spPr>
              <a:xfrm>
                <a:off x="1513275" y="2014950"/>
                <a:ext cx="262250" cy="505450"/>
              </a:xfrm>
              <a:custGeom>
                <a:rect b="b" l="l" r="r" t="t"/>
                <a:pathLst>
                  <a:path extrusionOk="0" h="20218" w="10490">
                    <a:moveTo>
                      <a:pt x="8823" y="1"/>
                    </a:moveTo>
                    <a:cubicBezTo>
                      <a:pt x="5977" y="1192"/>
                      <a:pt x="2906" y="3287"/>
                      <a:pt x="0" y="5752"/>
                    </a:cubicBezTo>
                    <a:lnTo>
                      <a:pt x="5251" y="20218"/>
                    </a:lnTo>
                    <a:lnTo>
                      <a:pt x="10490" y="11979"/>
                    </a:lnTo>
                    <a:lnTo>
                      <a:pt x="882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71"/>
              <p:cNvSpPr/>
              <p:nvPr/>
            </p:nvSpPr>
            <p:spPr>
              <a:xfrm>
                <a:off x="1486775" y="2550150"/>
                <a:ext cx="501875" cy="231300"/>
              </a:xfrm>
              <a:custGeom>
                <a:rect b="b" l="l" r="r" t="t"/>
                <a:pathLst>
                  <a:path extrusionOk="0" h="9252" w="20075">
                    <a:moveTo>
                      <a:pt x="20075" y="0"/>
                    </a:moveTo>
                    <a:lnTo>
                      <a:pt x="4716" y="1870"/>
                    </a:lnTo>
                    <a:lnTo>
                      <a:pt x="1" y="9251"/>
                    </a:lnTo>
                    <a:lnTo>
                      <a:pt x="16419" y="7858"/>
                    </a:lnTo>
                    <a:cubicBezTo>
                      <a:pt x="16610" y="7513"/>
                      <a:pt x="16800" y="7156"/>
                      <a:pt x="17003" y="6811"/>
                    </a:cubicBezTo>
                    <a:cubicBezTo>
                      <a:pt x="18265" y="4418"/>
                      <a:pt x="19277" y="2155"/>
                      <a:pt x="2007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71"/>
              <p:cNvSpPr/>
              <p:nvPr/>
            </p:nvSpPr>
            <p:spPr>
              <a:xfrm>
                <a:off x="1433500" y="2754325"/>
                <a:ext cx="459300" cy="110775"/>
              </a:xfrm>
              <a:custGeom>
                <a:rect b="b" l="l" r="r" t="t"/>
                <a:pathLst>
                  <a:path extrusionOk="0" h="4431" w="18372">
                    <a:moveTo>
                      <a:pt x="18372" y="1"/>
                    </a:moveTo>
                    <a:lnTo>
                      <a:pt x="1929" y="1394"/>
                    </a:lnTo>
                    <a:lnTo>
                      <a:pt x="1" y="4430"/>
                    </a:lnTo>
                    <a:lnTo>
                      <a:pt x="16336" y="3180"/>
                    </a:lnTo>
                    <a:cubicBezTo>
                      <a:pt x="17062" y="2144"/>
                      <a:pt x="17741" y="1073"/>
                      <a:pt x="1837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71"/>
              <p:cNvSpPr/>
              <p:nvPr/>
            </p:nvSpPr>
            <p:spPr>
              <a:xfrm>
                <a:off x="1788300" y="1988000"/>
                <a:ext cx="167325" cy="259450"/>
              </a:xfrm>
              <a:custGeom>
                <a:rect b="b" l="l" r="r" t="t"/>
                <a:pathLst>
                  <a:path extrusionOk="0" h="10378" w="6693">
                    <a:moveTo>
                      <a:pt x="2376" y="1"/>
                    </a:moveTo>
                    <a:cubicBezTo>
                      <a:pt x="1627" y="1"/>
                      <a:pt x="830" y="117"/>
                      <a:pt x="1" y="341"/>
                    </a:cubicBezTo>
                    <a:lnTo>
                      <a:pt x="1203" y="10378"/>
                    </a:lnTo>
                    <a:lnTo>
                      <a:pt x="6692" y="1746"/>
                    </a:lnTo>
                    <a:cubicBezTo>
                      <a:pt x="6156" y="1281"/>
                      <a:pt x="5561" y="888"/>
                      <a:pt x="4918" y="555"/>
                    </a:cubicBezTo>
                    <a:cubicBezTo>
                      <a:pt x="4160" y="180"/>
                      <a:pt x="3304" y="1"/>
                      <a:pt x="237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71"/>
              <p:cNvSpPr/>
              <p:nvPr/>
            </p:nvSpPr>
            <p:spPr>
              <a:xfrm>
                <a:off x="1310575" y="2841550"/>
                <a:ext cx="525675" cy="216725"/>
              </a:xfrm>
              <a:custGeom>
                <a:rect b="b" l="l" r="r" t="t"/>
                <a:pathLst>
                  <a:path extrusionOk="0" h="8669" w="21027">
                    <a:moveTo>
                      <a:pt x="21027" y="1"/>
                    </a:moveTo>
                    <a:lnTo>
                      <a:pt x="4727" y="1263"/>
                    </a:lnTo>
                    <a:lnTo>
                      <a:pt x="0" y="8668"/>
                    </a:lnTo>
                    <a:lnTo>
                      <a:pt x="0" y="8668"/>
                    </a:lnTo>
                    <a:lnTo>
                      <a:pt x="13788" y="8490"/>
                    </a:lnTo>
                    <a:cubicBezTo>
                      <a:pt x="16383" y="5870"/>
                      <a:pt x="18895" y="3013"/>
                      <a:pt x="2102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71"/>
              <p:cNvSpPr/>
              <p:nvPr/>
            </p:nvSpPr>
            <p:spPr>
              <a:xfrm>
                <a:off x="971825" y="2928775"/>
                <a:ext cx="254825" cy="500975"/>
              </a:xfrm>
              <a:custGeom>
                <a:rect b="b" l="l" r="r" t="t"/>
                <a:pathLst>
                  <a:path extrusionOk="0" h="20039" w="10193">
                    <a:moveTo>
                      <a:pt x="3763" y="0"/>
                    </a:moveTo>
                    <a:cubicBezTo>
                      <a:pt x="3013" y="2619"/>
                      <a:pt x="2537" y="4632"/>
                      <a:pt x="2370" y="5489"/>
                    </a:cubicBezTo>
                    <a:cubicBezTo>
                      <a:pt x="1954" y="7620"/>
                      <a:pt x="1" y="17478"/>
                      <a:pt x="3739" y="20038"/>
                    </a:cubicBezTo>
                    <a:lnTo>
                      <a:pt x="10193" y="9894"/>
                    </a:lnTo>
                    <a:lnTo>
                      <a:pt x="376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71"/>
              <p:cNvSpPr/>
              <p:nvPr/>
            </p:nvSpPr>
            <p:spPr>
              <a:xfrm>
                <a:off x="1650800" y="2284050"/>
                <a:ext cx="395300" cy="239925"/>
              </a:xfrm>
              <a:custGeom>
                <a:rect b="b" l="l" r="r" t="t"/>
                <a:pathLst>
                  <a:path extrusionOk="0" h="9597" w="15812">
                    <a:moveTo>
                      <a:pt x="15812" y="0"/>
                    </a:moveTo>
                    <a:lnTo>
                      <a:pt x="5239" y="1393"/>
                    </a:lnTo>
                    <a:lnTo>
                      <a:pt x="0" y="9597"/>
                    </a:lnTo>
                    <a:lnTo>
                      <a:pt x="0" y="9597"/>
                    </a:lnTo>
                    <a:lnTo>
                      <a:pt x="14490" y="7739"/>
                    </a:lnTo>
                    <a:cubicBezTo>
                      <a:pt x="15335" y="4882"/>
                      <a:pt x="15752" y="2286"/>
                      <a:pt x="1581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71"/>
              <p:cNvSpPr/>
              <p:nvPr/>
            </p:nvSpPr>
            <p:spPr>
              <a:xfrm>
                <a:off x="1786825" y="2228675"/>
                <a:ext cx="258675" cy="82175"/>
              </a:xfrm>
              <a:custGeom>
                <a:rect b="b" l="l" r="r" t="t"/>
                <a:pathLst>
                  <a:path extrusionOk="0" h="3287" w="10347">
                    <a:moveTo>
                      <a:pt x="10275" y="1"/>
                    </a:moveTo>
                    <a:lnTo>
                      <a:pt x="1227" y="1334"/>
                    </a:lnTo>
                    <a:lnTo>
                      <a:pt x="0" y="3287"/>
                    </a:lnTo>
                    <a:lnTo>
                      <a:pt x="0" y="3287"/>
                    </a:lnTo>
                    <a:lnTo>
                      <a:pt x="10347" y="1918"/>
                    </a:lnTo>
                    <a:cubicBezTo>
                      <a:pt x="10347" y="1251"/>
                      <a:pt x="10335" y="608"/>
                      <a:pt x="1027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71"/>
              <p:cNvSpPr/>
              <p:nvPr/>
            </p:nvSpPr>
            <p:spPr>
              <a:xfrm>
                <a:off x="1823125" y="2036975"/>
                <a:ext cx="220300" cy="216425"/>
              </a:xfrm>
              <a:custGeom>
                <a:rect b="b" l="l" r="r" t="t"/>
                <a:pathLst>
                  <a:path extrusionOk="0" h="8657" w="8812">
                    <a:moveTo>
                      <a:pt x="5525" y="1"/>
                    </a:moveTo>
                    <a:lnTo>
                      <a:pt x="1" y="8657"/>
                    </a:lnTo>
                    <a:lnTo>
                      <a:pt x="8811" y="7371"/>
                    </a:lnTo>
                    <a:cubicBezTo>
                      <a:pt x="8490" y="4144"/>
                      <a:pt x="7311" y="1668"/>
                      <a:pt x="552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71"/>
              <p:cNvSpPr/>
              <p:nvPr/>
            </p:nvSpPr>
            <p:spPr>
              <a:xfrm>
                <a:off x="1126925" y="2486750"/>
                <a:ext cx="295300" cy="567950"/>
              </a:xfrm>
              <a:custGeom>
                <a:rect b="b" l="l" r="r" t="t"/>
                <a:pathLst>
                  <a:path extrusionOk="0" h="22718" w="11812">
                    <a:moveTo>
                      <a:pt x="4393" y="0"/>
                    </a:moveTo>
                    <a:cubicBezTo>
                      <a:pt x="2715" y="3096"/>
                      <a:pt x="1238" y="6668"/>
                      <a:pt x="0" y="10097"/>
                    </a:cubicBezTo>
                    <a:lnTo>
                      <a:pt x="7072" y="22717"/>
                    </a:lnTo>
                    <a:lnTo>
                      <a:pt x="11811" y="15288"/>
                    </a:lnTo>
                    <a:lnTo>
                      <a:pt x="439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71"/>
              <p:cNvSpPr/>
              <p:nvPr/>
            </p:nvSpPr>
            <p:spPr>
              <a:xfrm>
                <a:off x="1237950" y="3061225"/>
                <a:ext cx="410175" cy="126825"/>
              </a:xfrm>
              <a:custGeom>
                <a:rect b="b" l="l" r="r" t="t"/>
                <a:pathLst>
                  <a:path extrusionOk="0" h="5073" w="16407">
                    <a:moveTo>
                      <a:pt x="16407" y="0"/>
                    </a:moveTo>
                    <a:lnTo>
                      <a:pt x="2715" y="179"/>
                    </a:lnTo>
                    <a:lnTo>
                      <a:pt x="0" y="4453"/>
                    </a:lnTo>
                    <a:lnTo>
                      <a:pt x="10954" y="5072"/>
                    </a:lnTo>
                    <a:cubicBezTo>
                      <a:pt x="12740" y="3525"/>
                      <a:pt x="14597" y="1822"/>
                      <a:pt x="164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71"/>
              <p:cNvSpPr/>
              <p:nvPr/>
            </p:nvSpPr>
            <p:spPr>
              <a:xfrm>
                <a:off x="1241225" y="2398350"/>
                <a:ext cx="234575" cy="463475"/>
              </a:xfrm>
              <a:custGeom>
                <a:rect b="b" l="l" r="r" t="t"/>
                <a:pathLst>
                  <a:path extrusionOk="0" h="18539" w="9383">
                    <a:moveTo>
                      <a:pt x="2012" y="0"/>
                    </a:moveTo>
                    <a:lnTo>
                      <a:pt x="1703" y="441"/>
                    </a:lnTo>
                    <a:cubicBezTo>
                      <a:pt x="1119" y="1310"/>
                      <a:pt x="548" y="2239"/>
                      <a:pt x="0" y="3227"/>
                    </a:cubicBezTo>
                    <a:lnTo>
                      <a:pt x="7430" y="18538"/>
                    </a:lnTo>
                    <a:lnTo>
                      <a:pt x="9382" y="15490"/>
                    </a:lnTo>
                    <a:lnTo>
                      <a:pt x="20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71"/>
              <p:cNvSpPr/>
              <p:nvPr/>
            </p:nvSpPr>
            <p:spPr>
              <a:xfrm>
                <a:off x="1068875" y="2748675"/>
                <a:ext cx="230400" cy="420625"/>
              </a:xfrm>
              <a:custGeom>
                <a:rect b="b" l="l" r="r" t="t"/>
                <a:pathLst>
                  <a:path extrusionOk="0" h="16825" w="9216">
                    <a:moveTo>
                      <a:pt x="2203" y="1"/>
                    </a:moveTo>
                    <a:cubicBezTo>
                      <a:pt x="1334" y="2453"/>
                      <a:pt x="596" y="4811"/>
                      <a:pt x="0" y="6835"/>
                    </a:cubicBezTo>
                    <a:lnTo>
                      <a:pt x="6489" y="16824"/>
                    </a:lnTo>
                    <a:lnTo>
                      <a:pt x="9216" y="12538"/>
                    </a:lnTo>
                    <a:lnTo>
                      <a:pt x="220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71"/>
              <p:cNvSpPr/>
              <p:nvPr/>
            </p:nvSpPr>
            <p:spPr>
              <a:xfrm>
                <a:off x="1740975" y="1998300"/>
                <a:ext cx="70575" cy="306600"/>
              </a:xfrm>
              <a:custGeom>
                <a:rect b="b" l="l" r="r" t="t"/>
                <a:pathLst>
                  <a:path extrusionOk="0" h="12264" w="2823">
                    <a:moveTo>
                      <a:pt x="1596" y="0"/>
                    </a:moveTo>
                    <a:cubicBezTo>
                      <a:pt x="1072" y="143"/>
                      <a:pt x="536" y="322"/>
                      <a:pt x="1" y="548"/>
                    </a:cubicBezTo>
                    <a:lnTo>
                      <a:pt x="1632" y="12264"/>
                    </a:lnTo>
                    <a:lnTo>
                      <a:pt x="2822" y="10371"/>
                    </a:lnTo>
                    <a:lnTo>
                      <a:pt x="159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71"/>
              <p:cNvSpPr/>
              <p:nvPr/>
            </p:nvSpPr>
            <p:spPr>
              <a:xfrm>
                <a:off x="1296275" y="2211125"/>
                <a:ext cx="302150" cy="567050"/>
              </a:xfrm>
              <a:custGeom>
                <a:rect b="b" l="l" r="r" t="t"/>
                <a:pathLst>
                  <a:path extrusionOk="0" h="22682" w="12086">
                    <a:moveTo>
                      <a:pt x="6359" y="0"/>
                    </a:moveTo>
                    <a:cubicBezTo>
                      <a:pt x="3906" y="2334"/>
                      <a:pt x="1680" y="4870"/>
                      <a:pt x="1" y="7203"/>
                    </a:cubicBezTo>
                    <a:lnTo>
                      <a:pt x="7359" y="22681"/>
                    </a:lnTo>
                    <a:lnTo>
                      <a:pt x="12086" y="15264"/>
                    </a:lnTo>
                    <a:lnTo>
                      <a:pt x="635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71"/>
              <p:cNvSpPr/>
              <p:nvPr/>
            </p:nvSpPr>
            <p:spPr>
              <a:xfrm>
                <a:off x="1460875" y="2163800"/>
                <a:ext cx="178625" cy="421200"/>
              </a:xfrm>
              <a:custGeom>
                <a:rect b="b" l="l" r="r" t="t"/>
                <a:pathLst>
                  <a:path extrusionOk="0" h="16848" w="7145">
                    <a:moveTo>
                      <a:pt x="1846" y="0"/>
                    </a:moveTo>
                    <a:cubicBezTo>
                      <a:pt x="1215" y="536"/>
                      <a:pt x="608" y="1084"/>
                      <a:pt x="1" y="1667"/>
                    </a:cubicBezTo>
                    <a:lnTo>
                      <a:pt x="5692" y="16847"/>
                    </a:lnTo>
                    <a:lnTo>
                      <a:pt x="7145" y="14573"/>
                    </a:lnTo>
                    <a:lnTo>
                      <a:pt x="184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71"/>
              <p:cNvSpPr/>
              <p:nvPr/>
            </p:nvSpPr>
            <p:spPr>
              <a:xfrm>
                <a:off x="1065600" y="1997100"/>
                <a:ext cx="979600" cy="1435925"/>
              </a:xfrm>
              <a:custGeom>
                <a:rect b="b" l="l" r="r" t="t"/>
                <a:pathLst>
                  <a:path extrusionOk="0" h="57437" w="39184">
                    <a:moveTo>
                      <a:pt x="28873" y="1"/>
                    </a:moveTo>
                    <a:cubicBezTo>
                      <a:pt x="28790" y="24"/>
                      <a:pt x="28683" y="48"/>
                      <a:pt x="28575" y="72"/>
                    </a:cubicBezTo>
                    <a:lnTo>
                      <a:pt x="29814" y="10442"/>
                    </a:lnTo>
                    <a:lnTo>
                      <a:pt x="28611" y="12335"/>
                    </a:lnTo>
                    <a:lnTo>
                      <a:pt x="26968" y="620"/>
                    </a:lnTo>
                    <a:cubicBezTo>
                      <a:pt x="26885" y="667"/>
                      <a:pt x="26778" y="703"/>
                      <a:pt x="26682" y="739"/>
                    </a:cubicBezTo>
                    <a:lnTo>
                      <a:pt x="28349" y="12728"/>
                    </a:lnTo>
                    <a:lnTo>
                      <a:pt x="23158" y="20932"/>
                    </a:lnTo>
                    <a:lnTo>
                      <a:pt x="17907" y="6466"/>
                    </a:lnTo>
                    <a:cubicBezTo>
                      <a:pt x="17836" y="6537"/>
                      <a:pt x="17741" y="6597"/>
                      <a:pt x="17669" y="6668"/>
                    </a:cubicBezTo>
                    <a:lnTo>
                      <a:pt x="22968" y="21241"/>
                    </a:lnTo>
                    <a:lnTo>
                      <a:pt x="21527" y="23503"/>
                    </a:lnTo>
                    <a:lnTo>
                      <a:pt x="15824" y="8323"/>
                    </a:lnTo>
                    <a:cubicBezTo>
                      <a:pt x="15752" y="8394"/>
                      <a:pt x="15657" y="8466"/>
                      <a:pt x="15586" y="8549"/>
                    </a:cubicBezTo>
                    <a:lnTo>
                      <a:pt x="21313" y="23813"/>
                    </a:lnTo>
                    <a:lnTo>
                      <a:pt x="16598" y="31219"/>
                    </a:lnTo>
                    <a:lnTo>
                      <a:pt x="9240" y="15741"/>
                    </a:lnTo>
                    <a:cubicBezTo>
                      <a:pt x="9180" y="15836"/>
                      <a:pt x="9109" y="15919"/>
                      <a:pt x="9049" y="16026"/>
                    </a:cubicBezTo>
                    <a:lnTo>
                      <a:pt x="16419" y="31516"/>
                    </a:lnTo>
                    <a:lnTo>
                      <a:pt x="14466" y="34576"/>
                    </a:lnTo>
                    <a:lnTo>
                      <a:pt x="7037" y="19253"/>
                    </a:lnTo>
                    <a:cubicBezTo>
                      <a:pt x="6977" y="19360"/>
                      <a:pt x="6918" y="19467"/>
                      <a:pt x="6858" y="19586"/>
                    </a:cubicBezTo>
                    <a:lnTo>
                      <a:pt x="14276" y="34874"/>
                    </a:lnTo>
                    <a:lnTo>
                      <a:pt x="9537" y="42291"/>
                    </a:lnTo>
                    <a:lnTo>
                      <a:pt x="2477" y="29683"/>
                    </a:lnTo>
                    <a:cubicBezTo>
                      <a:pt x="2429" y="29802"/>
                      <a:pt x="2382" y="29933"/>
                      <a:pt x="2334" y="30052"/>
                    </a:cubicBezTo>
                    <a:lnTo>
                      <a:pt x="9347" y="42577"/>
                    </a:lnTo>
                    <a:lnTo>
                      <a:pt x="6620" y="46863"/>
                    </a:lnTo>
                    <a:lnTo>
                      <a:pt x="131" y="36886"/>
                    </a:lnTo>
                    <a:cubicBezTo>
                      <a:pt x="108" y="37017"/>
                      <a:pt x="60" y="37136"/>
                      <a:pt x="36" y="37255"/>
                    </a:cubicBezTo>
                    <a:lnTo>
                      <a:pt x="6465" y="47137"/>
                    </a:lnTo>
                    <a:lnTo>
                      <a:pt x="0" y="57270"/>
                    </a:lnTo>
                    <a:cubicBezTo>
                      <a:pt x="72" y="57329"/>
                      <a:pt x="167" y="57377"/>
                      <a:pt x="250" y="57436"/>
                    </a:cubicBezTo>
                    <a:lnTo>
                      <a:pt x="6716" y="47304"/>
                    </a:lnTo>
                    <a:lnTo>
                      <a:pt x="17514" y="47923"/>
                    </a:lnTo>
                    <a:cubicBezTo>
                      <a:pt x="17622" y="47840"/>
                      <a:pt x="17741" y="47745"/>
                      <a:pt x="17848" y="47637"/>
                    </a:cubicBezTo>
                    <a:lnTo>
                      <a:pt x="6894" y="47018"/>
                    </a:lnTo>
                    <a:lnTo>
                      <a:pt x="9621" y="42744"/>
                    </a:lnTo>
                    <a:lnTo>
                      <a:pt x="23313" y="42565"/>
                    </a:lnTo>
                    <a:lnTo>
                      <a:pt x="23610" y="42268"/>
                    </a:lnTo>
                    <a:lnTo>
                      <a:pt x="9811" y="42446"/>
                    </a:lnTo>
                    <a:lnTo>
                      <a:pt x="9811" y="42446"/>
                    </a:lnTo>
                    <a:lnTo>
                      <a:pt x="14526" y="35041"/>
                    </a:lnTo>
                    <a:lnTo>
                      <a:pt x="30838" y="33790"/>
                    </a:lnTo>
                    <a:lnTo>
                      <a:pt x="31064" y="33469"/>
                    </a:lnTo>
                    <a:lnTo>
                      <a:pt x="14740" y="34719"/>
                    </a:lnTo>
                    <a:lnTo>
                      <a:pt x="16669" y="31683"/>
                    </a:lnTo>
                    <a:lnTo>
                      <a:pt x="33112" y="30290"/>
                    </a:lnTo>
                    <a:lnTo>
                      <a:pt x="33290" y="29980"/>
                    </a:lnTo>
                    <a:lnTo>
                      <a:pt x="33290" y="29980"/>
                    </a:lnTo>
                    <a:lnTo>
                      <a:pt x="16848" y="31373"/>
                    </a:lnTo>
                    <a:lnTo>
                      <a:pt x="21551" y="23992"/>
                    </a:lnTo>
                    <a:lnTo>
                      <a:pt x="36910" y="22110"/>
                    </a:lnTo>
                    <a:cubicBezTo>
                      <a:pt x="36957" y="22015"/>
                      <a:pt x="36981" y="21908"/>
                      <a:pt x="37029" y="21801"/>
                    </a:cubicBezTo>
                    <a:lnTo>
                      <a:pt x="37029" y="21801"/>
                    </a:lnTo>
                    <a:lnTo>
                      <a:pt x="21765" y="23658"/>
                    </a:lnTo>
                    <a:lnTo>
                      <a:pt x="23206" y="21420"/>
                    </a:lnTo>
                    <a:lnTo>
                      <a:pt x="37791" y="19539"/>
                    </a:lnTo>
                    <a:lnTo>
                      <a:pt x="37874" y="19229"/>
                    </a:lnTo>
                    <a:lnTo>
                      <a:pt x="37874" y="19229"/>
                    </a:lnTo>
                    <a:lnTo>
                      <a:pt x="23396" y="21086"/>
                    </a:lnTo>
                    <a:lnTo>
                      <a:pt x="23396" y="21086"/>
                    </a:lnTo>
                    <a:lnTo>
                      <a:pt x="28623" y="12883"/>
                    </a:lnTo>
                    <a:lnTo>
                      <a:pt x="39184" y="11490"/>
                    </a:lnTo>
                    <a:lnTo>
                      <a:pt x="39184" y="11192"/>
                    </a:lnTo>
                    <a:lnTo>
                      <a:pt x="28825" y="12562"/>
                    </a:lnTo>
                    <a:lnTo>
                      <a:pt x="30076" y="10609"/>
                    </a:lnTo>
                    <a:lnTo>
                      <a:pt x="39124" y="9276"/>
                    </a:lnTo>
                    <a:cubicBezTo>
                      <a:pt x="39112" y="9168"/>
                      <a:pt x="39112" y="9073"/>
                      <a:pt x="39101" y="8978"/>
                    </a:cubicBezTo>
                    <a:lnTo>
                      <a:pt x="30290" y="10288"/>
                    </a:lnTo>
                    <a:lnTo>
                      <a:pt x="35814" y="1620"/>
                    </a:lnTo>
                    <a:cubicBezTo>
                      <a:pt x="35731" y="1548"/>
                      <a:pt x="35660" y="1489"/>
                      <a:pt x="35588" y="1417"/>
                    </a:cubicBezTo>
                    <a:lnTo>
                      <a:pt x="30076" y="10049"/>
                    </a:lnTo>
                    <a:lnTo>
                      <a:pt x="28873" y="1"/>
                    </a:lnTo>
                    <a:close/>
                  </a:path>
                </a:pathLst>
              </a:custGeom>
              <a:solidFill>
                <a:schemeClr val="accent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021" name="Google Shape;1021;p71"/>
          <p:cNvGrpSpPr/>
          <p:nvPr/>
        </p:nvGrpSpPr>
        <p:grpSpPr>
          <a:xfrm>
            <a:off x="3896413" y="4162638"/>
            <a:ext cx="861450" cy="1028525"/>
            <a:chOff x="1521900" y="2791675"/>
            <a:chExt cx="861450" cy="1028525"/>
          </a:xfrm>
        </p:grpSpPr>
        <p:sp>
          <p:nvSpPr>
            <p:cNvPr id="1022" name="Google Shape;1022;p71"/>
            <p:cNvSpPr/>
            <p:nvPr/>
          </p:nvSpPr>
          <p:spPr>
            <a:xfrm>
              <a:off x="1874925" y="2965975"/>
              <a:ext cx="196775" cy="378350"/>
            </a:xfrm>
            <a:custGeom>
              <a:rect b="b" l="l" r="r" t="t"/>
              <a:pathLst>
                <a:path extrusionOk="0" h="15134" w="7871">
                  <a:moveTo>
                    <a:pt x="4856" y="0"/>
                  </a:moveTo>
                  <a:cubicBezTo>
                    <a:pt x="3268" y="0"/>
                    <a:pt x="1475" y="224"/>
                    <a:pt x="108" y="1274"/>
                  </a:cubicBezTo>
                  <a:cubicBezTo>
                    <a:pt x="0" y="3894"/>
                    <a:pt x="310" y="9061"/>
                    <a:pt x="3299" y="15133"/>
                  </a:cubicBezTo>
                  <a:cubicBezTo>
                    <a:pt x="4882" y="12395"/>
                    <a:pt x="6418" y="9847"/>
                    <a:pt x="7871" y="7501"/>
                  </a:cubicBezTo>
                  <a:cubicBezTo>
                    <a:pt x="6989" y="5156"/>
                    <a:pt x="6775" y="2132"/>
                    <a:pt x="6739" y="48"/>
                  </a:cubicBezTo>
                  <a:cubicBezTo>
                    <a:pt x="6668" y="54"/>
                    <a:pt x="6594" y="57"/>
                    <a:pt x="6516" y="57"/>
                  </a:cubicBezTo>
                  <a:cubicBezTo>
                    <a:pt x="6439" y="57"/>
                    <a:pt x="6358" y="54"/>
                    <a:pt x="6275" y="48"/>
                  </a:cubicBezTo>
                  <a:cubicBezTo>
                    <a:pt x="5836" y="22"/>
                    <a:pt x="5356" y="0"/>
                    <a:pt x="485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71"/>
            <p:cNvSpPr/>
            <p:nvPr/>
          </p:nvSpPr>
          <p:spPr>
            <a:xfrm>
              <a:off x="1742475" y="3618725"/>
              <a:ext cx="485800" cy="201475"/>
            </a:xfrm>
            <a:custGeom>
              <a:rect b="b" l="l" r="r" t="t"/>
              <a:pathLst>
                <a:path extrusionOk="0" h="8059" w="19432">
                  <a:moveTo>
                    <a:pt x="19372" y="1"/>
                  </a:moveTo>
                  <a:lnTo>
                    <a:pt x="19372" y="1"/>
                  </a:lnTo>
                  <a:cubicBezTo>
                    <a:pt x="15121" y="1929"/>
                    <a:pt x="9942" y="2346"/>
                    <a:pt x="6334" y="2346"/>
                  </a:cubicBezTo>
                  <a:cubicBezTo>
                    <a:pt x="3798" y="2346"/>
                    <a:pt x="2048" y="2156"/>
                    <a:pt x="1929" y="2144"/>
                  </a:cubicBezTo>
                  <a:cubicBezTo>
                    <a:pt x="1274" y="3465"/>
                    <a:pt x="619" y="4823"/>
                    <a:pt x="0" y="6168"/>
                  </a:cubicBezTo>
                  <a:cubicBezTo>
                    <a:pt x="1996" y="7376"/>
                    <a:pt x="5113" y="8059"/>
                    <a:pt x="8203" y="8059"/>
                  </a:cubicBezTo>
                  <a:cubicBezTo>
                    <a:pt x="11877" y="8059"/>
                    <a:pt x="15512" y="7093"/>
                    <a:pt x="17181" y="4894"/>
                  </a:cubicBezTo>
                  <a:cubicBezTo>
                    <a:pt x="18991" y="2537"/>
                    <a:pt x="19431" y="1251"/>
                    <a:pt x="1937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71"/>
            <p:cNvSpPr/>
            <p:nvPr/>
          </p:nvSpPr>
          <p:spPr>
            <a:xfrm>
              <a:off x="2149375" y="2804950"/>
              <a:ext cx="233975" cy="239825"/>
            </a:xfrm>
            <a:custGeom>
              <a:rect b="b" l="l" r="r" t="t"/>
              <a:pathLst>
                <a:path extrusionOk="0" h="9593" w="9359">
                  <a:moveTo>
                    <a:pt x="6537" y="0"/>
                  </a:moveTo>
                  <a:cubicBezTo>
                    <a:pt x="5417" y="1548"/>
                    <a:pt x="3024" y="4905"/>
                    <a:pt x="0" y="9585"/>
                  </a:cubicBezTo>
                  <a:cubicBezTo>
                    <a:pt x="99" y="9589"/>
                    <a:pt x="225" y="9593"/>
                    <a:pt x="375" y="9593"/>
                  </a:cubicBezTo>
                  <a:cubicBezTo>
                    <a:pt x="1721" y="9593"/>
                    <a:pt x="5035" y="9315"/>
                    <a:pt x="8870" y="7215"/>
                  </a:cubicBezTo>
                  <a:cubicBezTo>
                    <a:pt x="9358" y="5298"/>
                    <a:pt x="9323" y="3143"/>
                    <a:pt x="7965" y="1250"/>
                  </a:cubicBezTo>
                  <a:cubicBezTo>
                    <a:pt x="7561" y="691"/>
                    <a:pt x="7084" y="274"/>
                    <a:pt x="653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71"/>
            <p:cNvSpPr/>
            <p:nvPr/>
          </p:nvSpPr>
          <p:spPr>
            <a:xfrm>
              <a:off x="1920775" y="2995450"/>
              <a:ext cx="456025" cy="430650"/>
            </a:xfrm>
            <a:custGeom>
              <a:rect b="b" l="l" r="r" t="t"/>
              <a:pathLst>
                <a:path extrusionOk="0" h="17226" w="18241">
                  <a:moveTo>
                    <a:pt x="17931" y="0"/>
                  </a:moveTo>
                  <a:lnTo>
                    <a:pt x="17931" y="0"/>
                  </a:lnTo>
                  <a:cubicBezTo>
                    <a:pt x="14073" y="2036"/>
                    <a:pt x="10763" y="2274"/>
                    <a:pt x="9477" y="2274"/>
                  </a:cubicBezTo>
                  <a:cubicBezTo>
                    <a:pt x="9227" y="2274"/>
                    <a:pt x="9061" y="2262"/>
                    <a:pt x="8965" y="2262"/>
                  </a:cubicBezTo>
                  <a:cubicBezTo>
                    <a:pt x="6310" y="6370"/>
                    <a:pt x="3179" y="11478"/>
                    <a:pt x="0" y="17193"/>
                  </a:cubicBezTo>
                  <a:cubicBezTo>
                    <a:pt x="374" y="17215"/>
                    <a:pt x="748" y="17226"/>
                    <a:pt x="1121" y="17226"/>
                  </a:cubicBezTo>
                  <a:cubicBezTo>
                    <a:pt x="8279" y="17226"/>
                    <a:pt x="15282" y="13264"/>
                    <a:pt x="18133" y="11442"/>
                  </a:cubicBezTo>
                  <a:cubicBezTo>
                    <a:pt x="18240" y="10847"/>
                    <a:pt x="18217" y="10216"/>
                    <a:pt x="18062" y="9537"/>
                  </a:cubicBezTo>
                  <a:cubicBezTo>
                    <a:pt x="17538" y="7227"/>
                    <a:pt x="16907" y="7084"/>
                    <a:pt x="16407" y="6191"/>
                  </a:cubicBezTo>
                  <a:cubicBezTo>
                    <a:pt x="16407" y="6191"/>
                    <a:pt x="15514" y="4834"/>
                    <a:pt x="16847" y="2524"/>
                  </a:cubicBezTo>
                  <a:cubicBezTo>
                    <a:pt x="17252" y="1798"/>
                    <a:pt x="17657" y="929"/>
                    <a:pt x="1793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71"/>
            <p:cNvSpPr/>
            <p:nvPr/>
          </p:nvSpPr>
          <p:spPr>
            <a:xfrm>
              <a:off x="2050850" y="2791675"/>
              <a:ext cx="255100" cy="354100"/>
            </a:xfrm>
            <a:custGeom>
              <a:rect b="b" l="l" r="r" t="t"/>
              <a:pathLst>
                <a:path extrusionOk="0" h="14164" w="10204">
                  <a:moveTo>
                    <a:pt x="8193" y="1"/>
                  </a:moveTo>
                  <a:cubicBezTo>
                    <a:pt x="6319" y="1"/>
                    <a:pt x="4444" y="956"/>
                    <a:pt x="3739" y="2400"/>
                  </a:cubicBezTo>
                  <a:cubicBezTo>
                    <a:pt x="2631" y="4663"/>
                    <a:pt x="1977" y="6698"/>
                    <a:pt x="0" y="6996"/>
                  </a:cubicBezTo>
                  <a:cubicBezTo>
                    <a:pt x="24" y="8996"/>
                    <a:pt x="226" y="11878"/>
                    <a:pt x="1024" y="14164"/>
                  </a:cubicBezTo>
                  <a:cubicBezTo>
                    <a:pt x="5275" y="7365"/>
                    <a:pt x="8763" y="2400"/>
                    <a:pt x="10204" y="412"/>
                  </a:cubicBezTo>
                  <a:cubicBezTo>
                    <a:pt x="9573" y="130"/>
                    <a:pt x="8883" y="1"/>
                    <a:pt x="819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71"/>
            <p:cNvSpPr/>
            <p:nvPr/>
          </p:nvSpPr>
          <p:spPr>
            <a:xfrm>
              <a:off x="1521900" y="3238025"/>
              <a:ext cx="320600" cy="530450"/>
            </a:xfrm>
            <a:custGeom>
              <a:rect b="b" l="l" r="r" t="t"/>
              <a:pathLst>
                <a:path extrusionOk="0" h="21218" w="12824">
                  <a:moveTo>
                    <a:pt x="7959" y="0"/>
                  </a:moveTo>
                  <a:cubicBezTo>
                    <a:pt x="4903" y="0"/>
                    <a:pt x="1150" y="621"/>
                    <a:pt x="596" y="6811"/>
                  </a:cubicBezTo>
                  <a:cubicBezTo>
                    <a:pt x="1" y="13514"/>
                    <a:pt x="4263" y="18324"/>
                    <a:pt x="8454" y="21158"/>
                  </a:cubicBezTo>
                  <a:cubicBezTo>
                    <a:pt x="8478" y="21194"/>
                    <a:pt x="8526" y="21206"/>
                    <a:pt x="8549" y="21218"/>
                  </a:cubicBezTo>
                  <a:cubicBezTo>
                    <a:pt x="9942" y="18265"/>
                    <a:pt x="11383" y="15372"/>
                    <a:pt x="12824" y="12609"/>
                  </a:cubicBezTo>
                  <a:cubicBezTo>
                    <a:pt x="10026" y="9478"/>
                    <a:pt x="8585" y="3025"/>
                    <a:pt x="8049" y="1"/>
                  </a:cubicBezTo>
                  <a:cubicBezTo>
                    <a:pt x="8019" y="0"/>
                    <a:pt x="7989" y="0"/>
                    <a:pt x="795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71"/>
            <p:cNvSpPr/>
            <p:nvPr/>
          </p:nvSpPr>
          <p:spPr>
            <a:xfrm>
              <a:off x="1730850" y="3004375"/>
              <a:ext cx="222075" cy="541750"/>
            </a:xfrm>
            <a:custGeom>
              <a:rect b="b" l="l" r="r" t="t"/>
              <a:pathLst>
                <a:path extrusionOk="0" h="21670" w="8883">
                  <a:moveTo>
                    <a:pt x="5549" y="0"/>
                  </a:moveTo>
                  <a:lnTo>
                    <a:pt x="5549" y="0"/>
                  </a:lnTo>
                  <a:cubicBezTo>
                    <a:pt x="4942" y="548"/>
                    <a:pt x="4442" y="1298"/>
                    <a:pt x="4109" y="2286"/>
                  </a:cubicBezTo>
                  <a:cubicBezTo>
                    <a:pt x="2813" y="6184"/>
                    <a:pt x="3474" y="9348"/>
                    <a:pt x="448" y="9348"/>
                  </a:cubicBezTo>
                  <a:cubicBezTo>
                    <a:pt x="415" y="9348"/>
                    <a:pt x="381" y="9347"/>
                    <a:pt x="346" y="9347"/>
                  </a:cubicBezTo>
                  <a:lnTo>
                    <a:pt x="1" y="9347"/>
                  </a:lnTo>
                  <a:cubicBezTo>
                    <a:pt x="549" y="12335"/>
                    <a:pt x="1977" y="18610"/>
                    <a:pt x="4632" y="21670"/>
                  </a:cubicBezTo>
                  <a:cubicBezTo>
                    <a:pt x="5466" y="20074"/>
                    <a:pt x="6311" y="18503"/>
                    <a:pt x="7157" y="16979"/>
                  </a:cubicBezTo>
                  <a:lnTo>
                    <a:pt x="7180" y="16800"/>
                  </a:lnTo>
                  <a:lnTo>
                    <a:pt x="7252" y="16800"/>
                  </a:lnTo>
                  <a:cubicBezTo>
                    <a:pt x="7799" y="15824"/>
                    <a:pt x="8335" y="14847"/>
                    <a:pt x="8883" y="13919"/>
                  </a:cubicBezTo>
                  <a:cubicBezTo>
                    <a:pt x="5894" y="7906"/>
                    <a:pt x="5490" y="2751"/>
                    <a:pt x="554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71"/>
            <p:cNvSpPr/>
            <p:nvPr/>
          </p:nvSpPr>
          <p:spPr>
            <a:xfrm>
              <a:off x="1794550" y="3291900"/>
              <a:ext cx="577175" cy="377950"/>
            </a:xfrm>
            <a:custGeom>
              <a:rect b="b" l="l" r="r" t="t"/>
              <a:pathLst>
                <a:path extrusionOk="0" h="15118" w="23087">
                  <a:moveTo>
                    <a:pt x="23087" y="1"/>
                  </a:moveTo>
                  <a:cubicBezTo>
                    <a:pt x="20063" y="1906"/>
                    <a:pt x="13205" y="5656"/>
                    <a:pt x="6168" y="5656"/>
                  </a:cubicBezTo>
                  <a:cubicBezTo>
                    <a:pt x="5740" y="5656"/>
                    <a:pt x="5311" y="5644"/>
                    <a:pt x="4894" y="5608"/>
                  </a:cubicBezTo>
                  <a:cubicBezTo>
                    <a:pt x="3251" y="8561"/>
                    <a:pt x="1608" y="11681"/>
                    <a:pt x="1" y="14919"/>
                  </a:cubicBezTo>
                  <a:cubicBezTo>
                    <a:pt x="421" y="14964"/>
                    <a:pt x="2021" y="15117"/>
                    <a:pt x="4218" y="15117"/>
                  </a:cubicBezTo>
                  <a:cubicBezTo>
                    <a:pt x="7818" y="15117"/>
                    <a:pt x="13021" y="14707"/>
                    <a:pt x="17265" y="12740"/>
                  </a:cubicBezTo>
                  <a:cubicBezTo>
                    <a:pt x="17170" y="11895"/>
                    <a:pt x="16872" y="11014"/>
                    <a:pt x="16646" y="9776"/>
                  </a:cubicBezTo>
                  <a:cubicBezTo>
                    <a:pt x="16074" y="6597"/>
                    <a:pt x="16408" y="6299"/>
                    <a:pt x="19598" y="3977"/>
                  </a:cubicBezTo>
                  <a:cubicBezTo>
                    <a:pt x="21611" y="2513"/>
                    <a:pt x="22694" y="1298"/>
                    <a:pt x="2308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71"/>
            <p:cNvSpPr/>
            <p:nvPr/>
          </p:nvSpPr>
          <p:spPr>
            <a:xfrm>
              <a:off x="1722525" y="2801950"/>
              <a:ext cx="651300" cy="971575"/>
            </a:xfrm>
            <a:custGeom>
              <a:rect b="b" l="l" r="r" t="t"/>
              <a:pathLst>
                <a:path extrusionOk="0" h="38863" w="26052">
                  <a:moveTo>
                    <a:pt x="23325" y="1"/>
                  </a:moveTo>
                  <a:cubicBezTo>
                    <a:pt x="21872" y="2013"/>
                    <a:pt x="18384" y="6954"/>
                    <a:pt x="14145" y="13753"/>
                  </a:cubicBezTo>
                  <a:cubicBezTo>
                    <a:pt x="13347" y="11455"/>
                    <a:pt x="13133" y="8585"/>
                    <a:pt x="13121" y="6597"/>
                  </a:cubicBezTo>
                  <a:cubicBezTo>
                    <a:pt x="13026" y="6609"/>
                    <a:pt x="12919" y="6621"/>
                    <a:pt x="12824" y="6621"/>
                  </a:cubicBezTo>
                  <a:cubicBezTo>
                    <a:pt x="12847" y="8704"/>
                    <a:pt x="13062" y="11729"/>
                    <a:pt x="13955" y="14074"/>
                  </a:cubicBezTo>
                  <a:cubicBezTo>
                    <a:pt x="12490" y="16420"/>
                    <a:pt x="10966" y="18980"/>
                    <a:pt x="9383" y="21718"/>
                  </a:cubicBezTo>
                  <a:cubicBezTo>
                    <a:pt x="6394" y="15622"/>
                    <a:pt x="6085" y="10467"/>
                    <a:pt x="6180" y="7859"/>
                  </a:cubicBezTo>
                  <a:lnTo>
                    <a:pt x="6180" y="7859"/>
                  </a:lnTo>
                  <a:cubicBezTo>
                    <a:pt x="6085" y="7931"/>
                    <a:pt x="5977" y="8026"/>
                    <a:pt x="5882" y="8109"/>
                  </a:cubicBezTo>
                  <a:cubicBezTo>
                    <a:pt x="5823" y="10848"/>
                    <a:pt x="6216" y="16015"/>
                    <a:pt x="9216" y="22028"/>
                  </a:cubicBezTo>
                  <a:cubicBezTo>
                    <a:pt x="8680" y="22968"/>
                    <a:pt x="8132" y="23933"/>
                    <a:pt x="7585" y="24909"/>
                  </a:cubicBezTo>
                  <a:lnTo>
                    <a:pt x="7513" y="24909"/>
                  </a:lnTo>
                  <a:lnTo>
                    <a:pt x="7490" y="25087"/>
                  </a:lnTo>
                  <a:cubicBezTo>
                    <a:pt x="6644" y="26623"/>
                    <a:pt x="5799" y="28183"/>
                    <a:pt x="4942" y="29790"/>
                  </a:cubicBezTo>
                  <a:cubicBezTo>
                    <a:pt x="2298" y="26742"/>
                    <a:pt x="870" y="20468"/>
                    <a:pt x="322" y="17467"/>
                  </a:cubicBezTo>
                  <a:lnTo>
                    <a:pt x="0" y="17467"/>
                  </a:lnTo>
                  <a:cubicBezTo>
                    <a:pt x="560" y="20492"/>
                    <a:pt x="2001" y="26957"/>
                    <a:pt x="4799" y="30076"/>
                  </a:cubicBezTo>
                  <a:cubicBezTo>
                    <a:pt x="3334" y="32850"/>
                    <a:pt x="1905" y="35732"/>
                    <a:pt x="524" y="38696"/>
                  </a:cubicBezTo>
                  <a:cubicBezTo>
                    <a:pt x="620" y="38756"/>
                    <a:pt x="691" y="38803"/>
                    <a:pt x="774" y="38863"/>
                  </a:cubicBezTo>
                  <a:cubicBezTo>
                    <a:pt x="1417" y="37494"/>
                    <a:pt x="2060" y="36148"/>
                    <a:pt x="2715" y="34827"/>
                  </a:cubicBezTo>
                  <a:cubicBezTo>
                    <a:pt x="2834" y="34839"/>
                    <a:pt x="4584" y="35029"/>
                    <a:pt x="7109" y="35029"/>
                  </a:cubicBezTo>
                  <a:cubicBezTo>
                    <a:pt x="10704" y="35029"/>
                    <a:pt x="15883" y="34612"/>
                    <a:pt x="20146" y="32684"/>
                  </a:cubicBezTo>
                  <a:cubicBezTo>
                    <a:pt x="20146" y="32576"/>
                    <a:pt x="20122" y="32469"/>
                    <a:pt x="20110" y="32374"/>
                  </a:cubicBezTo>
                  <a:cubicBezTo>
                    <a:pt x="15905" y="34322"/>
                    <a:pt x="10741" y="34732"/>
                    <a:pt x="7146" y="34732"/>
                  </a:cubicBezTo>
                  <a:cubicBezTo>
                    <a:pt x="4919" y="34732"/>
                    <a:pt x="3293" y="34575"/>
                    <a:pt x="2870" y="34529"/>
                  </a:cubicBezTo>
                  <a:cubicBezTo>
                    <a:pt x="4477" y="31302"/>
                    <a:pt x="6120" y="28171"/>
                    <a:pt x="7763" y="25230"/>
                  </a:cubicBezTo>
                  <a:cubicBezTo>
                    <a:pt x="8192" y="25254"/>
                    <a:pt x="8621" y="25266"/>
                    <a:pt x="9037" y="25266"/>
                  </a:cubicBezTo>
                  <a:cubicBezTo>
                    <a:pt x="16086" y="25266"/>
                    <a:pt x="22932" y="21516"/>
                    <a:pt x="25944" y="19611"/>
                  </a:cubicBezTo>
                  <a:cubicBezTo>
                    <a:pt x="25992" y="19480"/>
                    <a:pt x="26016" y="19349"/>
                    <a:pt x="26051" y="19194"/>
                  </a:cubicBezTo>
                  <a:lnTo>
                    <a:pt x="26051" y="19194"/>
                  </a:lnTo>
                  <a:cubicBezTo>
                    <a:pt x="23208" y="21029"/>
                    <a:pt x="16194" y="24976"/>
                    <a:pt x="9008" y="24976"/>
                  </a:cubicBezTo>
                  <a:cubicBezTo>
                    <a:pt x="8641" y="24976"/>
                    <a:pt x="8274" y="24966"/>
                    <a:pt x="7906" y="24945"/>
                  </a:cubicBezTo>
                  <a:cubicBezTo>
                    <a:pt x="11097" y="19218"/>
                    <a:pt x="14217" y="14122"/>
                    <a:pt x="16884" y="10014"/>
                  </a:cubicBezTo>
                  <a:cubicBezTo>
                    <a:pt x="16991" y="10014"/>
                    <a:pt x="17145" y="10026"/>
                    <a:pt x="17372" y="10026"/>
                  </a:cubicBezTo>
                  <a:cubicBezTo>
                    <a:pt x="18681" y="10026"/>
                    <a:pt x="21968" y="9788"/>
                    <a:pt x="25825" y="7752"/>
                  </a:cubicBezTo>
                  <a:cubicBezTo>
                    <a:pt x="25873" y="7621"/>
                    <a:pt x="25897" y="7490"/>
                    <a:pt x="25932" y="7347"/>
                  </a:cubicBezTo>
                  <a:lnTo>
                    <a:pt x="25932" y="7347"/>
                  </a:lnTo>
                  <a:cubicBezTo>
                    <a:pt x="22049" y="9478"/>
                    <a:pt x="18706" y="9722"/>
                    <a:pt x="17395" y="9722"/>
                  </a:cubicBezTo>
                  <a:cubicBezTo>
                    <a:pt x="17263" y="9722"/>
                    <a:pt x="17151" y="9720"/>
                    <a:pt x="17062" y="9716"/>
                  </a:cubicBezTo>
                  <a:cubicBezTo>
                    <a:pt x="20086" y="5049"/>
                    <a:pt x="22479" y="1680"/>
                    <a:pt x="23599" y="132"/>
                  </a:cubicBezTo>
                  <a:lnTo>
                    <a:pt x="23325" y="1"/>
                  </a:lnTo>
                  <a:close/>
                </a:path>
              </a:pathLst>
            </a:custGeom>
            <a:solidFill>
              <a:schemeClr val="accent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1" name="Google Shape;1031;p71"/>
          <p:cNvGrpSpPr/>
          <p:nvPr/>
        </p:nvGrpSpPr>
        <p:grpSpPr>
          <a:xfrm flipH="1" rot="2887513">
            <a:off x="7659303" y="3713226"/>
            <a:ext cx="788219" cy="1677313"/>
            <a:chOff x="2363375" y="2549550"/>
            <a:chExt cx="788225" cy="1677325"/>
          </a:xfrm>
        </p:grpSpPr>
        <p:sp>
          <p:nvSpPr>
            <p:cNvPr id="1032" name="Google Shape;1032;p71"/>
            <p:cNvSpPr/>
            <p:nvPr/>
          </p:nvSpPr>
          <p:spPr>
            <a:xfrm>
              <a:off x="2654475" y="2552225"/>
              <a:ext cx="359000" cy="460200"/>
            </a:xfrm>
            <a:custGeom>
              <a:rect b="b" l="l" r="r" t="t"/>
              <a:pathLst>
                <a:path extrusionOk="0" h="18408" w="14360">
                  <a:moveTo>
                    <a:pt x="14360" y="1"/>
                  </a:moveTo>
                  <a:cubicBezTo>
                    <a:pt x="8300" y="3477"/>
                    <a:pt x="3597" y="7490"/>
                    <a:pt x="1" y="11776"/>
                  </a:cubicBezTo>
                  <a:lnTo>
                    <a:pt x="8109" y="18408"/>
                  </a:lnTo>
                  <a:cubicBezTo>
                    <a:pt x="11407" y="8526"/>
                    <a:pt x="13943" y="1179"/>
                    <a:pt x="1436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71"/>
            <p:cNvSpPr/>
            <p:nvPr/>
          </p:nvSpPr>
          <p:spPr>
            <a:xfrm>
              <a:off x="2581275" y="3438950"/>
              <a:ext cx="504550" cy="452750"/>
            </a:xfrm>
            <a:custGeom>
              <a:rect b="b" l="l" r="r" t="t"/>
              <a:pathLst>
                <a:path extrusionOk="0" h="18110" w="20182">
                  <a:moveTo>
                    <a:pt x="20181" y="0"/>
                  </a:moveTo>
                  <a:lnTo>
                    <a:pt x="5203" y="1655"/>
                  </a:lnTo>
                  <a:cubicBezTo>
                    <a:pt x="4036" y="5227"/>
                    <a:pt x="2881" y="8835"/>
                    <a:pt x="1774" y="12383"/>
                  </a:cubicBezTo>
                  <a:lnTo>
                    <a:pt x="1822" y="12407"/>
                  </a:lnTo>
                  <a:lnTo>
                    <a:pt x="1715" y="12549"/>
                  </a:lnTo>
                  <a:cubicBezTo>
                    <a:pt x="1143" y="14419"/>
                    <a:pt x="560" y="16276"/>
                    <a:pt x="0" y="18110"/>
                  </a:cubicBezTo>
                  <a:lnTo>
                    <a:pt x="11061" y="16502"/>
                  </a:lnTo>
                  <a:cubicBezTo>
                    <a:pt x="15502" y="10775"/>
                    <a:pt x="18383" y="5227"/>
                    <a:pt x="2018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71"/>
            <p:cNvSpPr/>
            <p:nvPr/>
          </p:nvSpPr>
          <p:spPr>
            <a:xfrm>
              <a:off x="2363375" y="3574075"/>
              <a:ext cx="253325" cy="646825"/>
            </a:xfrm>
            <a:custGeom>
              <a:rect b="b" l="l" r="r" t="t"/>
              <a:pathLst>
                <a:path extrusionOk="0" h="25873" w="10133">
                  <a:moveTo>
                    <a:pt x="655" y="1"/>
                  </a:moveTo>
                  <a:lnTo>
                    <a:pt x="655" y="1"/>
                  </a:lnTo>
                  <a:cubicBezTo>
                    <a:pt x="1" y="13240"/>
                    <a:pt x="3918" y="24170"/>
                    <a:pt x="4561" y="25873"/>
                  </a:cubicBezTo>
                  <a:cubicBezTo>
                    <a:pt x="6085" y="20301"/>
                    <a:pt x="8037" y="13812"/>
                    <a:pt x="10133" y="7097"/>
                  </a:cubicBezTo>
                  <a:lnTo>
                    <a:pt x="6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71"/>
            <p:cNvSpPr/>
            <p:nvPr/>
          </p:nvSpPr>
          <p:spPr>
            <a:xfrm>
              <a:off x="2924175" y="2553725"/>
              <a:ext cx="192000" cy="282500"/>
            </a:xfrm>
            <a:custGeom>
              <a:rect b="b" l="l" r="r" t="t"/>
              <a:pathLst>
                <a:path extrusionOk="0" h="11300" w="7680">
                  <a:moveTo>
                    <a:pt x="3870" y="0"/>
                  </a:moveTo>
                  <a:cubicBezTo>
                    <a:pt x="3620" y="738"/>
                    <a:pt x="2131" y="5037"/>
                    <a:pt x="0" y="11299"/>
                  </a:cubicBezTo>
                  <a:lnTo>
                    <a:pt x="7680" y="9763"/>
                  </a:lnTo>
                  <a:cubicBezTo>
                    <a:pt x="6322" y="4298"/>
                    <a:pt x="4334" y="774"/>
                    <a:pt x="38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71"/>
            <p:cNvSpPr/>
            <p:nvPr/>
          </p:nvSpPr>
          <p:spPr>
            <a:xfrm>
              <a:off x="2817300" y="2804950"/>
              <a:ext cx="334300" cy="349750"/>
            </a:xfrm>
            <a:custGeom>
              <a:rect b="b" l="l" r="r" t="t"/>
              <a:pathLst>
                <a:path extrusionOk="0" h="13990" w="13372">
                  <a:moveTo>
                    <a:pt x="12014" y="0"/>
                  </a:moveTo>
                  <a:lnTo>
                    <a:pt x="4156" y="1560"/>
                  </a:lnTo>
                  <a:cubicBezTo>
                    <a:pt x="2953" y="5179"/>
                    <a:pt x="1525" y="9406"/>
                    <a:pt x="1" y="13990"/>
                  </a:cubicBezTo>
                  <a:lnTo>
                    <a:pt x="13252" y="11609"/>
                  </a:lnTo>
                  <a:cubicBezTo>
                    <a:pt x="13371" y="7180"/>
                    <a:pt x="12800" y="3250"/>
                    <a:pt x="1201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71"/>
            <p:cNvSpPr/>
            <p:nvPr/>
          </p:nvSpPr>
          <p:spPr>
            <a:xfrm>
              <a:off x="2713425" y="3102900"/>
              <a:ext cx="434600" cy="369400"/>
            </a:xfrm>
            <a:custGeom>
              <a:rect b="b" l="l" r="r" t="t"/>
              <a:pathLst>
                <a:path extrusionOk="0" h="14776" w="17384">
                  <a:moveTo>
                    <a:pt x="17384" y="0"/>
                  </a:moveTo>
                  <a:lnTo>
                    <a:pt x="4037" y="2393"/>
                  </a:lnTo>
                  <a:cubicBezTo>
                    <a:pt x="2739" y="6322"/>
                    <a:pt x="1370" y="10525"/>
                    <a:pt x="0" y="14776"/>
                  </a:cubicBezTo>
                  <a:lnTo>
                    <a:pt x="14990" y="13145"/>
                  </a:lnTo>
                  <a:cubicBezTo>
                    <a:pt x="16574" y="8442"/>
                    <a:pt x="17264" y="4024"/>
                    <a:pt x="1738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71"/>
            <p:cNvSpPr/>
            <p:nvPr/>
          </p:nvSpPr>
          <p:spPr>
            <a:xfrm>
              <a:off x="2380350" y="3151700"/>
              <a:ext cx="360475" cy="592375"/>
            </a:xfrm>
            <a:custGeom>
              <a:rect b="b" l="l" r="r" t="t"/>
              <a:pathLst>
                <a:path extrusionOk="0" h="23695" w="14419">
                  <a:moveTo>
                    <a:pt x="3596" y="1"/>
                  </a:moveTo>
                  <a:cubicBezTo>
                    <a:pt x="1334" y="5585"/>
                    <a:pt x="286" y="11240"/>
                    <a:pt x="0" y="16539"/>
                  </a:cubicBezTo>
                  <a:lnTo>
                    <a:pt x="9561" y="23694"/>
                  </a:lnTo>
                  <a:cubicBezTo>
                    <a:pt x="11145" y="18646"/>
                    <a:pt x="12788" y="13502"/>
                    <a:pt x="14419" y="8526"/>
                  </a:cubicBezTo>
                  <a:lnTo>
                    <a:pt x="359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71"/>
            <p:cNvSpPr/>
            <p:nvPr/>
          </p:nvSpPr>
          <p:spPr>
            <a:xfrm>
              <a:off x="2472925" y="2852575"/>
              <a:ext cx="381325" cy="504550"/>
            </a:xfrm>
            <a:custGeom>
              <a:rect b="b" l="l" r="r" t="t"/>
              <a:pathLst>
                <a:path extrusionOk="0" h="20182" w="15253">
                  <a:moveTo>
                    <a:pt x="7049" y="0"/>
                  </a:moveTo>
                  <a:cubicBezTo>
                    <a:pt x="3941" y="3739"/>
                    <a:pt x="1643" y="7680"/>
                    <a:pt x="0" y="11668"/>
                  </a:cubicBezTo>
                  <a:lnTo>
                    <a:pt x="10787" y="20181"/>
                  </a:lnTo>
                  <a:cubicBezTo>
                    <a:pt x="12347" y="15431"/>
                    <a:pt x="13871" y="10847"/>
                    <a:pt x="15252" y="6715"/>
                  </a:cubicBezTo>
                  <a:lnTo>
                    <a:pt x="704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71"/>
            <p:cNvSpPr/>
            <p:nvPr/>
          </p:nvSpPr>
          <p:spPr>
            <a:xfrm>
              <a:off x="2485125" y="3860425"/>
              <a:ext cx="366425" cy="362575"/>
            </a:xfrm>
            <a:custGeom>
              <a:rect b="b" l="l" r="r" t="t"/>
              <a:pathLst>
                <a:path extrusionOk="0" h="14503" w="14657">
                  <a:moveTo>
                    <a:pt x="14657" y="1"/>
                  </a:moveTo>
                  <a:lnTo>
                    <a:pt x="3763" y="1584"/>
                  </a:lnTo>
                  <a:cubicBezTo>
                    <a:pt x="2370" y="6180"/>
                    <a:pt x="1072" y="10549"/>
                    <a:pt x="0" y="14502"/>
                  </a:cubicBezTo>
                  <a:cubicBezTo>
                    <a:pt x="6120" y="9621"/>
                    <a:pt x="10918" y="4751"/>
                    <a:pt x="1465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71"/>
            <p:cNvSpPr/>
            <p:nvPr/>
          </p:nvSpPr>
          <p:spPr>
            <a:xfrm>
              <a:off x="2380650" y="2549550"/>
              <a:ext cx="767975" cy="1677325"/>
            </a:xfrm>
            <a:custGeom>
              <a:rect b="b" l="l" r="r" t="t"/>
              <a:pathLst>
                <a:path extrusionOk="0" h="67093" w="30719">
                  <a:moveTo>
                    <a:pt x="25503" y="1"/>
                  </a:moveTo>
                  <a:cubicBezTo>
                    <a:pt x="25444" y="48"/>
                    <a:pt x="25372" y="72"/>
                    <a:pt x="25313" y="120"/>
                  </a:cubicBezTo>
                  <a:cubicBezTo>
                    <a:pt x="24908" y="1298"/>
                    <a:pt x="22360" y="8644"/>
                    <a:pt x="19062" y="18527"/>
                  </a:cubicBezTo>
                  <a:lnTo>
                    <a:pt x="10954" y="11895"/>
                  </a:lnTo>
                  <a:cubicBezTo>
                    <a:pt x="10894" y="11966"/>
                    <a:pt x="10811" y="12038"/>
                    <a:pt x="10752" y="12121"/>
                  </a:cubicBezTo>
                  <a:lnTo>
                    <a:pt x="18955" y="18824"/>
                  </a:lnTo>
                  <a:cubicBezTo>
                    <a:pt x="17574" y="22980"/>
                    <a:pt x="16050" y="27552"/>
                    <a:pt x="14502" y="32314"/>
                  </a:cubicBezTo>
                  <a:lnTo>
                    <a:pt x="3715" y="23801"/>
                  </a:lnTo>
                  <a:cubicBezTo>
                    <a:pt x="3667" y="23884"/>
                    <a:pt x="3644" y="23992"/>
                    <a:pt x="3596" y="24087"/>
                  </a:cubicBezTo>
                  <a:lnTo>
                    <a:pt x="14419" y="32612"/>
                  </a:lnTo>
                  <a:cubicBezTo>
                    <a:pt x="12799" y="37577"/>
                    <a:pt x="11144" y="42732"/>
                    <a:pt x="9561" y="47780"/>
                  </a:cubicBezTo>
                  <a:lnTo>
                    <a:pt x="12" y="40613"/>
                  </a:lnTo>
                  <a:cubicBezTo>
                    <a:pt x="12" y="40732"/>
                    <a:pt x="0" y="40851"/>
                    <a:pt x="0" y="40970"/>
                  </a:cubicBezTo>
                  <a:lnTo>
                    <a:pt x="9478" y="48078"/>
                  </a:lnTo>
                  <a:cubicBezTo>
                    <a:pt x="7382" y="54781"/>
                    <a:pt x="5441" y="61270"/>
                    <a:pt x="3894" y="66854"/>
                  </a:cubicBezTo>
                  <a:cubicBezTo>
                    <a:pt x="3953" y="67009"/>
                    <a:pt x="3989" y="67092"/>
                    <a:pt x="3989" y="67092"/>
                  </a:cubicBezTo>
                  <a:cubicBezTo>
                    <a:pt x="4048" y="67033"/>
                    <a:pt x="4120" y="66985"/>
                    <a:pt x="4179" y="66925"/>
                  </a:cubicBezTo>
                  <a:cubicBezTo>
                    <a:pt x="5263" y="62996"/>
                    <a:pt x="6549" y="58615"/>
                    <a:pt x="7942" y="54007"/>
                  </a:cubicBezTo>
                  <a:lnTo>
                    <a:pt x="18824" y="52424"/>
                  </a:lnTo>
                  <a:cubicBezTo>
                    <a:pt x="18907" y="52305"/>
                    <a:pt x="19003" y="52197"/>
                    <a:pt x="19086" y="52078"/>
                  </a:cubicBezTo>
                  <a:lnTo>
                    <a:pt x="19086" y="52078"/>
                  </a:lnTo>
                  <a:lnTo>
                    <a:pt x="8025" y="53686"/>
                  </a:lnTo>
                  <a:cubicBezTo>
                    <a:pt x="8585" y="51852"/>
                    <a:pt x="9168" y="49995"/>
                    <a:pt x="9740" y="48125"/>
                  </a:cubicBezTo>
                  <a:lnTo>
                    <a:pt x="9847" y="47983"/>
                  </a:lnTo>
                  <a:lnTo>
                    <a:pt x="9799" y="47959"/>
                  </a:lnTo>
                  <a:cubicBezTo>
                    <a:pt x="10918" y="44399"/>
                    <a:pt x="12061" y="40779"/>
                    <a:pt x="13216" y="37231"/>
                  </a:cubicBezTo>
                  <a:lnTo>
                    <a:pt x="28194" y="35576"/>
                  </a:lnTo>
                  <a:cubicBezTo>
                    <a:pt x="28230" y="35469"/>
                    <a:pt x="28278" y="35362"/>
                    <a:pt x="28301" y="35255"/>
                  </a:cubicBezTo>
                  <a:lnTo>
                    <a:pt x="28301" y="35255"/>
                  </a:lnTo>
                  <a:lnTo>
                    <a:pt x="13299" y="36910"/>
                  </a:lnTo>
                  <a:cubicBezTo>
                    <a:pt x="14669" y="32659"/>
                    <a:pt x="16050" y="28456"/>
                    <a:pt x="17348" y="24515"/>
                  </a:cubicBezTo>
                  <a:lnTo>
                    <a:pt x="30695" y="22122"/>
                  </a:lnTo>
                  <a:cubicBezTo>
                    <a:pt x="30695" y="22015"/>
                    <a:pt x="30695" y="21908"/>
                    <a:pt x="30718" y="21825"/>
                  </a:cubicBezTo>
                  <a:lnTo>
                    <a:pt x="30718" y="21825"/>
                  </a:lnTo>
                  <a:lnTo>
                    <a:pt x="17467" y="24206"/>
                  </a:lnTo>
                  <a:cubicBezTo>
                    <a:pt x="18991" y="19622"/>
                    <a:pt x="20419" y="15383"/>
                    <a:pt x="21634" y="11776"/>
                  </a:cubicBezTo>
                  <a:lnTo>
                    <a:pt x="29492" y="10216"/>
                  </a:lnTo>
                  <a:cubicBezTo>
                    <a:pt x="29468" y="10109"/>
                    <a:pt x="29444" y="10026"/>
                    <a:pt x="29421" y="9930"/>
                  </a:cubicBezTo>
                  <a:lnTo>
                    <a:pt x="21741" y="11466"/>
                  </a:lnTo>
                  <a:cubicBezTo>
                    <a:pt x="23872" y="5192"/>
                    <a:pt x="25337" y="905"/>
                    <a:pt x="25611" y="167"/>
                  </a:cubicBezTo>
                  <a:cubicBezTo>
                    <a:pt x="25551" y="60"/>
                    <a:pt x="25503" y="1"/>
                    <a:pt x="25503" y="1"/>
                  </a:cubicBezTo>
                  <a:close/>
                </a:path>
              </a:pathLst>
            </a:custGeom>
            <a:solidFill>
              <a:schemeClr val="accent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42" name="Google Shape;1042;p71"/>
          <p:cNvGrpSpPr/>
          <p:nvPr/>
        </p:nvGrpSpPr>
        <p:grpSpPr>
          <a:xfrm>
            <a:off x="1259133" y="3863396"/>
            <a:ext cx="774851" cy="773549"/>
            <a:chOff x="3245625" y="3259150"/>
            <a:chExt cx="535525" cy="534625"/>
          </a:xfrm>
        </p:grpSpPr>
        <p:sp>
          <p:nvSpPr>
            <p:cNvPr id="1043" name="Google Shape;1043;p71"/>
            <p:cNvSpPr/>
            <p:nvPr/>
          </p:nvSpPr>
          <p:spPr>
            <a:xfrm>
              <a:off x="3245625" y="3278500"/>
              <a:ext cx="535525" cy="504850"/>
            </a:xfrm>
            <a:custGeom>
              <a:rect b="b" l="l" r="r" t="t"/>
              <a:pathLst>
                <a:path extrusionOk="0" h="20194" w="21421">
                  <a:moveTo>
                    <a:pt x="12979" y="4632"/>
                  </a:moveTo>
                  <a:lnTo>
                    <a:pt x="15550" y="9347"/>
                  </a:lnTo>
                  <a:lnTo>
                    <a:pt x="12979" y="13729"/>
                  </a:lnTo>
                  <a:lnTo>
                    <a:pt x="7859" y="13729"/>
                  </a:lnTo>
                  <a:lnTo>
                    <a:pt x="4966" y="9359"/>
                  </a:lnTo>
                  <a:lnTo>
                    <a:pt x="6990" y="4978"/>
                  </a:lnTo>
                  <a:lnTo>
                    <a:pt x="12979" y="4632"/>
                  </a:lnTo>
                  <a:close/>
                  <a:moveTo>
                    <a:pt x="14705" y="1"/>
                  </a:moveTo>
                  <a:lnTo>
                    <a:pt x="12860" y="2001"/>
                  </a:lnTo>
                  <a:lnTo>
                    <a:pt x="6537" y="2489"/>
                  </a:lnTo>
                  <a:lnTo>
                    <a:pt x="4728" y="1037"/>
                  </a:lnTo>
                  <a:cubicBezTo>
                    <a:pt x="4097" y="1477"/>
                    <a:pt x="3501" y="1977"/>
                    <a:pt x="2942" y="2549"/>
                  </a:cubicBezTo>
                  <a:lnTo>
                    <a:pt x="4942" y="4525"/>
                  </a:lnTo>
                  <a:lnTo>
                    <a:pt x="3001" y="8252"/>
                  </a:lnTo>
                  <a:lnTo>
                    <a:pt x="120" y="8323"/>
                  </a:lnTo>
                  <a:cubicBezTo>
                    <a:pt x="48" y="8859"/>
                    <a:pt x="1" y="9395"/>
                    <a:pt x="1" y="9943"/>
                  </a:cubicBezTo>
                  <a:cubicBezTo>
                    <a:pt x="1" y="10121"/>
                    <a:pt x="1" y="10300"/>
                    <a:pt x="13" y="10478"/>
                  </a:cubicBezTo>
                  <a:lnTo>
                    <a:pt x="2942" y="10478"/>
                  </a:lnTo>
                  <a:lnTo>
                    <a:pt x="5597" y="14681"/>
                  </a:lnTo>
                  <a:lnTo>
                    <a:pt x="3977" y="17598"/>
                  </a:lnTo>
                  <a:lnTo>
                    <a:pt x="3108" y="17491"/>
                  </a:lnTo>
                  <a:lnTo>
                    <a:pt x="3108" y="17491"/>
                  </a:lnTo>
                  <a:cubicBezTo>
                    <a:pt x="3954" y="18336"/>
                    <a:pt x="4942" y="19039"/>
                    <a:pt x="6025" y="19575"/>
                  </a:cubicBezTo>
                  <a:lnTo>
                    <a:pt x="5882" y="19003"/>
                  </a:lnTo>
                  <a:lnTo>
                    <a:pt x="7633" y="15967"/>
                  </a:lnTo>
                  <a:lnTo>
                    <a:pt x="12943" y="15967"/>
                  </a:lnTo>
                  <a:lnTo>
                    <a:pt x="14062" y="19408"/>
                  </a:lnTo>
                  <a:lnTo>
                    <a:pt x="13705" y="20194"/>
                  </a:lnTo>
                  <a:cubicBezTo>
                    <a:pt x="15026" y="19813"/>
                    <a:pt x="16253" y="19170"/>
                    <a:pt x="17312" y="18336"/>
                  </a:cubicBezTo>
                  <a:lnTo>
                    <a:pt x="16158" y="18146"/>
                  </a:lnTo>
                  <a:lnTo>
                    <a:pt x="15003" y="14991"/>
                  </a:lnTo>
                  <a:lnTo>
                    <a:pt x="17824" y="10466"/>
                  </a:lnTo>
                  <a:lnTo>
                    <a:pt x="21325" y="11252"/>
                  </a:lnTo>
                  <a:cubicBezTo>
                    <a:pt x="21384" y="10824"/>
                    <a:pt x="21420" y="10371"/>
                    <a:pt x="21420" y="9919"/>
                  </a:cubicBezTo>
                  <a:cubicBezTo>
                    <a:pt x="21420" y="9419"/>
                    <a:pt x="21384" y="8931"/>
                    <a:pt x="21313" y="8454"/>
                  </a:cubicBezTo>
                  <a:lnTo>
                    <a:pt x="17574" y="8038"/>
                  </a:lnTo>
                  <a:lnTo>
                    <a:pt x="15146" y="3394"/>
                  </a:lnTo>
                  <a:lnTo>
                    <a:pt x="17051" y="1311"/>
                  </a:lnTo>
                  <a:cubicBezTo>
                    <a:pt x="16336" y="775"/>
                    <a:pt x="15550" y="346"/>
                    <a:pt x="1470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71"/>
            <p:cNvSpPr/>
            <p:nvPr/>
          </p:nvSpPr>
          <p:spPr>
            <a:xfrm>
              <a:off x="3369750" y="3394000"/>
              <a:ext cx="264650" cy="227725"/>
            </a:xfrm>
            <a:custGeom>
              <a:rect b="b" l="l" r="r" t="t"/>
              <a:pathLst>
                <a:path extrusionOk="0" h="9109" w="10586">
                  <a:moveTo>
                    <a:pt x="8014" y="0"/>
                  </a:moveTo>
                  <a:lnTo>
                    <a:pt x="2025" y="358"/>
                  </a:lnTo>
                  <a:lnTo>
                    <a:pt x="1" y="4739"/>
                  </a:lnTo>
                  <a:lnTo>
                    <a:pt x="2894" y="9109"/>
                  </a:lnTo>
                  <a:lnTo>
                    <a:pt x="8014" y="9109"/>
                  </a:lnTo>
                  <a:lnTo>
                    <a:pt x="10585" y="4727"/>
                  </a:lnTo>
                  <a:lnTo>
                    <a:pt x="801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71"/>
            <p:cNvSpPr/>
            <p:nvPr/>
          </p:nvSpPr>
          <p:spPr>
            <a:xfrm>
              <a:off x="3364700" y="3259150"/>
              <a:ext cx="247675" cy="81300"/>
            </a:xfrm>
            <a:custGeom>
              <a:rect b="b" l="l" r="r" t="t"/>
              <a:pathLst>
                <a:path extrusionOk="0" h="3252" w="9907">
                  <a:moveTo>
                    <a:pt x="5941" y="1"/>
                  </a:moveTo>
                  <a:cubicBezTo>
                    <a:pt x="3739" y="1"/>
                    <a:pt x="1691" y="668"/>
                    <a:pt x="0" y="1799"/>
                  </a:cubicBezTo>
                  <a:lnTo>
                    <a:pt x="1798" y="3251"/>
                  </a:lnTo>
                  <a:lnTo>
                    <a:pt x="8097" y="2775"/>
                  </a:lnTo>
                  <a:lnTo>
                    <a:pt x="9906" y="775"/>
                  </a:lnTo>
                  <a:cubicBezTo>
                    <a:pt x="8680" y="287"/>
                    <a:pt x="7335" y="1"/>
                    <a:pt x="594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71"/>
            <p:cNvSpPr/>
            <p:nvPr/>
          </p:nvSpPr>
          <p:spPr>
            <a:xfrm>
              <a:off x="3623650" y="3311550"/>
              <a:ext cx="153925" cy="178625"/>
            </a:xfrm>
            <a:custGeom>
              <a:rect b="b" l="l" r="r" t="t"/>
              <a:pathLst>
                <a:path extrusionOk="0" h="7145" w="6157">
                  <a:moveTo>
                    <a:pt x="1906" y="0"/>
                  </a:moveTo>
                  <a:lnTo>
                    <a:pt x="1" y="2084"/>
                  </a:lnTo>
                  <a:lnTo>
                    <a:pt x="2430" y="6727"/>
                  </a:lnTo>
                  <a:lnTo>
                    <a:pt x="6156" y="7144"/>
                  </a:lnTo>
                  <a:cubicBezTo>
                    <a:pt x="5763" y="4215"/>
                    <a:pt x="4168" y="1667"/>
                    <a:pt x="19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71"/>
            <p:cNvSpPr/>
            <p:nvPr/>
          </p:nvSpPr>
          <p:spPr>
            <a:xfrm>
              <a:off x="3620375" y="3540450"/>
              <a:ext cx="157800" cy="196475"/>
            </a:xfrm>
            <a:custGeom>
              <a:rect b="b" l="l" r="r" t="t"/>
              <a:pathLst>
                <a:path extrusionOk="0" h="7859" w="6312">
                  <a:moveTo>
                    <a:pt x="2811" y="0"/>
                  </a:moveTo>
                  <a:lnTo>
                    <a:pt x="1" y="4513"/>
                  </a:lnTo>
                  <a:lnTo>
                    <a:pt x="1156" y="7668"/>
                  </a:lnTo>
                  <a:lnTo>
                    <a:pt x="2299" y="7858"/>
                  </a:lnTo>
                  <a:cubicBezTo>
                    <a:pt x="4466" y="6168"/>
                    <a:pt x="5954" y="3644"/>
                    <a:pt x="6311" y="786"/>
                  </a:cubicBezTo>
                  <a:lnTo>
                    <a:pt x="281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71"/>
            <p:cNvSpPr/>
            <p:nvPr/>
          </p:nvSpPr>
          <p:spPr>
            <a:xfrm>
              <a:off x="3392075" y="3677375"/>
              <a:ext cx="204825" cy="116400"/>
            </a:xfrm>
            <a:custGeom>
              <a:rect b="b" l="l" r="r" t="t"/>
              <a:pathLst>
                <a:path extrusionOk="0" h="4656" w="8193">
                  <a:moveTo>
                    <a:pt x="1763" y="0"/>
                  </a:moveTo>
                  <a:lnTo>
                    <a:pt x="1" y="3036"/>
                  </a:lnTo>
                  <a:lnTo>
                    <a:pt x="167" y="3584"/>
                  </a:lnTo>
                  <a:cubicBezTo>
                    <a:pt x="1584" y="4275"/>
                    <a:pt x="3156" y="4656"/>
                    <a:pt x="4823" y="4656"/>
                  </a:cubicBezTo>
                  <a:cubicBezTo>
                    <a:pt x="5870" y="4656"/>
                    <a:pt x="6882" y="4513"/>
                    <a:pt x="7835" y="4227"/>
                  </a:cubicBezTo>
                  <a:lnTo>
                    <a:pt x="8192" y="3441"/>
                  </a:lnTo>
                  <a:lnTo>
                    <a:pt x="707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71"/>
            <p:cNvSpPr/>
            <p:nvPr/>
          </p:nvSpPr>
          <p:spPr>
            <a:xfrm>
              <a:off x="3246225" y="3540450"/>
              <a:ext cx="139325" cy="177425"/>
            </a:xfrm>
            <a:custGeom>
              <a:rect b="b" l="l" r="r" t="t"/>
              <a:pathLst>
                <a:path extrusionOk="0" h="7097" w="5573">
                  <a:moveTo>
                    <a:pt x="1" y="0"/>
                  </a:moveTo>
                  <a:cubicBezTo>
                    <a:pt x="143" y="2727"/>
                    <a:pt x="1298" y="5191"/>
                    <a:pt x="3096" y="7001"/>
                  </a:cubicBezTo>
                  <a:lnTo>
                    <a:pt x="3965" y="7096"/>
                  </a:lnTo>
                  <a:lnTo>
                    <a:pt x="5573" y="4179"/>
                  </a:lnTo>
                  <a:lnTo>
                    <a:pt x="294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71"/>
            <p:cNvSpPr/>
            <p:nvPr/>
          </p:nvSpPr>
          <p:spPr>
            <a:xfrm>
              <a:off x="3248900" y="3342200"/>
              <a:ext cx="120875" cy="144100"/>
            </a:xfrm>
            <a:custGeom>
              <a:rect b="b" l="l" r="r" t="t"/>
              <a:pathLst>
                <a:path extrusionOk="0" h="5764" w="4835">
                  <a:moveTo>
                    <a:pt x="2846" y="1"/>
                  </a:moveTo>
                  <a:cubicBezTo>
                    <a:pt x="1358" y="1549"/>
                    <a:pt x="346" y="3537"/>
                    <a:pt x="1" y="5763"/>
                  </a:cubicBezTo>
                  <a:lnTo>
                    <a:pt x="2894" y="5680"/>
                  </a:lnTo>
                  <a:lnTo>
                    <a:pt x="4835" y="1977"/>
                  </a:lnTo>
                  <a:lnTo>
                    <a:pt x="284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51" name="Google Shape;1051;p7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6" name="Shape 96"/>
        <p:cNvGrpSpPr/>
        <p:nvPr/>
      </p:nvGrpSpPr>
      <p:grpSpPr>
        <a:xfrm>
          <a:off x="0" y="0"/>
          <a:ext cx="0" cy="0"/>
          <a:chOff x="0" y="0"/>
          <a:chExt cx="0" cy="0"/>
        </a:xfrm>
      </p:grpSpPr>
      <p:sp>
        <p:nvSpPr>
          <p:cNvPr id="97" name="Google Shape;97;p8"/>
          <p:cNvSpPr txBox="1"/>
          <p:nvPr>
            <p:ph type="title"/>
          </p:nvPr>
        </p:nvSpPr>
        <p:spPr>
          <a:xfrm>
            <a:off x="4153975" y="1052700"/>
            <a:ext cx="4276800" cy="24285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98" name="Google Shape;98;p8"/>
          <p:cNvSpPr/>
          <p:nvPr/>
        </p:nvSpPr>
        <p:spPr>
          <a:xfrm flipH="1">
            <a:off x="-40020" y="2521408"/>
            <a:ext cx="9143969" cy="3253077"/>
          </a:xfrm>
          <a:custGeom>
            <a:rect b="b" l="l" r="r" t="t"/>
            <a:pathLst>
              <a:path extrusionOk="0" h="85992" w="207358">
                <a:moveTo>
                  <a:pt x="195133" y="1"/>
                </a:moveTo>
                <a:cubicBezTo>
                  <a:pt x="194565" y="1"/>
                  <a:pt x="193971" y="38"/>
                  <a:pt x="193352" y="116"/>
                </a:cubicBezTo>
                <a:cubicBezTo>
                  <a:pt x="181940" y="1557"/>
                  <a:pt x="182446" y="12393"/>
                  <a:pt x="182446" y="12393"/>
                </a:cubicBezTo>
                <a:cubicBezTo>
                  <a:pt x="182230" y="12381"/>
                  <a:pt x="182018" y="12376"/>
                  <a:pt x="181811" y="12376"/>
                </a:cubicBezTo>
                <a:cubicBezTo>
                  <a:pt x="174097" y="12376"/>
                  <a:pt x="173104" y="20094"/>
                  <a:pt x="173104" y="20094"/>
                </a:cubicBezTo>
                <a:cubicBezTo>
                  <a:pt x="173104" y="20094"/>
                  <a:pt x="168923" y="14850"/>
                  <a:pt x="160205" y="14850"/>
                </a:cubicBezTo>
                <a:cubicBezTo>
                  <a:pt x="158063" y="14850"/>
                  <a:pt x="155647" y="15166"/>
                  <a:pt x="152951" y="15955"/>
                </a:cubicBezTo>
                <a:cubicBezTo>
                  <a:pt x="139286" y="19963"/>
                  <a:pt x="144089" y="32964"/>
                  <a:pt x="144089" y="32964"/>
                </a:cubicBezTo>
                <a:cubicBezTo>
                  <a:pt x="132528" y="34108"/>
                  <a:pt x="135671" y="45372"/>
                  <a:pt x="135671" y="45372"/>
                </a:cubicBezTo>
                <a:cubicBezTo>
                  <a:pt x="122932" y="45555"/>
                  <a:pt x="124137" y="54828"/>
                  <a:pt x="124137" y="54828"/>
                </a:cubicBezTo>
                <a:cubicBezTo>
                  <a:pt x="124137" y="54828"/>
                  <a:pt x="119733" y="49235"/>
                  <a:pt x="111771" y="49235"/>
                </a:cubicBezTo>
                <a:cubicBezTo>
                  <a:pt x="109846" y="49235"/>
                  <a:pt x="107712" y="49562"/>
                  <a:pt x="105382" y="50375"/>
                </a:cubicBezTo>
                <a:cubicBezTo>
                  <a:pt x="93428" y="54558"/>
                  <a:pt x="91193" y="62966"/>
                  <a:pt x="91193" y="62966"/>
                </a:cubicBezTo>
                <a:cubicBezTo>
                  <a:pt x="87875" y="62008"/>
                  <a:pt x="84965" y="61620"/>
                  <a:pt x="82429" y="61620"/>
                </a:cubicBezTo>
                <a:cubicBezTo>
                  <a:pt x="71557" y="61620"/>
                  <a:pt x="67539" y="68755"/>
                  <a:pt x="67539" y="68755"/>
                </a:cubicBezTo>
                <a:cubicBezTo>
                  <a:pt x="63838" y="66440"/>
                  <a:pt x="60500" y="65630"/>
                  <a:pt x="57642" y="65630"/>
                </a:cubicBezTo>
                <a:cubicBezTo>
                  <a:pt x="50981" y="65630"/>
                  <a:pt x="46924" y="70030"/>
                  <a:pt x="46924" y="70030"/>
                </a:cubicBezTo>
                <a:cubicBezTo>
                  <a:pt x="45101" y="66098"/>
                  <a:pt x="42326" y="65016"/>
                  <a:pt x="39824" y="65016"/>
                </a:cubicBezTo>
                <a:cubicBezTo>
                  <a:pt x="36765" y="65016"/>
                  <a:pt x="34115" y="66633"/>
                  <a:pt x="34115" y="66633"/>
                </a:cubicBezTo>
                <a:cubicBezTo>
                  <a:pt x="34115" y="66633"/>
                  <a:pt x="33042" y="52135"/>
                  <a:pt x="21165" y="52135"/>
                </a:cubicBezTo>
                <a:cubicBezTo>
                  <a:pt x="20683" y="52135"/>
                  <a:pt x="20183" y="52159"/>
                  <a:pt x="19664" y="52209"/>
                </a:cubicBezTo>
                <a:cubicBezTo>
                  <a:pt x="6366" y="53484"/>
                  <a:pt x="1" y="62084"/>
                  <a:pt x="1" y="62084"/>
                </a:cubicBezTo>
                <a:lnTo>
                  <a:pt x="1" y="85991"/>
                </a:lnTo>
                <a:lnTo>
                  <a:pt x="207357" y="85991"/>
                </a:lnTo>
                <a:lnTo>
                  <a:pt x="207357" y="11231"/>
                </a:lnTo>
                <a:cubicBezTo>
                  <a:pt x="207357" y="11231"/>
                  <a:pt x="205038" y="1"/>
                  <a:pt x="195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8"/>
          <p:cNvSpPr/>
          <p:nvPr/>
        </p:nvSpPr>
        <p:spPr>
          <a:xfrm flipH="1">
            <a:off x="-152400" y="3930975"/>
            <a:ext cx="5216551" cy="1848589"/>
          </a:xfrm>
          <a:custGeom>
            <a:rect b="b" l="l" r="r" t="t"/>
            <a:pathLst>
              <a:path extrusionOk="0" h="55318" w="132982">
                <a:moveTo>
                  <a:pt x="129692" y="0"/>
                </a:moveTo>
                <a:cubicBezTo>
                  <a:pt x="17927" y="0"/>
                  <a:pt x="0" y="36615"/>
                  <a:pt x="0" y="36615"/>
                </a:cubicBezTo>
                <a:lnTo>
                  <a:pt x="219" y="55318"/>
                </a:lnTo>
                <a:lnTo>
                  <a:pt x="132982" y="53833"/>
                </a:lnTo>
                <a:lnTo>
                  <a:pt x="131401" y="3"/>
                </a:lnTo>
                <a:cubicBezTo>
                  <a:pt x="130829" y="1"/>
                  <a:pt x="130260" y="0"/>
                  <a:pt x="1296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8"/>
          <p:cNvSpPr/>
          <p:nvPr/>
        </p:nvSpPr>
        <p:spPr>
          <a:xfrm>
            <a:off x="726447" y="528953"/>
            <a:ext cx="1635871" cy="317607"/>
          </a:xfrm>
          <a:custGeom>
            <a:rect b="b" l="l" r="r" t="t"/>
            <a:pathLst>
              <a:path extrusionOk="0" h="17124" w="88199">
                <a:moveTo>
                  <a:pt x="40677" y="0"/>
                </a:moveTo>
                <a:cubicBezTo>
                  <a:pt x="40206" y="0"/>
                  <a:pt x="39728" y="28"/>
                  <a:pt x="39240" y="88"/>
                </a:cubicBezTo>
                <a:cubicBezTo>
                  <a:pt x="29802" y="1232"/>
                  <a:pt x="31871" y="8296"/>
                  <a:pt x="31871" y="8296"/>
                </a:cubicBezTo>
                <a:cubicBezTo>
                  <a:pt x="31871" y="8296"/>
                  <a:pt x="28894" y="3392"/>
                  <a:pt x="23114" y="3392"/>
                </a:cubicBezTo>
                <a:cubicBezTo>
                  <a:pt x="21901" y="3392"/>
                  <a:pt x="20564" y="3608"/>
                  <a:pt x="19106" y="4131"/>
                </a:cubicBezTo>
                <a:cubicBezTo>
                  <a:pt x="10697" y="7143"/>
                  <a:pt x="14425" y="13683"/>
                  <a:pt x="14425" y="13683"/>
                </a:cubicBezTo>
                <a:cubicBezTo>
                  <a:pt x="14083" y="13651"/>
                  <a:pt x="13729" y="13637"/>
                  <a:pt x="13365" y="13637"/>
                </a:cubicBezTo>
                <a:cubicBezTo>
                  <a:pt x="7782" y="13637"/>
                  <a:pt x="1" y="17123"/>
                  <a:pt x="1" y="17123"/>
                </a:cubicBezTo>
                <a:lnTo>
                  <a:pt x="88198" y="17123"/>
                </a:lnTo>
                <a:cubicBezTo>
                  <a:pt x="86320" y="13241"/>
                  <a:pt x="81795" y="12569"/>
                  <a:pt x="78900" y="12569"/>
                </a:cubicBezTo>
                <a:cubicBezTo>
                  <a:pt x="77380" y="12569"/>
                  <a:pt x="76309" y="12754"/>
                  <a:pt x="76306" y="12757"/>
                </a:cubicBezTo>
                <a:cubicBezTo>
                  <a:pt x="74896" y="10843"/>
                  <a:pt x="73068" y="10305"/>
                  <a:pt x="71458" y="10305"/>
                </a:cubicBezTo>
                <a:cubicBezTo>
                  <a:pt x="69389" y="10305"/>
                  <a:pt x="67679" y="11194"/>
                  <a:pt x="67679" y="11194"/>
                </a:cubicBezTo>
                <a:cubicBezTo>
                  <a:pt x="67679" y="11194"/>
                  <a:pt x="66544" y="5694"/>
                  <a:pt x="61969" y="5589"/>
                </a:cubicBezTo>
                <a:cubicBezTo>
                  <a:pt x="61911" y="5587"/>
                  <a:pt x="61853" y="5587"/>
                  <a:pt x="61795" y="5587"/>
                </a:cubicBezTo>
                <a:cubicBezTo>
                  <a:pt x="57350" y="5587"/>
                  <a:pt x="55018" y="9535"/>
                  <a:pt x="55018" y="9535"/>
                </a:cubicBezTo>
                <a:cubicBezTo>
                  <a:pt x="55018" y="9535"/>
                  <a:pt x="49324" y="0"/>
                  <a:pt x="406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8"/>
          <p:cNvSpPr/>
          <p:nvPr/>
        </p:nvSpPr>
        <p:spPr>
          <a:xfrm flipH="1">
            <a:off x="8182897" y="861328"/>
            <a:ext cx="1635871" cy="317607"/>
          </a:xfrm>
          <a:custGeom>
            <a:rect b="b" l="l" r="r" t="t"/>
            <a:pathLst>
              <a:path extrusionOk="0" h="17124" w="88199">
                <a:moveTo>
                  <a:pt x="40677" y="0"/>
                </a:moveTo>
                <a:cubicBezTo>
                  <a:pt x="40206" y="0"/>
                  <a:pt x="39728" y="28"/>
                  <a:pt x="39240" y="88"/>
                </a:cubicBezTo>
                <a:cubicBezTo>
                  <a:pt x="29802" y="1232"/>
                  <a:pt x="31871" y="8296"/>
                  <a:pt x="31871" y="8296"/>
                </a:cubicBezTo>
                <a:cubicBezTo>
                  <a:pt x="31871" y="8296"/>
                  <a:pt x="28894" y="3392"/>
                  <a:pt x="23114" y="3392"/>
                </a:cubicBezTo>
                <a:cubicBezTo>
                  <a:pt x="21901" y="3392"/>
                  <a:pt x="20564" y="3608"/>
                  <a:pt x="19106" y="4131"/>
                </a:cubicBezTo>
                <a:cubicBezTo>
                  <a:pt x="10697" y="7143"/>
                  <a:pt x="14425" y="13683"/>
                  <a:pt x="14425" y="13683"/>
                </a:cubicBezTo>
                <a:cubicBezTo>
                  <a:pt x="14083" y="13651"/>
                  <a:pt x="13729" y="13637"/>
                  <a:pt x="13365" y="13637"/>
                </a:cubicBezTo>
                <a:cubicBezTo>
                  <a:pt x="7782" y="13637"/>
                  <a:pt x="1" y="17123"/>
                  <a:pt x="1" y="17123"/>
                </a:cubicBezTo>
                <a:lnTo>
                  <a:pt x="88198" y="17123"/>
                </a:lnTo>
                <a:cubicBezTo>
                  <a:pt x="86320" y="13241"/>
                  <a:pt x="81795" y="12569"/>
                  <a:pt x="78900" y="12569"/>
                </a:cubicBezTo>
                <a:cubicBezTo>
                  <a:pt x="77380" y="12569"/>
                  <a:pt x="76309" y="12754"/>
                  <a:pt x="76306" y="12757"/>
                </a:cubicBezTo>
                <a:cubicBezTo>
                  <a:pt x="74896" y="10843"/>
                  <a:pt x="73068" y="10305"/>
                  <a:pt x="71458" y="10305"/>
                </a:cubicBezTo>
                <a:cubicBezTo>
                  <a:pt x="69389" y="10305"/>
                  <a:pt x="67679" y="11194"/>
                  <a:pt x="67679" y="11194"/>
                </a:cubicBezTo>
                <a:cubicBezTo>
                  <a:pt x="67679" y="11194"/>
                  <a:pt x="66544" y="5694"/>
                  <a:pt x="61969" y="5589"/>
                </a:cubicBezTo>
                <a:cubicBezTo>
                  <a:pt x="61911" y="5587"/>
                  <a:pt x="61853" y="5587"/>
                  <a:pt x="61795" y="5587"/>
                </a:cubicBezTo>
                <a:cubicBezTo>
                  <a:pt x="57350" y="5587"/>
                  <a:pt x="55018" y="9535"/>
                  <a:pt x="55018" y="9535"/>
                </a:cubicBezTo>
                <a:cubicBezTo>
                  <a:pt x="55018" y="9535"/>
                  <a:pt x="49324" y="0"/>
                  <a:pt x="406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2_1">
    <p:spTree>
      <p:nvGrpSpPr>
        <p:cNvPr id="1052" name="Shape 1052"/>
        <p:cNvGrpSpPr/>
        <p:nvPr/>
      </p:nvGrpSpPr>
      <p:grpSpPr>
        <a:xfrm>
          <a:off x="0" y="0"/>
          <a:ext cx="0" cy="0"/>
          <a:chOff x="0" y="0"/>
          <a:chExt cx="0" cy="0"/>
        </a:xfrm>
      </p:grpSpPr>
      <p:sp>
        <p:nvSpPr>
          <p:cNvPr id="1053" name="Google Shape;1053;p72"/>
          <p:cNvSpPr/>
          <p:nvPr/>
        </p:nvSpPr>
        <p:spPr>
          <a:xfrm>
            <a:off x="-51550" y="2521400"/>
            <a:ext cx="9199438" cy="3253077"/>
          </a:xfrm>
          <a:custGeom>
            <a:rect b="b" l="l" r="r" t="t"/>
            <a:pathLst>
              <a:path extrusionOk="0" h="85992" w="207358">
                <a:moveTo>
                  <a:pt x="195133" y="1"/>
                </a:moveTo>
                <a:cubicBezTo>
                  <a:pt x="194565" y="1"/>
                  <a:pt x="193971" y="38"/>
                  <a:pt x="193352" y="116"/>
                </a:cubicBezTo>
                <a:cubicBezTo>
                  <a:pt x="181940" y="1557"/>
                  <a:pt x="182446" y="12393"/>
                  <a:pt x="182446" y="12393"/>
                </a:cubicBezTo>
                <a:cubicBezTo>
                  <a:pt x="182230" y="12381"/>
                  <a:pt x="182018" y="12376"/>
                  <a:pt x="181811" y="12376"/>
                </a:cubicBezTo>
                <a:cubicBezTo>
                  <a:pt x="174097" y="12376"/>
                  <a:pt x="173104" y="20094"/>
                  <a:pt x="173104" y="20094"/>
                </a:cubicBezTo>
                <a:cubicBezTo>
                  <a:pt x="173104" y="20094"/>
                  <a:pt x="168923" y="14850"/>
                  <a:pt x="160205" y="14850"/>
                </a:cubicBezTo>
                <a:cubicBezTo>
                  <a:pt x="158063" y="14850"/>
                  <a:pt x="155647" y="15166"/>
                  <a:pt x="152951" y="15955"/>
                </a:cubicBezTo>
                <a:cubicBezTo>
                  <a:pt x="139286" y="19963"/>
                  <a:pt x="144089" y="32964"/>
                  <a:pt x="144089" y="32964"/>
                </a:cubicBezTo>
                <a:cubicBezTo>
                  <a:pt x="132528" y="34108"/>
                  <a:pt x="135671" y="45372"/>
                  <a:pt x="135671" y="45372"/>
                </a:cubicBezTo>
                <a:cubicBezTo>
                  <a:pt x="122932" y="45555"/>
                  <a:pt x="124137" y="54828"/>
                  <a:pt x="124137" y="54828"/>
                </a:cubicBezTo>
                <a:cubicBezTo>
                  <a:pt x="124137" y="54828"/>
                  <a:pt x="119733" y="49235"/>
                  <a:pt x="111771" y="49235"/>
                </a:cubicBezTo>
                <a:cubicBezTo>
                  <a:pt x="109846" y="49235"/>
                  <a:pt x="107712" y="49562"/>
                  <a:pt x="105382" y="50375"/>
                </a:cubicBezTo>
                <a:cubicBezTo>
                  <a:pt x="93428" y="54558"/>
                  <a:pt x="91193" y="62966"/>
                  <a:pt x="91193" y="62966"/>
                </a:cubicBezTo>
                <a:cubicBezTo>
                  <a:pt x="87875" y="62008"/>
                  <a:pt x="84965" y="61620"/>
                  <a:pt x="82429" y="61620"/>
                </a:cubicBezTo>
                <a:cubicBezTo>
                  <a:pt x="71557" y="61620"/>
                  <a:pt x="67539" y="68755"/>
                  <a:pt x="67539" y="68755"/>
                </a:cubicBezTo>
                <a:cubicBezTo>
                  <a:pt x="63838" y="66440"/>
                  <a:pt x="60500" y="65630"/>
                  <a:pt x="57642" y="65630"/>
                </a:cubicBezTo>
                <a:cubicBezTo>
                  <a:pt x="50981" y="65630"/>
                  <a:pt x="46924" y="70030"/>
                  <a:pt x="46924" y="70030"/>
                </a:cubicBezTo>
                <a:cubicBezTo>
                  <a:pt x="45101" y="66098"/>
                  <a:pt x="42326" y="65016"/>
                  <a:pt x="39824" y="65016"/>
                </a:cubicBezTo>
                <a:cubicBezTo>
                  <a:pt x="36765" y="65016"/>
                  <a:pt x="34115" y="66633"/>
                  <a:pt x="34115" y="66633"/>
                </a:cubicBezTo>
                <a:cubicBezTo>
                  <a:pt x="34115" y="66633"/>
                  <a:pt x="33042" y="52135"/>
                  <a:pt x="21165" y="52135"/>
                </a:cubicBezTo>
                <a:cubicBezTo>
                  <a:pt x="20683" y="52135"/>
                  <a:pt x="20183" y="52159"/>
                  <a:pt x="19664" y="52209"/>
                </a:cubicBezTo>
                <a:cubicBezTo>
                  <a:pt x="6366" y="53484"/>
                  <a:pt x="1" y="62084"/>
                  <a:pt x="1" y="62084"/>
                </a:cubicBezTo>
                <a:lnTo>
                  <a:pt x="1" y="85991"/>
                </a:lnTo>
                <a:lnTo>
                  <a:pt x="207357" y="85991"/>
                </a:lnTo>
                <a:lnTo>
                  <a:pt x="207357" y="11231"/>
                </a:lnTo>
                <a:cubicBezTo>
                  <a:pt x="207357" y="11231"/>
                  <a:pt x="205038" y="1"/>
                  <a:pt x="19513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72"/>
          <p:cNvSpPr/>
          <p:nvPr/>
        </p:nvSpPr>
        <p:spPr>
          <a:xfrm>
            <a:off x="-51544" y="4007175"/>
            <a:ext cx="9312065" cy="1848589"/>
          </a:xfrm>
          <a:custGeom>
            <a:rect b="b" l="l" r="r" t="t"/>
            <a:pathLst>
              <a:path extrusionOk="0" h="55318" w="132982">
                <a:moveTo>
                  <a:pt x="129692" y="0"/>
                </a:moveTo>
                <a:cubicBezTo>
                  <a:pt x="17927" y="0"/>
                  <a:pt x="0" y="36615"/>
                  <a:pt x="0" y="36615"/>
                </a:cubicBezTo>
                <a:lnTo>
                  <a:pt x="219" y="55318"/>
                </a:lnTo>
                <a:lnTo>
                  <a:pt x="132982" y="53833"/>
                </a:lnTo>
                <a:lnTo>
                  <a:pt x="131401" y="3"/>
                </a:lnTo>
                <a:cubicBezTo>
                  <a:pt x="130829" y="1"/>
                  <a:pt x="130260" y="0"/>
                  <a:pt x="12969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72"/>
          <p:cNvSpPr/>
          <p:nvPr/>
        </p:nvSpPr>
        <p:spPr>
          <a:xfrm flipH="1">
            <a:off x="7142913" y="520502"/>
            <a:ext cx="1292336" cy="250909"/>
          </a:xfrm>
          <a:custGeom>
            <a:rect b="b" l="l" r="r" t="t"/>
            <a:pathLst>
              <a:path extrusionOk="0" h="17124" w="88199">
                <a:moveTo>
                  <a:pt x="40677" y="0"/>
                </a:moveTo>
                <a:cubicBezTo>
                  <a:pt x="40206" y="0"/>
                  <a:pt x="39728" y="28"/>
                  <a:pt x="39240" y="88"/>
                </a:cubicBezTo>
                <a:cubicBezTo>
                  <a:pt x="29802" y="1232"/>
                  <a:pt x="31871" y="8296"/>
                  <a:pt x="31871" y="8296"/>
                </a:cubicBezTo>
                <a:cubicBezTo>
                  <a:pt x="31871" y="8296"/>
                  <a:pt x="28894" y="3392"/>
                  <a:pt x="23114" y="3392"/>
                </a:cubicBezTo>
                <a:cubicBezTo>
                  <a:pt x="21901" y="3392"/>
                  <a:pt x="20564" y="3608"/>
                  <a:pt x="19106" y="4131"/>
                </a:cubicBezTo>
                <a:cubicBezTo>
                  <a:pt x="10697" y="7143"/>
                  <a:pt x="14425" y="13683"/>
                  <a:pt x="14425" y="13683"/>
                </a:cubicBezTo>
                <a:cubicBezTo>
                  <a:pt x="14083" y="13651"/>
                  <a:pt x="13729" y="13637"/>
                  <a:pt x="13365" y="13637"/>
                </a:cubicBezTo>
                <a:cubicBezTo>
                  <a:pt x="7782" y="13637"/>
                  <a:pt x="1" y="17123"/>
                  <a:pt x="1" y="17123"/>
                </a:cubicBezTo>
                <a:lnTo>
                  <a:pt x="88198" y="17123"/>
                </a:lnTo>
                <a:cubicBezTo>
                  <a:pt x="86320" y="13241"/>
                  <a:pt x="81795" y="12569"/>
                  <a:pt x="78900" y="12569"/>
                </a:cubicBezTo>
                <a:cubicBezTo>
                  <a:pt x="77380" y="12569"/>
                  <a:pt x="76309" y="12754"/>
                  <a:pt x="76306" y="12757"/>
                </a:cubicBezTo>
                <a:cubicBezTo>
                  <a:pt x="74896" y="10843"/>
                  <a:pt x="73068" y="10305"/>
                  <a:pt x="71458" y="10305"/>
                </a:cubicBezTo>
                <a:cubicBezTo>
                  <a:pt x="69389" y="10305"/>
                  <a:pt x="67679" y="11194"/>
                  <a:pt x="67679" y="11194"/>
                </a:cubicBezTo>
                <a:cubicBezTo>
                  <a:pt x="67679" y="11194"/>
                  <a:pt x="66544" y="5694"/>
                  <a:pt x="61969" y="5589"/>
                </a:cubicBezTo>
                <a:cubicBezTo>
                  <a:pt x="61911" y="5587"/>
                  <a:pt x="61853" y="5587"/>
                  <a:pt x="61795" y="5587"/>
                </a:cubicBezTo>
                <a:cubicBezTo>
                  <a:pt x="57350" y="5587"/>
                  <a:pt x="55018" y="9535"/>
                  <a:pt x="55018" y="9535"/>
                </a:cubicBezTo>
                <a:cubicBezTo>
                  <a:pt x="55018" y="9535"/>
                  <a:pt x="49324" y="0"/>
                  <a:pt x="4067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72"/>
          <p:cNvSpPr/>
          <p:nvPr/>
        </p:nvSpPr>
        <p:spPr>
          <a:xfrm>
            <a:off x="-334950" y="1612978"/>
            <a:ext cx="1635871" cy="317607"/>
          </a:xfrm>
          <a:custGeom>
            <a:rect b="b" l="l" r="r" t="t"/>
            <a:pathLst>
              <a:path extrusionOk="0" h="17124" w="88199">
                <a:moveTo>
                  <a:pt x="40677" y="0"/>
                </a:moveTo>
                <a:cubicBezTo>
                  <a:pt x="40206" y="0"/>
                  <a:pt x="39728" y="28"/>
                  <a:pt x="39240" y="88"/>
                </a:cubicBezTo>
                <a:cubicBezTo>
                  <a:pt x="29802" y="1232"/>
                  <a:pt x="31871" y="8296"/>
                  <a:pt x="31871" y="8296"/>
                </a:cubicBezTo>
                <a:cubicBezTo>
                  <a:pt x="31871" y="8296"/>
                  <a:pt x="28894" y="3392"/>
                  <a:pt x="23114" y="3392"/>
                </a:cubicBezTo>
                <a:cubicBezTo>
                  <a:pt x="21901" y="3392"/>
                  <a:pt x="20564" y="3608"/>
                  <a:pt x="19106" y="4131"/>
                </a:cubicBezTo>
                <a:cubicBezTo>
                  <a:pt x="10697" y="7143"/>
                  <a:pt x="14425" y="13683"/>
                  <a:pt x="14425" y="13683"/>
                </a:cubicBezTo>
                <a:cubicBezTo>
                  <a:pt x="14083" y="13651"/>
                  <a:pt x="13729" y="13637"/>
                  <a:pt x="13365" y="13637"/>
                </a:cubicBezTo>
                <a:cubicBezTo>
                  <a:pt x="7782" y="13637"/>
                  <a:pt x="1" y="17123"/>
                  <a:pt x="1" y="17123"/>
                </a:cubicBezTo>
                <a:lnTo>
                  <a:pt x="88198" y="17123"/>
                </a:lnTo>
                <a:cubicBezTo>
                  <a:pt x="86320" y="13241"/>
                  <a:pt x="81795" y="12569"/>
                  <a:pt x="78900" y="12569"/>
                </a:cubicBezTo>
                <a:cubicBezTo>
                  <a:pt x="77380" y="12569"/>
                  <a:pt x="76309" y="12754"/>
                  <a:pt x="76306" y="12757"/>
                </a:cubicBezTo>
                <a:cubicBezTo>
                  <a:pt x="74896" y="10843"/>
                  <a:pt x="73068" y="10305"/>
                  <a:pt x="71458" y="10305"/>
                </a:cubicBezTo>
                <a:cubicBezTo>
                  <a:pt x="69389" y="10305"/>
                  <a:pt x="67679" y="11194"/>
                  <a:pt x="67679" y="11194"/>
                </a:cubicBezTo>
                <a:cubicBezTo>
                  <a:pt x="67679" y="11194"/>
                  <a:pt x="66544" y="5694"/>
                  <a:pt x="61969" y="5589"/>
                </a:cubicBezTo>
                <a:cubicBezTo>
                  <a:pt x="61911" y="5587"/>
                  <a:pt x="61853" y="5587"/>
                  <a:pt x="61795" y="5587"/>
                </a:cubicBezTo>
                <a:cubicBezTo>
                  <a:pt x="57350" y="5587"/>
                  <a:pt x="55018" y="9535"/>
                  <a:pt x="55018" y="9535"/>
                </a:cubicBezTo>
                <a:cubicBezTo>
                  <a:pt x="55018" y="9535"/>
                  <a:pt x="49324" y="0"/>
                  <a:pt x="4067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57" name="Google Shape;1057;p72"/>
          <p:cNvGrpSpPr/>
          <p:nvPr/>
        </p:nvGrpSpPr>
        <p:grpSpPr>
          <a:xfrm rot="467629">
            <a:off x="5716510" y="3309120"/>
            <a:ext cx="788175" cy="1677219"/>
            <a:chOff x="2363375" y="2549550"/>
            <a:chExt cx="788225" cy="1677325"/>
          </a:xfrm>
        </p:grpSpPr>
        <p:sp>
          <p:nvSpPr>
            <p:cNvPr id="1058" name="Google Shape;1058;p72"/>
            <p:cNvSpPr/>
            <p:nvPr/>
          </p:nvSpPr>
          <p:spPr>
            <a:xfrm>
              <a:off x="2654475" y="2552225"/>
              <a:ext cx="359000" cy="460200"/>
            </a:xfrm>
            <a:custGeom>
              <a:rect b="b" l="l" r="r" t="t"/>
              <a:pathLst>
                <a:path extrusionOk="0" h="18408" w="14360">
                  <a:moveTo>
                    <a:pt x="14360" y="1"/>
                  </a:moveTo>
                  <a:cubicBezTo>
                    <a:pt x="8300" y="3477"/>
                    <a:pt x="3597" y="7490"/>
                    <a:pt x="1" y="11776"/>
                  </a:cubicBezTo>
                  <a:lnTo>
                    <a:pt x="8109" y="18408"/>
                  </a:lnTo>
                  <a:cubicBezTo>
                    <a:pt x="11407" y="8526"/>
                    <a:pt x="13943" y="1179"/>
                    <a:pt x="143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72"/>
            <p:cNvSpPr/>
            <p:nvPr/>
          </p:nvSpPr>
          <p:spPr>
            <a:xfrm>
              <a:off x="2581275" y="3438950"/>
              <a:ext cx="504550" cy="452750"/>
            </a:xfrm>
            <a:custGeom>
              <a:rect b="b" l="l" r="r" t="t"/>
              <a:pathLst>
                <a:path extrusionOk="0" h="18110" w="20182">
                  <a:moveTo>
                    <a:pt x="20181" y="0"/>
                  </a:moveTo>
                  <a:lnTo>
                    <a:pt x="5203" y="1655"/>
                  </a:lnTo>
                  <a:cubicBezTo>
                    <a:pt x="4036" y="5227"/>
                    <a:pt x="2881" y="8835"/>
                    <a:pt x="1774" y="12383"/>
                  </a:cubicBezTo>
                  <a:lnTo>
                    <a:pt x="1822" y="12407"/>
                  </a:lnTo>
                  <a:lnTo>
                    <a:pt x="1715" y="12549"/>
                  </a:lnTo>
                  <a:cubicBezTo>
                    <a:pt x="1143" y="14419"/>
                    <a:pt x="560" y="16276"/>
                    <a:pt x="0" y="18110"/>
                  </a:cubicBezTo>
                  <a:lnTo>
                    <a:pt x="11061" y="16502"/>
                  </a:lnTo>
                  <a:cubicBezTo>
                    <a:pt x="15502" y="10775"/>
                    <a:pt x="18383" y="5227"/>
                    <a:pt x="2018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72"/>
            <p:cNvSpPr/>
            <p:nvPr/>
          </p:nvSpPr>
          <p:spPr>
            <a:xfrm>
              <a:off x="2363375" y="3574075"/>
              <a:ext cx="253325" cy="646825"/>
            </a:xfrm>
            <a:custGeom>
              <a:rect b="b" l="l" r="r" t="t"/>
              <a:pathLst>
                <a:path extrusionOk="0" h="25873" w="10133">
                  <a:moveTo>
                    <a:pt x="655" y="1"/>
                  </a:moveTo>
                  <a:lnTo>
                    <a:pt x="655" y="1"/>
                  </a:lnTo>
                  <a:cubicBezTo>
                    <a:pt x="1" y="13240"/>
                    <a:pt x="3918" y="24170"/>
                    <a:pt x="4561" y="25873"/>
                  </a:cubicBezTo>
                  <a:cubicBezTo>
                    <a:pt x="6085" y="20301"/>
                    <a:pt x="8037" y="13812"/>
                    <a:pt x="10133" y="7097"/>
                  </a:cubicBezTo>
                  <a:lnTo>
                    <a:pt x="65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72"/>
            <p:cNvSpPr/>
            <p:nvPr/>
          </p:nvSpPr>
          <p:spPr>
            <a:xfrm>
              <a:off x="2924175" y="2553725"/>
              <a:ext cx="192000" cy="282500"/>
            </a:xfrm>
            <a:custGeom>
              <a:rect b="b" l="l" r="r" t="t"/>
              <a:pathLst>
                <a:path extrusionOk="0" h="11300" w="7680">
                  <a:moveTo>
                    <a:pt x="3870" y="0"/>
                  </a:moveTo>
                  <a:cubicBezTo>
                    <a:pt x="3620" y="738"/>
                    <a:pt x="2131" y="5037"/>
                    <a:pt x="0" y="11299"/>
                  </a:cubicBezTo>
                  <a:lnTo>
                    <a:pt x="7680" y="9763"/>
                  </a:lnTo>
                  <a:cubicBezTo>
                    <a:pt x="6322" y="4298"/>
                    <a:pt x="4334" y="774"/>
                    <a:pt x="387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72"/>
            <p:cNvSpPr/>
            <p:nvPr/>
          </p:nvSpPr>
          <p:spPr>
            <a:xfrm>
              <a:off x="2817300" y="2804950"/>
              <a:ext cx="334300" cy="349750"/>
            </a:xfrm>
            <a:custGeom>
              <a:rect b="b" l="l" r="r" t="t"/>
              <a:pathLst>
                <a:path extrusionOk="0" h="13990" w="13372">
                  <a:moveTo>
                    <a:pt x="12014" y="0"/>
                  </a:moveTo>
                  <a:lnTo>
                    <a:pt x="4156" y="1560"/>
                  </a:lnTo>
                  <a:cubicBezTo>
                    <a:pt x="2953" y="5179"/>
                    <a:pt x="1525" y="9406"/>
                    <a:pt x="1" y="13990"/>
                  </a:cubicBezTo>
                  <a:lnTo>
                    <a:pt x="13252" y="11609"/>
                  </a:lnTo>
                  <a:cubicBezTo>
                    <a:pt x="13371" y="7180"/>
                    <a:pt x="12800" y="3250"/>
                    <a:pt x="1201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72"/>
            <p:cNvSpPr/>
            <p:nvPr/>
          </p:nvSpPr>
          <p:spPr>
            <a:xfrm>
              <a:off x="2713425" y="3102900"/>
              <a:ext cx="434600" cy="369400"/>
            </a:xfrm>
            <a:custGeom>
              <a:rect b="b" l="l" r="r" t="t"/>
              <a:pathLst>
                <a:path extrusionOk="0" h="14776" w="17384">
                  <a:moveTo>
                    <a:pt x="17384" y="0"/>
                  </a:moveTo>
                  <a:lnTo>
                    <a:pt x="4037" y="2393"/>
                  </a:lnTo>
                  <a:cubicBezTo>
                    <a:pt x="2739" y="6322"/>
                    <a:pt x="1370" y="10525"/>
                    <a:pt x="0" y="14776"/>
                  </a:cubicBezTo>
                  <a:lnTo>
                    <a:pt x="14990" y="13145"/>
                  </a:lnTo>
                  <a:cubicBezTo>
                    <a:pt x="16574" y="8442"/>
                    <a:pt x="17264" y="4024"/>
                    <a:pt x="1738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72"/>
            <p:cNvSpPr/>
            <p:nvPr/>
          </p:nvSpPr>
          <p:spPr>
            <a:xfrm>
              <a:off x="2380350" y="3151700"/>
              <a:ext cx="360475" cy="592375"/>
            </a:xfrm>
            <a:custGeom>
              <a:rect b="b" l="l" r="r" t="t"/>
              <a:pathLst>
                <a:path extrusionOk="0" h="23695" w="14419">
                  <a:moveTo>
                    <a:pt x="3596" y="1"/>
                  </a:moveTo>
                  <a:cubicBezTo>
                    <a:pt x="1334" y="5585"/>
                    <a:pt x="286" y="11240"/>
                    <a:pt x="0" y="16539"/>
                  </a:cubicBezTo>
                  <a:lnTo>
                    <a:pt x="9561" y="23694"/>
                  </a:lnTo>
                  <a:cubicBezTo>
                    <a:pt x="11145" y="18646"/>
                    <a:pt x="12788" y="13502"/>
                    <a:pt x="14419" y="8526"/>
                  </a:cubicBezTo>
                  <a:lnTo>
                    <a:pt x="359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72"/>
            <p:cNvSpPr/>
            <p:nvPr/>
          </p:nvSpPr>
          <p:spPr>
            <a:xfrm>
              <a:off x="2472925" y="2852575"/>
              <a:ext cx="381325" cy="504550"/>
            </a:xfrm>
            <a:custGeom>
              <a:rect b="b" l="l" r="r" t="t"/>
              <a:pathLst>
                <a:path extrusionOk="0" h="20182" w="15253">
                  <a:moveTo>
                    <a:pt x="7049" y="0"/>
                  </a:moveTo>
                  <a:cubicBezTo>
                    <a:pt x="3941" y="3739"/>
                    <a:pt x="1643" y="7680"/>
                    <a:pt x="0" y="11668"/>
                  </a:cubicBezTo>
                  <a:lnTo>
                    <a:pt x="10787" y="20181"/>
                  </a:lnTo>
                  <a:cubicBezTo>
                    <a:pt x="12347" y="15431"/>
                    <a:pt x="13871" y="10847"/>
                    <a:pt x="15252" y="6715"/>
                  </a:cubicBezTo>
                  <a:lnTo>
                    <a:pt x="704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72"/>
            <p:cNvSpPr/>
            <p:nvPr/>
          </p:nvSpPr>
          <p:spPr>
            <a:xfrm>
              <a:off x="2485125" y="3860425"/>
              <a:ext cx="366425" cy="362575"/>
            </a:xfrm>
            <a:custGeom>
              <a:rect b="b" l="l" r="r" t="t"/>
              <a:pathLst>
                <a:path extrusionOk="0" h="14503" w="14657">
                  <a:moveTo>
                    <a:pt x="14657" y="1"/>
                  </a:moveTo>
                  <a:lnTo>
                    <a:pt x="3763" y="1584"/>
                  </a:lnTo>
                  <a:cubicBezTo>
                    <a:pt x="2370" y="6180"/>
                    <a:pt x="1072" y="10549"/>
                    <a:pt x="0" y="14502"/>
                  </a:cubicBezTo>
                  <a:cubicBezTo>
                    <a:pt x="6120" y="9621"/>
                    <a:pt x="10918" y="4751"/>
                    <a:pt x="1465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72"/>
            <p:cNvSpPr/>
            <p:nvPr/>
          </p:nvSpPr>
          <p:spPr>
            <a:xfrm>
              <a:off x="2380650" y="2549550"/>
              <a:ext cx="767975" cy="1677325"/>
            </a:xfrm>
            <a:custGeom>
              <a:rect b="b" l="l" r="r" t="t"/>
              <a:pathLst>
                <a:path extrusionOk="0" h="67093" w="30719">
                  <a:moveTo>
                    <a:pt x="25503" y="1"/>
                  </a:moveTo>
                  <a:cubicBezTo>
                    <a:pt x="25444" y="48"/>
                    <a:pt x="25372" y="72"/>
                    <a:pt x="25313" y="120"/>
                  </a:cubicBezTo>
                  <a:cubicBezTo>
                    <a:pt x="24908" y="1298"/>
                    <a:pt x="22360" y="8644"/>
                    <a:pt x="19062" y="18527"/>
                  </a:cubicBezTo>
                  <a:lnTo>
                    <a:pt x="10954" y="11895"/>
                  </a:lnTo>
                  <a:cubicBezTo>
                    <a:pt x="10894" y="11966"/>
                    <a:pt x="10811" y="12038"/>
                    <a:pt x="10752" y="12121"/>
                  </a:cubicBezTo>
                  <a:lnTo>
                    <a:pt x="18955" y="18824"/>
                  </a:lnTo>
                  <a:cubicBezTo>
                    <a:pt x="17574" y="22980"/>
                    <a:pt x="16050" y="27552"/>
                    <a:pt x="14502" y="32314"/>
                  </a:cubicBezTo>
                  <a:lnTo>
                    <a:pt x="3715" y="23801"/>
                  </a:lnTo>
                  <a:cubicBezTo>
                    <a:pt x="3667" y="23884"/>
                    <a:pt x="3644" y="23992"/>
                    <a:pt x="3596" y="24087"/>
                  </a:cubicBezTo>
                  <a:lnTo>
                    <a:pt x="14419" y="32612"/>
                  </a:lnTo>
                  <a:cubicBezTo>
                    <a:pt x="12799" y="37577"/>
                    <a:pt x="11144" y="42732"/>
                    <a:pt x="9561" y="47780"/>
                  </a:cubicBezTo>
                  <a:lnTo>
                    <a:pt x="12" y="40613"/>
                  </a:lnTo>
                  <a:cubicBezTo>
                    <a:pt x="12" y="40732"/>
                    <a:pt x="0" y="40851"/>
                    <a:pt x="0" y="40970"/>
                  </a:cubicBezTo>
                  <a:lnTo>
                    <a:pt x="9478" y="48078"/>
                  </a:lnTo>
                  <a:cubicBezTo>
                    <a:pt x="7382" y="54781"/>
                    <a:pt x="5441" y="61270"/>
                    <a:pt x="3894" y="66854"/>
                  </a:cubicBezTo>
                  <a:cubicBezTo>
                    <a:pt x="3953" y="67009"/>
                    <a:pt x="3989" y="67092"/>
                    <a:pt x="3989" y="67092"/>
                  </a:cubicBezTo>
                  <a:cubicBezTo>
                    <a:pt x="4048" y="67033"/>
                    <a:pt x="4120" y="66985"/>
                    <a:pt x="4179" y="66925"/>
                  </a:cubicBezTo>
                  <a:cubicBezTo>
                    <a:pt x="5263" y="62996"/>
                    <a:pt x="6549" y="58615"/>
                    <a:pt x="7942" y="54007"/>
                  </a:cubicBezTo>
                  <a:lnTo>
                    <a:pt x="18824" y="52424"/>
                  </a:lnTo>
                  <a:cubicBezTo>
                    <a:pt x="18907" y="52305"/>
                    <a:pt x="19003" y="52197"/>
                    <a:pt x="19086" y="52078"/>
                  </a:cubicBezTo>
                  <a:lnTo>
                    <a:pt x="19086" y="52078"/>
                  </a:lnTo>
                  <a:lnTo>
                    <a:pt x="8025" y="53686"/>
                  </a:lnTo>
                  <a:cubicBezTo>
                    <a:pt x="8585" y="51852"/>
                    <a:pt x="9168" y="49995"/>
                    <a:pt x="9740" y="48125"/>
                  </a:cubicBezTo>
                  <a:lnTo>
                    <a:pt x="9847" y="47983"/>
                  </a:lnTo>
                  <a:lnTo>
                    <a:pt x="9799" y="47959"/>
                  </a:lnTo>
                  <a:cubicBezTo>
                    <a:pt x="10918" y="44399"/>
                    <a:pt x="12061" y="40779"/>
                    <a:pt x="13216" y="37231"/>
                  </a:cubicBezTo>
                  <a:lnTo>
                    <a:pt x="28194" y="35576"/>
                  </a:lnTo>
                  <a:cubicBezTo>
                    <a:pt x="28230" y="35469"/>
                    <a:pt x="28278" y="35362"/>
                    <a:pt x="28301" y="35255"/>
                  </a:cubicBezTo>
                  <a:lnTo>
                    <a:pt x="28301" y="35255"/>
                  </a:lnTo>
                  <a:lnTo>
                    <a:pt x="13299" y="36910"/>
                  </a:lnTo>
                  <a:cubicBezTo>
                    <a:pt x="14669" y="32659"/>
                    <a:pt x="16050" y="28456"/>
                    <a:pt x="17348" y="24515"/>
                  </a:cubicBezTo>
                  <a:lnTo>
                    <a:pt x="30695" y="22122"/>
                  </a:lnTo>
                  <a:cubicBezTo>
                    <a:pt x="30695" y="22015"/>
                    <a:pt x="30695" y="21908"/>
                    <a:pt x="30718" y="21825"/>
                  </a:cubicBezTo>
                  <a:lnTo>
                    <a:pt x="30718" y="21825"/>
                  </a:lnTo>
                  <a:lnTo>
                    <a:pt x="17467" y="24206"/>
                  </a:lnTo>
                  <a:cubicBezTo>
                    <a:pt x="18991" y="19622"/>
                    <a:pt x="20419" y="15383"/>
                    <a:pt x="21634" y="11776"/>
                  </a:cubicBezTo>
                  <a:lnTo>
                    <a:pt x="29492" y="10216"/>
                  </a:lnTo>
                  <a:cubicBezTo>
                    <a:pt x="29468" y="10109"/>
                    <a:pt x="29444" y="10026"/>
                    <a:pt x="29421" y="9930"/>
                  </a:cubicBezTo>
                  <a:lnTo>
                    <a:pt x="21741" y="11466"/>
                  </a:lnTo>
                  <a:cubicBezTo>
                    <a:pt x="23872" y="5192"/>
                    <a:pt x="25337" y="905"/>
                    <a:pt x="25611" y="167"/>
                  </a:cubicBezTo>
                  <a:cubicBezTo>
                    <a:pt x="25551" y="60"/>
                    <a:pt x="25503" y="1"/>
                    <a:pt x="25503" y="1"/>
                  </a:cubicBezTo>
                  <a:close/>
                </a:path>
              </a:pathLst>
            </a:custGeom>
            <a:solidFill>
              <a:schemeClr val="accent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8" name="Google Shape;1068;p72"/>
          <p:cNvGrpSpPr/>
          <p:nvPr/>
        </p:nvGrpSpPr>
        <p:grpSpPr>
          <a:xfrm flipH="1" rot="-533604">
            <a:off x="5009907" y="3902062"/>
            <a:ext cx="861469" cy="1028548"/>
            <a:chOff x="1521900" y="2791675"/>
            <a:chExt cx="861450" cy="1028525"/>
          </a:xfrm>
        </p:grpSpPr>
        <p:sp>
          <p:nvSpPr>
            <p:cNvPr id="1069" name="Google Shape;1069;p72"/>
            <p:cNvSpPr/>
            <p:nvPr/>
          </p:nvSpPr>
          <p:spPr>
            <a:xfrm>
              <a:off x="1874925" y="2965975"/>
              <a:ext cx="196775" cy="378350"/>
            </a:xfrm>
            <a:custGeom>
              <a:rect b="b" l="l" r="r" t="t"/>
              <a:pathLst>
                <a:path extrusionOk="0" h="15134" w="7871">
                  <a:moveTo>
                    <a:pt x="4856" y="0"/>
                  </a:moveTo>
                  <a:cubicBezTo>
                    <a:pt x="3268" y="0"/>
                    <a:pt x="1475" y="224"/>
                    <a:pt x="108" y="1274"/>
                  </a:cubicBezTo>
                  <a:cubicBezTo>
                    <a:pt x="0" y="3894"/>
                    <a:pt x="310" y="9061"/>
                    <a:pt x="3299" y="15133"/>
                  </a:cubicBezTo>
                  <a:cubicBezTo>
                    <a:pt x="4882" y="12395"/>
                    <a:pt x="6418" y="9847"/>
                    <a:pt x="7871" y="7501"/>
                  </a:cubicBezTo>
                  <a:cubicBezTo>
                    <a:pt x="6989" y="5156"/>
                    <a:pt x="6775" y="2132"/>
                    <a:pt x="6739" y="48"/>
                  </a:cubicBezTo>
                  <a:cubicBezTo>
                    <a:pt x="6668" y="54"/>
                    <a:pt x="6594" y="57"/>
                    <a:pt x="6516" y="57"/>
                  </a:cubicBezTo>
                  <a:cubicBezTo>
                    <a:pt x="6439" y="57"/>
                    <a:pt x="6358" y="54"/>
                    <a:pt x="6275" y="48"/>
                  </a:cubicBezTo>
                  <a:cubicBezTo>
                    <a:pt x="5836" y="22"/>
                    <a:pt x="5356" y="0"/>
                    <a:pt x="485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72"/>
            <p:cNvSpPr/>
            <p:nvPr/>
          </p:nvSpPr>
          <p:spPr>
            <a:xfrm>
              <a:off x="1742475" y="3618725"/>
              <a:ext cx="485800" cy="201475"/>
            </a:xfrm>
            <a:custGeom>
              <a:rect b="b" l="l" r="r" t="t"/>
              <a:pathLst>
                <a:path extrusionOk="0" h="8059" w="19432">
                  <a:moveTo>
                    <a:pt x="19372" y="1"/>
                  </a:moveTo>
                  <a:lnTo>
                    <a:pt x="19372" y="1"/>
                  </a:lnTo>
                  <a:cubicBezTo>
                    <a:pt x="15121" y="1929"/>
                    <a:pt x="9942" y="2346"/>
                    <a:pt x="6334" y="2346"/>
                  </a:cubicBezTo>
                  <a:cubicBezTo>
                    <a:pt x="3798" y="2346"/>
                    <a:pt x="2048" y="2156"/>
                    <a:pt x="1929" y="2144"/>
                  </a:cubicBezTo>
                  <a:cubicBezTo>
                    <a:pt x="1274" y="3465"/>
                    <a:pt x="619" y="4823"/>
                    <a:pt x="0" y="6168"/>
                  </a:cubicBezTo>
                  <a:cubicBezTo>
                    <a:pt x="1996" y="7376"/>
                    <a:pt x="5113" y="8059"/>
                    <a:pt x="8203" y="8059"/>
                  </a:cubicBezTo>
                  <a:cubicBezTo>
                    <a:pt x="11877" y="8059"/>
                    <a:pt x="15512" y="7093"/>
                    <a:pt x="17181" y="4894"/>
                  </a:cubicBezTo>
                  <a:cubicBezTo>
                    <a:pt x="18991" y="2537"/>
                    <a:pt x="19431" y="1251"/>
                    <a:pt x="1937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72"/>
            <p:cNvSpPr/>
            <p:nvPr/>
          </p:nvSpPr>
          <p:spPr>
            <a:xfrm>
              <a:off x="2149375" y="2804950"/>
              <a:ext cx="233975" cy="239825"/>
            </a:xfrm>
            <a:custGeom>
              <a:rect b="b" l="l" r="r" t="t"/>
              <a:pathLst>
                <a:path extrusionOk="0" h="9593" w="9359">
                  <a:moveTo>
                    <a:pt x="6537" y="0"/>
                  </a:moveTo>
                  <a:cubicBezTo>
                    <a:pt x="5417" y="1548"/>
                    <a:pt x="3024" y="4905"/>
                    <a:pt x="0" y="9585"/>
                  </a:cubicBezTo>
                  <a:cubicBezTo>
                    <a:pt x="99" y="9589"/>
                    <a:pt x="225" y="9593"/>
                    <a:pt x="375" y="9593"/>
                  </a:cubicBezTo>
                  <a:cubicBezTo>
                    <a:pt x="1721" y="9593"/>
                    <a:pt x="5035" y="9315"/>
                    <a:pt x="8870" y="7215"/>
                  </a:cubicBezTo>
                  <a:cubicBezTo>
                    <a:pt x="9358" y="5298"/>
                    <a:pt x="9323" y="3143"/>
                    <a:pt x="7965" y="1250"/>
                  </a:cubicBezTo>
                  <a:cubicBezTo>
                    <a:pt x="7561" y="691"/>
                    <a:pt x="7084" y="274"/>
                    <a:pt x="653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72"/>
            <p:cNvSpPr/>
            <p:nvPr/>
          </p:nvSpPr>
          <p:spPr>
            <a:xfrm>
              <a:off x="1920775" y="2995450"/>
              <a:ext cx="456025" cy="430650"/>
            </a:xfrm>
            <a:custGeom>
              <a:rect b="b" l="l" r="r" t="t"/>
              <a:pathLst>
                <a:path extrusionOk="0" h="17226" w="18241">
                  <a:moveTo>
                    <a:pt x="17931" y="0"/>
                  </a:moveTo>
                  <a:lnTo>
                    <a:pt x="17931" y="0"/>
                  </a:lnTo>
                  <a:cubicBezTo>
                    <a:pt x="14073" y="2036"/>
                    <a:pt x="10763" y="2274"/>
                    <a:pt x="9477" y="2274"/>
                  </a:cubicBezTo>
                  <a:cubicBezTo>
                    <a:pt x="9227" y="2274"/>
                    <a:pt x="9061" y="2262"/>
                    <a:pt x="8965" y="2262"/>
                  </a:cubicBezTo>
                  <a:cubicBezTo>
                    <a:pt x="6310" y="6370"/>
                    <a:pt x="3179" y="11478"/>
                    <a:pt x="0" y="17193"/>
                  </a:cubicBezTo>
                  <a:cubicBezTo>
                    <a:pt x="374" y="17215"/>
                    <a:pt x="748" y="17226"/>
                    <a:pt x="1121" y="17226"/>
                  </a:cubicBezTo>
                  <a:cubicBezTo>
                    <a:pt x="8279" y="17226"/>
                    <a:pt x="15282" y="13264"/>
                    <a:pt x="18133" y="11442"/>
                  </a:cubicBezTo>
                  <a:cubicBezTo>
                    <a:pt x="18240" y="10847"/>
                    <a:pt x="18217" y="10216"/>
                    <a:pt x="18062" y="9537"/>
                  </a:cubicBezTo>
                  <a:cubicBezTo>
                    <a:pt x="17538" y="7227"/>
                    <a:pt x="16907" y="7084"/>
                    <a:pt x="16407" y="6191"/>
                  </a:cubicBezTo>
                  <a:cubicBezTo>
                    <a:pt x="16407" y="6191"/>
                    <a:pt x="15514" y="4834"/>
                    <a:pt x="16847" y="2524"/>
                  </a:cubicBezTo>
                  <a:cubicBezTo>
                    <a:pt x="17252" y="1798"/>
                    <a:pt x="17657" y="929"/>
                    <a:pt x="1793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72"/>
            <p:cNvSpPr/>
            <p:nvPr/>
          </p:nvSpPr>
          <p:spPr>
            <a:xfrm>
              <a:off x="2050850" y="2791675"/>
              <a:ext cx="255100" cy="354100"/>
            </a:xfrm>
            <a:custGeom>
              <a:rect b="b" l="l" r="r" t="t"/>
              <a:pathLst>
                <a:path extrusionOk="0" h="14164" w="10204">
                  <a:moveTo>
                    <a:pt x="8193" y="1"/>
                  </a:moveTo>
                  <a:cubicBezTo>
                    <a:pt x="6319" y="1"/>
                    <a:pt x="4444" y="956"/>
                    <a:pt x="3739" y="2400"/>
                  </a:cubicBezTo>
                  <a:cubicBezTo>
                    <a:pt x="2631" y="4663"/>
                    <a:pt x="1977" y="6698"/>
                    <a:pt x="0" y="6996"/>
                  </a:cubicBezTo>
                  <a:cubicBezTo>
                    <a:pt x="24" y="8996"/>
                    <a:pt x="226" y="11878"/>
                    <a:pt x="1024" y="14164"/>
                  </a:cubicBezTo>
                  <a:cubicBezTo>
                    <a:pt x="5275" y="7365"/>
                    <a:pt x="8763" y="2400"/>
                    <a:pt x="10204" y="412"/>
                  </a:cubicBezTo>
                  <a:cubicBezTo>
                    <a:pt x="9573" y="130"/>
                    <a:pt x="8883" y="1"/>
                    <a:pt x="81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72"/>
            <p:cNvSpPr/>
            <p:nvPr/>
          </p:nvSpPr>
          <p:spPr>
            <a:xfrm>
              <a:off x="1521900" y="3238025"/>
              <a:ext cx="320600" cy="530450"/>
            </a:xfrm>
            <a:custGeom>
              <a:rect b="b" l="l" r="r" t="t"/>
              <a:pathLst>
                <a:path extrusionOk="0" h="21218" w="12824">
                  <a:moveTo>
                    <a:pt x="7959" y="0"/>
                  </a:moveTo>
                  <a:cubicBezTo>
                    <a:pt x="4903" y="0"/>
                    <a:pt x="1150" y="621"/>
                    <a:pt x="596" y="6811"/>
                  </a:cubicBezTo>
                  <a:cubicBezTo>
                    <a:pt x="1" y="13514"/>
                    <a:pt x="4263" y="18324"/>
                    <a:pt x="8454" y="21158"/>
                  </a:cubicBezTo>
                  <a:cubicBezTo>
                    <a:pt x="8478" y="21194"/>
                    <a:pt x="8526" y="21206"/>
                    <a:pt x="8549" y="21218"/>
                  </a:cubicBezTo>
                  <a:cubicBezTo>
                    <a:pt x="9942" y="18265"/>
                    <a:pt x="11383" y="15372"/>
                    <a:pt x="12824" y="12609"/>
                  </a:cubicBezTo>
                  <a:cubicBezTo>
                    <a:pt x="10026" y="9478"/>
                    <a:pt x="8585" y="3025"/>
                    <a:pt x="8049" y="1"/>
                  </a:cubicBezTo>
                  <a:cubicBezTo>
                    <a:pt x="8019" y="0"/>
                    <a:pt x="7989" y="0"/>
                    <a:pt x="795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72"/>
            <p:cNvSpPr/>
            <p:nvPr/>
          </p:nvSpPr>
          <p:spPr>
            <a:xfrm>
              <a:off x="1730850" y="3004375"/>
              <a:ext cx="222075" cy="541750"/>
            </a:xfrm>
            <a:custGeom>
              <a:rect b="b" l="l" r="r" t="t"/>
              <a:pathLst>
                <a:path extrusionOk="0" h="21670" w="8883">
                  <a:moveTo>
                    <a:pt x="5549" y="0"/>
                  </a:moveTo>
                  <a:lnTo>
                    <a:pt x="5549" y="0"/>
                  </a:lnTo>
                  <a:cubicBezTo>
                    <a:pt x="4942" y="548"/>
                    <a:pt x="4442" y="1298"/>
                    <a:pt x="4109" y="2286"/>
                  </a:cubicBezTo>
                  <a:cubicBezTo>
                    <a:pt x="2813" y="6184"/>
                    <a:pt x="3474" y="9348"/>
                    <a:pt x="448" y="9348"/>
                  </a:cubicBezTo>
                  <a:cubicBezTo>
                    <a:pt x="415" y="9348"/>
                    <a:pt x="381" y="9347"/>
                    <a:pt x="346" y="9347"/>
                  </a:cubicBezTo>
                  <a:lnTo>
                    <a:pt x="1" y="9347"/>
                  </a:lnTo>
                  <a:cubicBezTo>
                    <a:pt x="549" y="12335"/>
                    <a:pt x="1977" y="18610"/>
                    <a:pt x="4632" y="21670"/>
                  </a:cubicBezTo>
                  <a:cubicBezTo>
                    <a:pt x="5466" y="20074"/>
                    <a:pt x="6311" y="18503"/>
                    <a:pt x="7157" y="16979"/>
                  </a:cubicBezTo>
                  <a:lnTo>
                    <a:pt x="7180" y="16800"/>
                  </a:lnTo>
                  <a:lnTo>
                    <a:pt x="7252" y="16800"/>
                  </a:lnTo>
                  <a:cubicBezTo>
                    <a:pt x="7799" y="15824"/>
                    <a:pt x="8335" y="14847"/>
                    <a:pt x="8883" y="13919"/>
                  </a:cubicBezTo>
                  <a:cubicBezTo>
                    <a:pt x="5894" y="7906"/>
                    <a:pt x="5490" y="2751"/>
                    <a:pt x="554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72"/>
            <p:cNvSpPr/>
            <p:nvPr/>
          </p:nvSpPr>
          <p:spPr>
            <a:xfrm>
              <a:off x="1794550" y="3291900"/>
              <a:ext cx="577175" cy="377950"/>
            </a:xfrm>
            <a:custGeom>
              <a:rect b="b" l="l" r="r" t="t"/>
              <a:pathLst>
                <a:path extrusionOk="0" h="15118" w="23087">
                  <a:moveTo>
                    <a:pt x="23087" y="1"/>
                  </a:moveTo>
                  <a:cubicBezTo>
                    <a:pt x="20063" y="1906"/>
                    <a:pt x="13205" y="5656"/>
                    <a:pt x="6168" y="5656"/>
                  </a:cubicBezTo>
                  <a:cubicBezTo>
                    <a:pt x="5740" y="5656"/>
                    <a:pt x="5311" y="5644"/>
                    <a:pt x="4894" y="5608"/>
                  </a:cubicBezTo>
                  <a:cubicBezTo>
                    <a:pt x="3251" y="8561"/>
                    <a:pt x="1608" y="11681"/>
                    <a:pt x="1" y="14919"/>
                  </a:cubicBezTo>
                  <a:cubicBezTo>
                    <a:pt x="421" y="14964"/>
                    <a:pt x="2021" y="15117"/>
                    <a:pt x="4218" y="15117"/>
                  </a:cubicBezTo>
                  <a:cubicBezTo>
                    <a:pt x="7818" y="15117"/>
                    <a:pt x="13021" y="14707"/>
                    <a:pt x="17265" y="12740"/>
                  </a:cubicBezTo>
                  <a:cubicBezTo>
                    <a:pt x="17170" y="11895"/>
                    <a:pt x="16872" y="11014"/>
                    <a:pt x="16646" y="9776"/>
                  </a:cubicBezTo>
                  <a:cubicBezTo>
                    <a:pt x="16074" y="6597"/>
                    <a:pt x="16408" y="6299"/>
                    <a:pt x="19598" y="3977"/>
                  </a:cubicBezTo>
                  <a:cubicBezTo>
                    <a:pt x="21611" y="2513"/>
                    <a:pt x="22694" y="1298"/>
                    <a:pt x="2308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72"/>
            <p:cNvSpPr/>
            <p:nvPr/>
          </p:nvSpPr>
          <p:spPr>
            <a:xfrm>
              <a:off x="1722525" y="2801950"/>
              <a:ext cx="651300" cy="971575"/>
            </a:xfrm>
            <a:custGeom>
              <a:rect b="b" l="l" r="r" t="t"/>
              <a:pathLst>
                <a:path extrusionOk="0" h="38863" w="26052">
                  <a:moveTo>
                    <a:pt x="23325" y="1"/>
                  </a:moveTo>
                  <a:cubicBezTo>
                    <a:pt x="21872" y="2013"/>
                    <a:pt x="18384" y="6954"/>
                    <a:pt x="14145" y="13753"/>
                  </a:cubicBezTo>
                  <a:cubicBezTo>
                    <a:pt x="13347" y="11455"/>
                    <a:pt x="13133" y="8585"/>
                    <a:pt x="13121" y="6597"/>
                  </a:cubicBezTo>
                  <a:cubicBezTo>
                    <a:pt x="13026" y="6609"/>
                    <a:pt x="12919" y="6621"/>
                    <a:pt x="12824" y="6621"/>
                  </a:cubicBezTo>
                  <a:cubicBezTo>
                    <a:pt x="12847" y="8704"/>
                    <a:pt x="13062" y="11729"/>
                    <a:pt x="13955" y="14074"/>
                  </a:cubicBezTo>
                  <a:cubicBezTo>
                    <a:pt x="12490" y="16420"/>
                    <a:pt x="10966" y="18980"/>
                    <a:pt x="9383" y="21718"/>
                  </a:cubicBezTo>
                  <a:cubicBezTo>
                    <a:pt x="6394" y="15622"/>
                    <a:pt x="6085" y="10467"/>
                    <a:pt x="6180" y="7859"/>
                  </a:cubicBezTo>
                  <a:lnTo>
                    <a:pt x="6180" y="7859"/>
                  </a:lnTo>
                  <a:cubicBezTo>
                    <a:pt x="6085" y="7931"/>
                    <a:pt x="5977" y="8026"/>
                    <a:pt x="5882" y="8109"/>
                  </a:cubicBezTo>
                  <a:cubicBezTo>
                    <a:pt x="5823" y="10848"/>
                    <a:pt x="6216" y="16015"/>
                    <a:pt x="9216" y="22028"/>
                  </a:cubicBezTo>
                  <a:cubicBezTo>
                    <a:pt x="8680" y="22968"/>
                    <a:pt x="8132" y="23933"/>
                    <a:pt x="7585" y="24909"/>
                  </a:cubicBezTo>
                  <a:lnTo>
                    <a:pt x="7513" y="24909"/>
                  </a:lnTo>
                  <a:lnTo>
                    <a:pt x="7490" y="25087"/>
                  </a:lnTo>
                  <a:cubicBezTo>
                    <a:pt x="6644" y="26623"/>
                    <a:pt x="5799" y="28183"/>
                    <a:pt x="4942" y="29790"/>
                  </a:cubicBezTo>
                  <a:cubicBezTo>
                    <a:pt x="2298" y="26742"/>
                    <a:pt x="870" y="20468"/>
                    <a:pt x="322" y="17467"/>
                  </a:cubicBezTo>
                  <a:lnTo>
                    <a:pt x="0" y="17467"/>
                  </a:lnTo>
                  <a:cubicBezTo>
                    <a:pt x="560" y="20492"/>
                    <a:pt x="2001" y="26957"/>
                    <a:pt x="4799" y="30076"/>
                  </a:cubicBezTo>
                  <a:cubicBezTo>
                    <a:pt x="3334" y="32850"/>
                    <a:pt x="1905" y="35732"/>
                    <a:pt x="524" y="38696"/>
                  </a:cubicBezTo>
                  <a:cubicBezTo>
                    <a:pt x="620" y="38756"/>
                    <a:pt x="691" y="38803"/>
                    <a:pt x="774" y="38863"/>
                  </a:cubicBezTo>
                  <a:cubicBezTo>
                    <a:pt x="1417" y="37494"/>
                    <a:pt x="2060" y="36148"/>
                    <a:pt x="2715" y="34827"/>
                  </a:cubicBezTo>
                  <a:cubicBezTo>
                    <a:pt x="2834" y="34839"/>
                    <a:pt x="4584" y="35029"/>
                    <a:pt x="7109" y="35029"/>
                  </a:cubicBezTo>
                  <a:cubicBezTo>
                    <a:pt x="10704" y="35029"/>
                    <a:pt x="15883" y="34612"/>
                    <a:pt x="20146" y="32684"/>
                  </a:cubicBezTo>
                  <a:cubicBezTo>
                    <a:pt x="20146" y="32576"/>
                    <a:pt x="20122" y="32469"/>
                    <a:pt x="20110" y="32374"/>
                  </a:cubicBezTo>
                  <a:cubicBezTo>
                    <a:pt x="15905" y="34322"/>
                    <a:pt x="10741" y="34732"/>
                    <a:pt x="7146" y="34732"/>
                  </a:cubicBezTo>
                  <a:cubicBezTo>
                    <a:pt x="4919" y="34732"/>
                    <a:pt x="3293" y="34575"/>
                    <a:pt x="2870" y="34529"/>
                  </a:cubicBezTo>
                  <a:cubicBezTo>
                    <a:pt x="4477" y="31302"/>
                    <a:pt x="6120" y="28171"/>
                    <a:pt x="7763" y="25230"/>
                  </a:cubicBezTo>
                  <a:cubicBezTo>
                    <a:pt x="8192" y="25254"/>
                    <a:pt x="8621" y="25266"/>
                    <a:pt x="9037" y="25266"/>
                  </a:cubicBezTo>
                  <a:cubicBezTo>
                    <a:pt x="16086" y="25266"/>
                    <a:pt x="22932" y="21516"/>
                    <a:pt x="25944" y="19611"/>
                  </a:cubicBezTo>
                  <a:cubicBezTo>
                    <a:pt x="25992" y="19480"/>
                    <a:pt x="26016" y="19349"/>
                    <a:pt x="26051" y="19194"/>
                  </a:cubicBezTo>
                  <a:lnTo>
                    <a:pt x="26051" y="19194"/>
                  </a:lnTo>
                  <a:cubicBezTo>
                    <a:pt x="23208" y="21029"/>
                    <a:pt x="16194" y="24976"/>
                    <a:pt x="9008" y="24976"/>
                  </a:cubicBezTo>
                  <a:cubicBezTo>
                    <a:pt x="8641" y="24976"/>
                    <a:pt x="8274" y="24966"/>
                    <a:pt x="7906" y="24945"/>
                  </a:cubicBezTo>
                  <a:cubicBezTo>
                    <a:pt x="11097" y="19218"/>
                    <a:pt x="14217" y="14122"/>
                    <a:pt x="16884" y="10014"/>
                  </a:cubicBezTo>
                  <a:cubicBezTo>
                    <a:pt x="16991" y="10014"/>
                    <a:pt x="17145" y="10026"/>
                    <a:pt x="17372" y="10026"/>
                  </a:cubicBezTo>
                  <a:cubicBezTo>
                    <a:pt x="18681" y="10026"/>
                    <a:pt x="21968" y="9788"/>
                    <a:pt x="25825" y="7752"/>
                  </a:cubicBezTo>
                  <a:cubicBezTo>
                    <a:pt x="25873" y="7621"/>
                    <a:pt x="25897" y="7490"/>
                    <a:pt x="25932" y="7347"/>
                  </a:cubicBezTo>
                  <a:lnTo>
                    <a:pt x="25932" y="7347"/>
                  </a:lnTo>
                  <a:cubicBezTo>
                    <a:pt x="22049" y="9478"/>
                    <a:pt x="18706" y="9722"/>
                    <a:pt x="17395" y="9722"/>
                  </a:cubicBezTo>
                  <a:cubicBezTo>
                    <a:pt x="17263" y="9722"/>
                    <a:pt x="17151" y="9720"/>
                    <a:pt x="17062" y="9716"/>
                  </a:cubicBezTo>
                  <a:cubicBezTo>
                    <a:pt x="20086" y="5049"/>
                    <a:pt x="22479" y="1680"/>
                    <a:pt x="23599" y="132"/>
                  </a:cubicBezTo>
                  <a:lnTo>
                    <a:pt x="23325" y="1"/>
                  </a:lnTo>
                  <a:close/>
                </a:path>
              </a:pathLst>
            </a:custGeom>
            <a:solidFill>
              <a:schemeClr val="accent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78" name="Google Shape;1078;p72"/>
          <p:cNvGrpSpPr/>
          <p:nvPr/>
        </p:nvGrpSpPr>
        <p:grpSpPr>
          <a:xfrm rot="-3822857">
            <a:off x="822680" y="3747636"/>
            <a:ext cx="1074159" cy="1456468"/>
            <a:chOff x="971825" y="1988000"/>
            <a:chExt cx="1074275" cy="1456625"/>
          </a:xfrm>
        </p:grpSpPr>
        <p:sp>
          <p:nvSpPr>
            <p:cNvPr id="1079" name="Google Shape;1079;p72"/>
            <p:cNvSpPr/>
            <p:nvPr/>
          </p:nvSpPr>
          <p:spPr>
            <a:xfrm>
              <a:off x="1610000" y="2485250"/>
              <a:ext cx="400675" cy="103025"/>
            </a:xfrm>
            <a:custGeom>
              <a:rect b="b" l="l" r="r" t="t"/>
              <a:pathLst>
                <a:path extrusionOk="0" h="4121" w="16027">
                  <a:moveTo>
                    <a:pt x="16027" y="1"/>
                  </a:moveTo>
                  <a:lnTo>
                    <a:pt x="1442" y="1882"/>
                  </a:lnTo>
                  <a:lnTo>
                    <a:pt x="1" y="4120"/>
                  </a:lnTo>
                  <a:lnTo>
                    <a:pt x="15265" y="2263"/>
                  </a:lnTo>
                  <a:cubicBezTo>
                    <a:pt x="15550" y="1489"/>
                    <a:pt x="15801" y="727"/>
                    <a:pt x="1602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80" name="Google Shape;1080;p72"/>
            <p:cNvGrpSpPr/>
            <p:nvPr/>
          </p:nvGrpSpPr>
          <p:grpSpPr>
            <a:xfrm>
              <a:off x="971825" y="1988000"/>
              <a:ext cx="1074275" cy="1456625"/>
              <a:chOff x="971825" y="1988000"/>
              <a:chExt cx="1074275" cy="1456625"/>
            </a:xfrm>
          </p:grpSpPr>
          <p:sp>
            <p:nvSpPr>
              <p:cNvPr id="1081" name="Google Shape;1081;p72"/>
              <p:cNvSpPr/>
              <p:nvPr/>
            </p:nvSpPr>
            <p:spPr>
              <a:xfrm>
                <a:off x="1071550" y="3179675"/>
                <a:ext cx="431925" cy="264950"/>
              </a:xfrm>
              <a:custGeom>
                <a:rect b="b" l="l" r="r" t="t"/>
                <a:pathLst>
                  <a:path extrusionOk="0" h="10598" w="17277">
                    <a:moveTo>
                      <a:pt x="6454" y="1"/>
                    </a:moveTo>
                    <a:lnTo>
                      <a:pt x="1" y="10145"/>
                    </a:lnTo>
                    <a:cubicBezTo>
                      <a:pt x="519" y="10436"/>
                      <a:pt x="1136" y="10598"/>
                      <a:pt x="1868" y="10598"/>
                    </a:cubicBezTo>
                    <a:cubicBezTo>
                      <a:pt x="2783" y="10598"/>
                      <a:pt x="3876" y="10345"/>
                      <a:pt x="5180" y="9776"/>
                    </a:cubicBezTo>
                    <a:cubicBezTo>
                      <a:pt x="5180" y="9776"/>
                      <a:pt x="10788" y="6192"/>
                      <a:pt x="17276" y="620"/>
                    </a:cubicBezTo>
                    <a:lnTo>
                      <a:pt x="64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72"/>
              <p:cNvSpPr/>
              <p:nvPr/>
            </p:nvSpPr>
            <p:spPr>
              <a:xfrm>
                <a:off x="1513275" y="2014950"/>
                <a:ext cx="262250" cy="505450"/>
              </a:xfrm>
              <a:custGeom>
                <a:rect b="b" l="l" r="r" t="t"/>
                <a:pathLst>
                  <a:path extrusionOk="0" h="20218" w="10490">
                    <a:moveTo>
                      <a:pt x="8823" y="1"/>
                    </a:moveTo>
                    <a:cubicBezTo>
                      <a:pt x="5977" y="1192"/>
                      <a:pt x="2906" y="3287"/>
                      <a:pt x="0" y="5752"/>
                    </a:cubicBezTo>
                    <a:lnTo>
                      <a:pt x="5251" y="20218"/>
                    </a:lnTo>
                    <a:lnTo>
                      <a:pt x="10490" y="11979"/>
                    </a:lnTo>
                    <a:lnTo>
                      <a:pt x="882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72"/>
              <p:cNvSpPr/>
              <p:nvPr/>
            </p:nvSpPr>
            <p:spPr>
              <a:xfrm>
                <a:off x="1486775" y="2550150"/>
                <a:ext cx="501875" cy="231300"/>
              </a:xfrm>
              <a:custGeom>
                <a:rect b="b" l="l" r="r" t="t"/>
                <a:pathLst>
                  <a:path extrusionOk="0" h="9252" w="20075">
                    <a:moveTo>
                      <a:pt x="20075" y="0"/>
                    </a:moveTo>
                    <a:lnTo>
                      <a:pt x="4716" y="1870"/>
                    </a:lnTo>
                    <a:lnTo>
                      <a:pt x="1" y="9251"/>
                    </a:lnTo>
                    <a:lnTo>
                      <a:pt x="16419" y="7858"/>
                    </a:lnTo>
                    <a:cubicBezTo>
                      <a:pt x="16610" y="7513"/>
                      <a:pt x="16800" y="7156"/>
                      <a:pt x="17003" y="6811"/>
                    </a:cubicBezTo>
                    <a:cubicBezTo>
                      <a:pt x="18265" y="4418"/>
                      <a:pt x="19277" y="2155"/>
                      <a:pt x="2007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72"/>
              <p:cNvSpPr/>
              <p:nvPr/>
            </p:nvSpPr>
            <p:spPr>
              <a:xfrm>
                <a:off x="1433500" y="2754325"/>
                <a:ext cx="459300" cy="110775"/>
              </a:xfrm>
              <a:custGeom>
                <a:rect b="b" l="l" r="r" t="t"/>
                <a:pathLst>
                  <a:path extrusionOk="0" h="4431" w="18372">
                    <a:moveTo>
                      <a:pt x="18372" y="1"/>
                    </a:moveTo>
                    <a:lnTo>
                      <a:pt x="1929" y="1394"/>
                    </a:lnTo>
                    <a:lnTo>
                      <a:pt x="1" y="4430"/>
                    </a:lnTo>
                    <a:lnTo>
                      <a:pt x="16336" y="3180"/>
                    </a:lnTo>
                    <a:cubicBezTo>
                      <a:pt x="17062" y="2144"/>
                      <a:pt x="17741" y="1073"/>
                      <a:pt x="1837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72"/>
              <p:cNvSpPr/>
              <p:nvPr/>
            </p:nvSpPr>
            <p:spPr>
              <a:xfrm>
                <a:off x="1788300" y="1988000"/>
                <a:ext cx="167325" cy="259450"/>
              </a:xfrm>
              <a:custGeom>
                <a:rect b="b" l="l" r="r" t="t"/>
                <a:pathLst>
                  <a:path extrusionOk="0" h="10378" w="6693">
                    <a:moveTo>
                      <a:pt x="2376" y="1"/>
                    </a:moveTo>
                    <a:cubicBezTo>
                      <a:pt x="1627" y="1"/>
                      <a:pt x="830" y="117"/>
                      <a:pt x="1" y="341"/>
                    </a:cubicBezTo>
                    <a:lnTo>
                      <a:pt x="1203" y="10378"/>
                    </a:lnTo>
                    <a:lnTo>
                      <a:pt x="6692" y="1746"/>
                    </a:lnTo>
                    <a:cubicBezTo>
                      <a:pt x="6156" y="1281"/>
                      <a:pt x="5561" y="888"/>
                      <a:pt x="4918" y="555"/>
                    </a:cubicBezTo>
                    <a:cubicBezTo>
                      <a:pt x="4160" y="180"/>
                      <a:pt x="3304" y="1"/>
                      <a:pt x="237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72"/>
              <p:cNvSpPr/>
              <p:nvPr/>
            </p:nvSpPr>
            <p:spPr>
              <a:xfrm>
                <a:off x="1310575" y="2841550"/>
                <a:ext cx="525675" cy="216725"/>
              </a:xfrm>
              <a:custGeom>
                <a:rect b="b" l="l" r="r" t="t"/>
                <a:pathLst>
                  <a:path extrusionOk="0" h="8669" w="21027">
                    <a:moveTo>
                      <a:pt x="21027" y="1"/>
                    </a:moveTo>
                    <a:lnTo>
                      <a:pt x="4727" y="1263"/>
                    </a:lnTo>
                    <a:lnTo>
                      <a:pt x="0" y="8668"/>
                    </a:lnTo>
                    <a:lnTo>
                      <a:pt x="0" y="8668"/>
                    </a:lnTo>
                    <a:lnTo>
                      <a:pt x="13788" y="8490"/>
                    </a:lnTo>
                    <a:cubicBezTo>
                      <a:pt x="16383" y="5870"/>
                      <a:pt x="18895" y="3013"/>
                      <a:pt x="2102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72"/>
              <p:cNvSpPr/>
              <p:nvPr/>
            </p:nvSpPr>
            <p:spPr>
              <a:xfrm>
                <a:off x="971825" y="2928775"/>
                <a:ext cx="254825" cy="500975"/>
              </a:xfrm>
              <a:custGeom>
                <a:rect b="b" l="l" r="r" t="t"/>
                <a:pathLst>
                  <a:path extrusionOk="0" h="20039" w="10193">
                    <a:moveTo>
                      <a:pt x="3763" y="0"/>
                    </a:moveTo>
                    <a:cubicBezTo>
                      <a:pt x="3013" y="2619"/>
                      <a:pt x="2537" y="4632"/>
                      <a:pt x="2370" y="5489"/>
                    </a:cubicBezTo>
                    <a:cubicBezTo>
                      <a:pt x="1954" y="7620"/>
                      <a:pt x="1" y="17478"/>
                      <a:pt x="3739" y="20038"/>
                    </a:cubicBezTo>
                    <a:lnTo>
                      <a:pt x="10193" y="9894"/>
                    </a:lnTo>
                    <a:lnTo>
                      <a:pt x="376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72"/>
              <p:cNvSpPr/>
              <p:nvPr/>
            </p:nvSpPr>
            <p:spPr>
              <a:xfrm>
                <a:off x="1650800" y="2284050"/>
                <a:ext cx="395300" cy="239925"/>
              </a:xfrm>
              <a:custGeom>
                <a:rect b="b" l="l" r="r" t="t"/>
                <a:pathLst>
                  <a:path extrusionOk="0" h="9597" w="15812">
                    <a:moveTo>
                      <a:pt x="15812" y="0"/>
                    </a:moveTo>
                    <a:lnTo>
                      <a:pt x="5239" y="1393"/>
                    </a:lnTo>
                    <a:lnTo>
                      <a:pt x="0" y="9597"/>
                    </a:lnTo>
                    <a:lnTo>
                      <a:pt x="0" y="9597"/>
                    </a:lnTo>
                    <a:lnTo>
                      <a:pt x="14490" y="7739"/>
                    </a:lnTo>
                    <a:cubicBezTo>
                      <a:pt x="15335" y="4882"/>
                      <a:pt x="15752" y="2286"/>
                      <a:pt x="1581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72"/>
              <p:cNvSpPr/>
              <p:nvPr/>
            </p:nvSpPr>
            <p:spPr>
              <a:xfrm>
                <a:off x="1786825" y="2228675"/>
                <a:ext cx="258675" cy="82175"/>
              </a:xfrm>
              <a:custGeom>
                <a:rect b="b" l="l" r="r" t="t"/>
                <a:pathLst>
                  <a:path extrusionOk="0" h="3287" w="10347">
                    <a:moveTo>
                      <a:pt x="10275" y="1"/>
                    </a:moveTo>
                    <a:lnTo>
                      <a:pt x="1227" y="1334"/>
                    </a:lnTo>
                    <a:lnTo>
                      <a:pt x="0" y="3287"/>
                    </a:lnTo>
                    <a:lnTo>
                      <a:pt x="0" y="3287"/>
                    </a:lnTo>
                    <a:lnTo>
                      <a:pt x="10347" y="1918"/>
                    </a:lnTo>
                    <a:cubicBezTo>
                      <a:pt x="10347" y="1251"/>
                      <a:pt x="10335" y="608"/>
                      <a:pt x="1027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72"/>
              <p:cNvSpPr/>
              <p:nvPr/>
            </p:nvSpPr>
            <p:spPr>
              <a:xfrm>
                <a:off x="1823125" y="2036975"/>
                <a:ext cx="220300" cy="216425"/>
              </a:xfrm>
              <a:custGeom>
                <a:rect b="b" l="l" r="r" t="t"/>
                <a:pathLst>
                  <a:path extrusionOk="0" h="8657" w="8812">
                    <a:moveTo>
                      <a:pt x="5525" y="1"/>
                    </a:moveTo>
                    <a:lnTo>
                      <a:pt x="1" y="8657"/>
                    </a:lnTo>
                    <a:lnTo>
                      <a:pt x="8811" y="7371"/>
                    </a:lnTo>
                    <a:cubicBezTo>
                      <a:pt x="8490" y="4144"/>
                      <a:pt x="7311" y="1668"/>
                      <a:pt x="552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72"/>
              <p:cNvSpPr/>
              <p:nvPr/>
            </p:nvSpPr>
            <p:spPr>
              <a:xfrm>
                <a:off x="1126925" y="2486750"/>
                <a:ext cx="295300" cy="567950"/>
              </a:xfrm>
              <a:custGeom>
                <a:rect b="b" l="l" r="r" t="t"/>
                <a:pathLst>
                  <a:path extrusionOk="0" h="22718" w="11812">
                    <a:moveTo>
                      <a:pt x="4393" y="0"/>
                    </a:moveTo>
                    <a:cubicBezTo>
                      <a:pt x="2715" y="3096"/>
                      <a:pt x="1238" y="6668"/>
                      <a:pt x="0" y="10097"/>
                    </a:cubicBezTo>
                    <a:lnTo>
                      <a:pt x="7072" y="22717"/>
                    </a:lnTo>
                    <a:lnTo>
                      <a:pt x="11811" y="15288"/>
                    </a:lnTo>
                    <a:lnTo>
                      <a:pt x="439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72"/>
              <p:cNvSpPr/>
              <p:nvPr/>
            </p:nvSpPr>
            <p:spPr>
              <a:xfrm>
                <a:off x="1237950" y="3061225"/>
                <a:ext cx="410175" cy="126825"/>
              </a:xfrm>
              <a:custGeom>
                <a:rect b="b" l="l" r="r" t="t"/>
                <a:pathLst>
                  <a:path extrusionOk="0" h="5073" w="16407">
                    <a:moveTo>
                      <a:pt x="16407" y="0"/>
                    </a:moveTo>
                    <a:lnTo>
                      <a:pt x="2715" y="179"/>
                    </a:lnTo>
                    <a:lnTo>
                      <a:pt x="0" y="4453"/>
                    </a:lnTo>
                    <a:lnTo>
                      <a:pt x="10954" y="5072"/>
                    </a:lnTo>
                    <a:cubicBezTo>
                      <a:pt x="12740" y="3525"/>
                      <a:pt x="14597" y="1822"/>
                      <a:pt x="164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72"/>
              <p:cNvSpPr/>
              <p:nvPr/>
            </p:nvSpPr>
            <p:spPr>
              <a:xfrm>
                <a:off x="1241225" y="2398350"/>
                <a:ext cx="234575" cy="463475"/>
              </a:xfrm>
              <a:custGeom>
                <a:rect b="b" l="l" r="r" t="t"/>
                <a:pathLst>
                  <a:path extrusionOk="0" h="18539" w="9383">
                    <a:moveTo>
                      <a:pt x="2012" y="0"/>
                    </a:moveTo>
                    <a:lnTo>
                      <a:pt x="1703" y="441"/>
                    </a:lnTo>
                    <a:cubicBezTo>
                      <a:pt x="1119" y="1310"/>
                      <a:pt x="548" y="2239"/>
                      <a:pt x="0" y="3227"/>
                    </a:cubicBezTo>
                    <a:lnTo>
                      <a:pt x="7430" y="18538"/>
                    </a:lnTo>
                    <a:lnTo>
                      <a:pt x="9382" y="15490"/>
                    </a:lnTo>
                    <a:lnTo>
                      <a:pt x="20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72"/>
              <p:cNvSpPr/>
              <p:nvPr/>
            </p:nvSpPr>
            <p:spPr>
              <a:xfrm>
                <a:off x="1068875" y="2748675"/>
                <a:ext cx="230400" cy="420625"/>
              </a:xfrm>
              <a:custGeom>
                <a:rect b="b" l="l" r="r" t="t"/>
                <a:pathLst>
                  <a:path extrusionOk="0" h="16825" w="9216">
                    <a:moveTo>
                      <a:pt x="2203" y="1"/>
                    </a:moveTo>
                    <a:cubicBezTo>
                      <a:pt x="1334" y="2453"/>
                      <a:pt x="596" y="4811"/>
                      <a:pt x="0" y="6835"/>
                    </a:cubicBezTo>
                    <a:lnTo>
                      <a:pt x="6489" y="16824"/>
                    </a:lnTo>
                    <a:lnTo>
                      <a:pt x="9216" y="12538"/>
                    </a:lnTo>
                    <a:lnTo>
                      <a:pt x="220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72"/>
              <p:cNvSpPr/>
              <p:nvPr/>
            </p:nvSpPr>
            <p:spPr>
              <a:xfrm>
                <a:off x="1740975" y="1998300"/>
                <a:ext cx="70575" cy="306600"/>
              </a:xfrm>
              <a:custGeom>
                <a:rect b="b" l="l" r="r" t="t"/>
                <a:pathLst>
                  <a:path extrusionOk="0" h="12264" w="2823">
                    <a:moveTo>
                      <a:pt x="1596" y="0"/>
                    </a:moveTo>
                    <a:cubicBezTo>
                      <a:pt x="1072" y="143"/>
                      <a:pt x="536" y="322"/>
                      <a:pt x="1" y="548"/>
                    </a:cubicBezTo>
                    <a:lnTo>
                      <a:pt x="1632" y="12264"/>
                    </a:lnTo>
                    <a:lnTo>
                      <a:pt x="2822" y="10371"/>
                    </a:lnTo>
                    <a:lnTo>
                      <a:pt x="159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72"/>
              <p:cNvSpPr/>
              <p:nvPr/>
            </p:nvSpPr>
            <p:spPr>
              <a:xfrm>
                <a:off x="1296275" y="2211125"/>
                <a:ext cx="302150" cy="567050"/>
              </a:xfrm>
              <a:custGeom>
                <a:rect b="b" l="l" r="r" t="t"/>
                <a:pathLst>
                  <a:path extrusionOk="0" h="22682" w="12086">
                    <a:moveTo>
                      <a:pt x="6359" y="0"/>
                    </a:moveTo>
                    <a:cubicBezTo>
                      <a:pt x="3906" y="2334"/>
                      <a:pt x="1680" y="4870"/>
                      <a:pt x="1" y="7203"/>
                    </a:cubicBezTo>
                    <a:lnTo>
                      <a:pt x="7359" y="22681"/>
                    </a:lnTo>
                    <a:lnTo>
                      <a:pt x="12086" y="15264"/>
                    </a:lnTo>
                    <a:lnTo>
                      <a:pt x="635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72"/>
              <p:cNvSpPr/>
              <p:nvPr/>
            </p:nvSpPr>
            <p:spPr>
              <a:xfrm>
                <a:off x="1460875" y="2163800"/>
                <a:ext cx="178625" cy="421200"/>
              </a:xfrm>
              <a:custGeom>
                <a:rect b="b" l="l" r="r" t="t"/>
                <a:pathLst>
                  <a:path extrusionOk="0" h="16848" w="7145">
                    <a:moveTo>
                      <a:pt x="1846" y="0"/>
                    </a:moveTo>
                    <a:cubicBezTo>
                      <a:pt x="1215" y="536"/>
                      <a:pt x="608" y="1084"/>
                      <a:pt x="1" y="1667"/>
                    </a:cubicBezTo>
                    <a:lnTo>
                      <a:pt x="5692" y="16847"/>
                    </a:lnTo>
                    <a:lnTo>
                      <a:pt x="7145" y="14573"/>
                    </a:lnTo>
                    <a:lnTo>
                      <a:pt x="184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72"/>
              <p:cNvSpPr/>
              <p:nvPr/>
            </p:nvSpPr>
            <p:spPr>
              <a:xfrm>
                <a:off x="1065600" y="1997100"/>
                <a:ext cx="979600" cy="1435925"/>
              </a:xfrm>
              <a:custGeom>
                <a:rect b="b" l="l" r="r" t="t"/>
                <a:pathLst>
                  <a:path extrusionOk="0" h="57437" w="39184">
                    <a:moveTo>
                      <a:pt x="28873" y="1"/>
                    </a:moveTo>
                    <a:cubicBezTo>
                      <a:pt x="28790" y="24"/>
                      <a:pt x="28683" y="48"/>
                      <a:pt x="28575" y="72"/>
                    </a:cubicBezTo>
                    <a:lnTo>
                      <a:pt x="29814" y="10442"/>
                    </a:lnTo>
                    <a:lnTo>
                      <a:pt x="28611" y="12335"/>
                    </a:lnTo>
                    <a:lnTo>
                      <a:pt x="26968" y="620"/>
                    </a:lnTo>
                    <a:cubicBezTo>
                      <a:pt x="26885" y="667"/>
                      <a:pt x="26778" y="703"/>
                      <a:pt x="26682" y="739"/>
                    </a:cubicBezTo>
                    <a:lnTo>
                      <a:pt x="28349" y="12728"/>
                    </a:lnTo>
                    <a:lnTo>
                      <a:pt x="23158" y="20932"/>
                    </a:lnTo>
                    <a:lnTo>
                      <a:pt x="17907" y="6466"/>
                    </a:lnTo>
                    <a:cubicBezTo>
                      <a:pt x="17836" y="6537"/>
                      <a:pt x="17741" y="6597"/>
                      <a:pt x="17669" y="6668"/>
                    </a:cubicBezTo>
                    <a:lnTo>
                      <a:pt x="22968" y="21241"/>
                    </a:lnTo>
                    <a:lnTo>
                      <a:pt x="21527" y="23503"/>
                    </a:lnTo>
                    <a:lnTo>
                      <a:pt x="15824" y="8323"/>
                    </a:lnTo>
                    <a:cubicBezTo>
                      <a:pt x="15752" y="8394"/>
                      <a:pt x="15657" y="8466"/>
                      <a:pt x="15586" y="8549"/>
                    </a:cubicBezTo>
                    <a:lnTo>
                      <a:pt x="21313" y="23813"/>
                    </a:lnTo>
                    <a:lnTo>
                      <a:pt x="16598" y="31219"/>
                    </a:lnTo>
                    <a:lnTo>
                      <a:pt x="9240" y="15741"/>
                    </a:lnTo>
                    <a:cubicBezTo>
                      <a:pt x="9180" y="15836"/>
                      <a:pt x="9109" y="15919"/>
                      <a:pt x="9049" y="16026"/>
                    </a:cubicBezTo>
                    <a:lnTo>
                      <a:pt x="16419" y="31516"/>
                    </a:lnTo>
                    <a:lnTo>
                      <a:pt x="14466" y="34576"/>
                    </a:lnTo>
                    <a:lnTo>
                      <a:pt x="7037" y="19253"/>
                    </a:lnTo>
                    <a:cubicBezTo>
                      <a:pt x="6977" y="19360"/>
                      <a:pt x="6918" y="19467"/>
                      <a:pt x="6858" y="19586"/>
                    </a:cubicBezTo>
                    <a:lnTo>
                      <a:pt x="14276" y="34874"/>
                    </a:lnTo>
                    <a:lnTo>
                      <a:pt x="9537" y="42291"/>
                    </a:lnTo>
                    <a:lnTo>
                      <a:pt x="2477" y="29683"/>
                    </a:lnTo>
                    <a:cubicBezTo>
                      <a:pt x="2429" y="29802"/>
                      <a:pt x="2382" y="29933"/>
                      <a:pt x="2334" y="30052"/>
                    </a:cubicBezTo>
                    <a:lnTo>
                      <a:pt x="9347" y="42577"/>
                    </a:lnTo>
                    <a:lnTo>
                      <a:pt x="6620" y="46863"/>
                    </a:lnTo>
                    <a:lnTo>
                      <a:pt x="131" y="36886"/>
                    </a:lnTo>
                    <a:cubicBezTo>
                      <a:pt x="108" y="37017"/>
                      <a:pt x="60" y="37136"/>
                      <a:pt x="36" y="37255"/>
                    </a:cubicBezTo>
                    <a:lnTo>
                      <a:pt x="6465" y="47137"/>
                    </a:lnTo>
                    <a:lnTo>
                      <a:pt x="0" y="57270"/>
                    </a:lnTo>
                    <a:cubicBezTo>
                      <a:pt x="72" y="57329"/>
                      <a:pt x="167" y="57377"/>
                      <a:pt x="250" y="57436"/>
                    </a:cubicBezTo>
                    <a:lnTo>
                      <a:pt x="6716" y="47304"/>
                    </a:lnTo>
                    <a:lnTo>
                      <a:pt x="17514" y="47923"/>
                    </a:lnTo>
                    <a:cubicBezTo>
                      <a:pt x="17622" y="47840"/>
                      <a:pt x="17741" y="47745"/>
                      <a:pt x="17848" y="47637"/>
                    </a:cubicBezTo>
                    <a:lnTo>
                      <a:pt x="6894" y="47018"/>
                    </a:lnTo>
                    <a:lnTo>
                      <a:pt x="9621" y="42744"/>
                    </a:lnTo>
                    <a:lnTo>
                      <a:pt x="23313" y="42565"/>
                    </a:lnTo>
                    <a:lnTo>
                      <a:pt x="23610" y="42268"/>
                    </a:lnTo>
                    <a:lnTo>
                      <a:pt x="9811" y="42446"/>
                    </a:lnTo>
                    <a:lnTo>
                      <a:pt x="9811" y="42446"/>
                    </a:lnTo>
                    <a:lnTo>
                      <a:pt x="14526" y="35041"/>
                    </a:lnTo>
                    <a:lnTo>
                      <a:pt x="30838" y="33790"/>
                    </a:lnTo>
                    <a:lnTo>
                      <a:pt x="31064" y="33469"/>
                    </a:lnTo>
                    <a:lnTo>
                      <a:pt x="14740" y="34719"/>
                    </a:lnTo>
                    <a:lnTo>
                      <a:pt x="16669" y="31683"/>
                    </a:lnTo>
                    <a:lnTo>
                      <a:pt x="33112" y="30290"/>
                    </a:lnTo>
                    <a:lnTo>
                      <a:pt x="33290" y="29980"/>
                    </a:lnTo>
                    <a:lnTo>
                      <a:pt x="33290" y="29980"/>
                    </a:lnTo>
                    <a:lnTo>
                      <a:pt x="16848" y="31373"/>
                    </a:lnTo>
                    <a:lnTo>
                      <a:pt x="21551" y="23992"/>
                    </a:lnTo>
                    <a:lnTo>
                      <a:pt x="36910" y="22110"/>
                    </a:lnTo>
                    <a:cubicBezTo>
                      <a:pt x="36957" y="22015"/>
                      <a:pt x="36981" y="21908"/>
                      <a:pt x="37029" y="21801"/>
                    </a:cubicBezTo>
                    <a:lnTo>
                      <a:pt x="37029" y="21801"/>
                    </a:lnTo>
                    <a:lnTo>
                      <a:pt x="21765" y="23658"/>
                    </a:lnTo>
                    <a:lnTo>
                      <a:pt x="23206" y="21420"/>
                    </a:lnTo>
                    <a:lnTo>
                      <a:pt x="37791" y="19539"/>
                    </a:lnTo>
                    <a:lnTo>
                      <a:pt x="37874" y="19229"/>
                    </a:lnTo>
                    <a:lnTo>
                      <a:pt x="37874" y="19229"/>
                    </a:lnTo>
                    <a:lnTo>
                      <a:pt x="23396" y="21086"/>
                    </a:lnTo>
                    <a:lnTo>
                      <a:pt x="23396" y="21086"/>
                    </a:lnTo>
                    <a:lnTo>
                      <a:pt x="28623" y="12883"/>
                    </a:lnTo>
                    <a:lnTo>
                      <a:pt x="39184" y="11490"/>
                    </a:lnTo>
                    <a:lnTo>
                      <a:pt x="39184" y="11192"/>
                    </a:lnTo>
                    <a:lnTo>
                      <a:pt x="28825" y="12562"/>
                    </a:lnTo>
                    <a:lnTo>
                      <a:pt x="30076" y="10609"/>
                    </a:lnTo>
                    <a:lnTo>
                      <a:pt x="39124" y="9276"/>
                    </a:lnTo>
                    <a:cubicBezTo>
                      <a:pt x="39112" y="9168"/>
                      <a:pt x="39112" y="9073"/>
                      <a:pt x="39101" y="8978"/>
                    </a:cubicBezTo>
                    <a:lnTo>
                      <a:pt x="30290" y="10288"/>
                    </a:lnTo>
                    <a:lnTo>
                      <a:pt x="35814" y="1620"/>
                    </a:lnTo>
                    <a:cubicBezTo>
                      <a:pt x="35731" y="1548"/>
                      <a:pt x="35660" y="1489"/>
                      <a:pt x="35588" y="1417"/>
                    </a:cubicBezTo>
                    <a:lnTo>
                      <a:pt x="30076" y="10049"/>
                    </a:lnTo>
                    <a:lnTo>
                      <a:pt x="28873" y="1"/>
                    </a:lnTo>
                    <a:close/>
                  </a:path>
                </a:pathLst>
              </a:custGeom>
              <a:solidFill>
                <a:schemeClr val="accent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099" name="Google Shape;1099;p72"/>
          <p:cNvGrpSpPr/>
          <p:nvPr/>
        </p:nvGrpSpPr>
        <p:grpSpPr>
          <a:xfrm>
            <a:off x="2665515" y="3750949"/>
            <a:ext cx="1407174" cy="885375"/>
            <a:chOff x="3760225" y="3729825"/>
            <a:chExt cx="1182400" cy="743950"/>
          </a:xfrm>
        </p:grpSpPr>
        <p:sp>
          <p:nvSpPr>
            <p:cNvPr id="1100" name="Google Shape;1100;p72"/>
            <p:cNvSpPr/>
            <p:nvPr/>
          </p:nvSpPr>
          <p:spPr>
            <a:xfrm>
              <a:off x="4370400" y="3729825"/>
              <a:ext cx="572225" cy="193050"/>
            </a:xfrm>
            <a:custGeom>
              <a:rect b="b" l="l" r="r" t="t"/>
              <a:pathLst>
                <a:path extrusionOk="0" h="7722" w="22889">
                  <a:moveTo>
                    <a:pt x="1" y="1"/>
                  </a:moveTo>
                  <a:lnTo>
                    <a:pt x="10882" y="5441"/>
                  </a:lnTo>
                  <a:lnTo>
                    <a:pt x="22889" y="7721"/>
                  </a:lnTo>
                  <a:lnTo>
                    <a:pt x="11855" y="2645"/>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72"/>
            <p:cNvSpPr/>
            <p:nvPr/>
          </p:nvSpPr>
          <p:spPr>
            <a:xfrm>
              <a:off x="4235150" y="3729825"/>
              <a:ext cx="407325" cy="533475"/>
            </a:xfrm>
            <a:custGeom>
              <a:rect b="b" l="l" r="r" t="t"/>
              <a:pathLst>
                <a:path extrusionOk="0" h="21339" w="16293">
                  <a:moveTo>
                    <a:pt x="5411" y="1"/>
                  </a:moveTo>
                  <a:lnTo>
                    <a:pt x="0" y="15928"/>
                  </a:lnTo>
                  <a:lnTo>
                    <a:pt x="10943" y="21338"/>
                  </a:lnTo>
                  <a:lnTo>
                    <a:pt x="16292" y="5441"/>
                  </a:lnTo>
                  <a:lnTo>
                    <a:pt x="541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72"/>
            <p:cNvSpPr/>
            <p:nvPr/>
          </p:nvSpPr>
          <p:spPr>
            <a:xfrm>
              <a:off x="4508700" y="3865850"/>
              <a:ext cx="433925" cy="455950"/>
            </a:xfrm>
            <a:custGeom>
              <a:rect b="b" l="l" r="r" t="t"/>
              <a:pathLst>
                <a:path extrusionOk="0" h="18238" w="17357">
                  <a:moveTo>
                    <a:pt x="5350" y="0"/>
                  </a:moveTo>
                  <a:lnTo>
                    <a:pt x="1" y="15897"/>
                  </a:lnTo>
                  <a:lnTo>
                    <a:pt x="11977" y="18238"/>
                  </a:lnTo>
                  <a:lnTo>
                    <a:pt x="17357" y="2280"/>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72"/>
            <p:cNvSpPr/>
            <p:nvPr/>
          </p:nvSpPr>
          <p:spPr>
            <a:xfrm>
              <a:off x="3760225" y="3982100"/>
              <a:ext cx="602600" cy="73750"/>
            </a:xfrm>
            <a:custGeom>
              <a:rect b="b" l="l" r="r" t="t"/>
              <a:pathLst>
                <a:path extrusionOk="0" h="2950" w="24104">
                  <a:moveTo>
                    <a:pt x="11946" y="1"/>
                  </a:moveTo>
                  <a:lnTo>
                    <a:pt x="0" y="2372"/>
                  </a:lnTo>
                  <a:lnTo>
                    <a:pt x="12189" y="2949"/>
                  </a:lnTo>
                  <a:lnTo>
                    <a:pt x="24104" y="123"/>
                  </a:lnTo>
                  <a:lnTo>
                    <a:pt x="1194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72"/>
            <p:cNvSpPr/>
            <p:nvPr/>
          </p:nvSpPr>
          <p:spPr>
            <a:xfrm>
              <a:off x="3760225" y="4041375"/>
              <a:ext cx="344250" cy="432400"/>
            </a:xfrm>
            <a:custGeom>
              <a:rect b="b" l="l" r="r" t="t"/>
              <a:pathLst>
                <a:path extrusionOk="0" h="17296" w="13770">
                  <a:moveTo>
                    <a:pt x="0" y="1"/>
                  </a:moveTo>
                  <a:lnTo>
                    <a:pt x="1550" y="16749"/>
                  </a:lnTo>
                  <a:lnTo>
                    <a:pt x="13769" y="17296"/>
                  </a:lnTo>
                  <a:lnTo>
                    <a:pt x="12189" y="518"/>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72"/>
            <p:cNvSpPr/>
            <p:nvPr/>
          </p:nvSpPr>
          <p:spPr>
            <a:xfrm>
              <a:off x="4064925" y="3985150"/>
              <a:ext cx="336675" cy="488625"/>
            </a:xfrm>
            <a:custGeom>
              <a:rect b="b" l="l" r="r" t="t"/>
              <a:pathLst>
                <a:path extrusionOk="0" h="19545" w="13467">
                  <a:moveTo>
                    <a:pt x="11916" y="1"/>
                  </a:moveTo>
                  <a:lnTo>
                    <a:pt x="1" y="2767"/>
                  </a:lnTo>
                  <a:lnTo>
                    <a:pt x="1581" y="19545"/>
                  </a:lnTo>
                  <a:lnTo>
                    <a:pt x="13466" y="16749"/>
                  </a:lnTo>
                  <a:lnTo>
                    <a:pt x="1191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06" name="Google Shape;1106;p7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3" name="Shape 103"/>
        <p:cNvGrpSpPr/>
        <p:nvPr/>
      </p:nvGrpSpPr>
      <p:grpSpPr>
        <a:xfrm>
          <a:off x="0" y="0"/>
          <a:ext cx="0" cy="0"/>
          <a:chOff x="0" y="0"/>
          <a:chExt cx="0" cy="0"/>
        </a:xfrm>
      </p:grpSpPr>
      <p:sp>
        <p:nvSpPr>
          <p:cNvPr id="104" name="Google Shape;104;p9"/>
          <p:cNvSpPr txBox="1"/>
          <p:nvPr>
            <p:ph type="title"/>
          </p:nvPr>
        </p:nvSpPr>
        <p:spPr>
          <a:xfrm>
            <a:off x="2220750" y="1185313"/>
            <a:ext cx="4702500" cy="849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1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05" name="Google Shape;105;p9"/>
          <p:cNvSpPr txBox="1"/>
          <p:nvPr>
            <p:ph idx="1" type="subTitle"/>
          </p:nvPr>
        </p:nvSpPr>
        <p:spPr>
          <a:xfrm>
            <a:off x="2220750" y="1976988"/>
            <a:ext cx="4702500" cy="1524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18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06" name="Google Shape;106;p9"/>
          <p:cNvSpPr/>
          <p:nvPr/>
        </p:nvSpPr>
        <p:spPr>
          <a:xfrm>
            <a:off x="-708126" y="4453100"/>
            <a:ext cx="10156816" cy="1756167"/>
          </a:xfrm>
          <a:custGeom>
            <a:rect b="b" l="l" r="r" t="t"/>
            <a:pathLst>
              <a:path extrusionOk="0" h="50338" w="136972">
                <a:moveTo>
                  <a:pt x="81311" y="1"/>
                </a:moveTo>
                <a:cubicBezTo>
                  <a:pt x="77827" y="1"/>
                  <a:pt x="74158" y="138"/>
                  <a:pt x="70298" y="437"/>
                </a:cubicBezTo>
                <a:cubicBezTo>
                  <a:pt x="22108" y="4174"/>
                  <a:pt x="0" y="20004"/>
                  <a:pt x="0" y="20004"/>
                </a:cubicBezTo>
                <a:lnTo>
                  <a:pt x="2366" y="50338"/>
                </a:lnTo>
                <a:lnTo>
                  <a:pt x="136972" y="50338"/>
                </a:lnTo>
                <a:lnTo>
                  <a:pt x="136972" y="18118"/>
                </a:lnTo>
                <a:cubicBezTo>
                  <a:pt x="136972" y="18118"/>
                  <a:pt x="121330" y="1"/>
                  <a:pt x="813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9"/>
          <p:cNvSpPr/>
          <p:nvPr/>
        </p:nvSpPr>
        <p:spPr>
          <a:xfrm>
            <a:off x="-430337" y="148413"/>
            <a:ext cx="2204975" cy="428100"/>
          </a:xfrm>
          <a:custGeom>
            <a:rect b="b" l="l" r="r" t="t"/>
            <a:pathLst>
              <a:path extrusionOk="0" h="17124" w="88199">
                <a:moveTo>
                  <a:pt x="40677" y="0"/>
                </a:moveTo>
                <a:cubicBezTo>
                  <a:pt x="40206" y="0"/>
                  <a:pt x="39728" y="28"/>
                  <a:pt x="39240" y="88"/>
                </a:cubicBezTo>
                <a:cubicBezTo>
                  <a:pt x="29802" y="1232"/>
                  <a:pt x="31871" y="8296"/>
                  <a:pt x="31871" y="8296"/>
                </a:cubicBezTo>
                <a:cubicBezTo>
                  <a:pt x="31871" y="8296"/>
                  <a:pt x="28894" y="3392"/>
                  <a:pt x="23114" y="3392"/>
                </a:cubicBezTo>
                <a:cubicBezTo>
                  <a:pt x="21901" y="3392"/>
                  <a:pt x="20564" y="3608"/>
                  <a:pt x="19106" y="4131"/>
                </a:cubicBezTo>
                <a:cubicBezTo>
                  <a:pt x="10697" y="7143"/>
                  <a:pt x="14425" y="13683"/>
                  <a:pt x="14425" y="13683"/>
                </a:cubicBezTo>
                <a:cubicBezTo>
                  <a:pt x="14083" y="13651"/>
                  <a:pt x="13729" y="13637"/>
                  <a:pt x="13365" y="13637"/>
                </a:cubicBezTo>
                <a:cubicBezTo>
                  <a:pt x="7782" y="13637"/>
                  <a:pt x="1" y="17123"/>
                  <a:pt x="1" y="17123"/>
                </a:cubicBezTo>
                <a:lnTo>
                  <a:pt x="88198" y="17123"/>
                </a:lnTo>
                <a:cubicBezTo>
                  <a:pt x="86320" y="13241"/>
                  <a:pt x="81795" y="12569"/>
                  <a:pt x="78900" y="12569"/>
                </a:cubicBezTo>
                <a:cubicBezTo>
                  <a:pt x="77380" y="12569"/>
                  <a:pt x="76309" y="12754"/>
                  <a:pt x="76306" y="12757"/>
                </a:cubicBezTo>
                <a:cubicBezTo>
                  <a:pt x="74896" y="10843"/>
                  <a:pt x="73068" y="10305"/>
                  <a:pt x="71458" y="10305"/>
                </a:cubicBezTo>
                <a:cubicBezTo>
                  <a:pt x="69389" y="10305"/>
                  <a:pt x="67679" y="11194"/>
                  <a:pt x="67679" y="11194"/>
                </a:cubicBezTo>
                <a:cubicBezTo>
                  <a:pt x="67679" y="11194"/>
                  <a:pt x="66544" y="5694"/>
                  <a:pt x="61969" y="5589"/>
                </a:cubicBezTo>
                <a:cubicBezTo>
                  <a:pt x="61911" y="5587"/>
                  <a:pt x="61853" y="5587"/>
                  <a:pt x="61795" y="5587"/>
                </a:cubicBezTo>
                <a:cubicBezTo>
                  <a:pt x="57350" y="5587"/>
                  <a:pt x="55018" y="9535"/>
                  <a:pt x="55018" y="9535"/>
                </a:cubicBezTo>
                <a:cubicBezTo>
                  <a:pt x="55018" y="9535"/>
                  <a:pt x="49324" y="0"/>
                  <a:pt x="406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 name="Google Shape;108;p9"/>
          <p:cNvGrpSpPr/>
          <p:nvPr/>
        </p:nvGrpSpPr>
        <p:grpSpPr>
          <a:xfrm rot="-3454603">
            <a:off x="47215" y="3880384"/>
            <a:ext cx="1074135" cy="1456435"/>
            <a:chOff x="971825" y="1988000"/>
            <a:chExt cx="1074275" cy="1456625"/>
          </a:xfrm>
        </p:grpSpPr>
        <p:sp>
          <p:nvSpPr>
            <p:cNvPr id="109" name="Google Shape;109;p9"/>
            <p:cNvSpPr/>
            <p:nvPr/>
          </p:nvSpPr>
          <p:spPr>
            <a:xfrm>
              <a:off x="1610000" y="2485250"/>
              <a:ext cx="400675" cy="103025"/>
            </a:xfrm>
            <a:custGeom>
              <a:rect b="b" l="l" r="r" t="t"/>
              <a:pathLst>
                <a:path extrusionOk="0" h="4121" w="16027">
                  <a:moveTo>
                    <a:pt x="16027" y="1"/>
                  </a:moveTo>
                  <a:lnTo>
                    <a:pt x="1442" y="1882"/>
                  </a:lnTo>
                  <a:lnTo>
                    <a:pt x="1" y="4120"/>
                  </a:lnTo>
                  <a:lnTo>
                    <a:pt x="15265" y="2263"/>
                  </a:lnTo>
                  <a:cubicBezTo>
                    <a:pt x="15550" y="1489"/>
                    <a:pt x="15801" y="727"/>
                    <a:pt x="16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 name="Google Shape;110;p9"/>
            <p:cNvGrpSpPr/>
            <p:nvPr/>
          </p:nvGrpSpPr>
          <p:grpSpPr>
            <a:xfrm>
              <a:off x="971825" y="1988000"/>
              <a:ext cx="1074275" cy="1456625"/>
              <a:chOff x="971825" y="1988000"/>
              <a:chExt cx="1074275" cy="1456625"/>
            </a:xfrm>
          </p:grpSpPr>
          <p:sp>
            <p:nvSpPr>
              <p:cNvPr id="111" name="Google Shape;111;p9"/>
              <p:cNvSpPr/>
              <p:nvPr/>
            </p:nvSpPr>
            <p:spPr>
              <a:xfrm>
                <a:off x="1071550" y="3179675"/>
                <a:ext cx="431925" cy="264950"/>
              </a:xfrm>
              <a:custGeom>
                <a:rect b="b" l="l" r="r" t="t"/>
                <a:pathLst>
                  <a:path extrusionOk="0" h="10598" w="17277">
                    <a:moveTo>
                      <a:pt x="6454" y="1"/>
                    </a:moveTo>
                    <a:lnTo>
                      <a:pt x="1" y="10145"/>
                    </a:lnTo>
                    <a:cubicBezTo>
                      <a:pt x="519" y="10436"/>
                      <a:pt x="1136" y="10598"/>
                      <a:pt x="1868" y="10598"/>
                    </a:cubicBezTo>
                    <a:cubicBezTo>
                      <a:pt x="2783" y="10598"/>
                      <a:pt x="3876" y="10345"/>
                      <a:pt x="5180" y="9776"/>
                    </a:cubicBezTo>
                    <a:cubicBezTo>
                      <a:pt x="5180" y="9776"/>
                      <a:pt x="10788" y="6192"/>
                      <a:pt x="17276" y="620"/>
                    </a:cubicBezTo>
                    <a:lnTo>
                      <a:pt x="645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9"/>
              <p:cNvSpPr/>
              <p:nvPr/>
            </p:nvSpPr>
            <p:spPr>
              <a:xfrm>
                <a:off x="1513275" y="2014950"/>
                <a:ext cx="262250" cy="505450"/>
              </a:xfrm>
              <a:custGeom>
                <a:rect b="b" l="l" r="r" t="t"/>
                <a:pathLst>
                  <a:path extrusionOk="0" h="20218" w="10490">
                    <a:moveTo>
                      <a:pt x="8823" y="1"/>
                    </a:moveTo>
                    <a:cubicBezTo>
                      <a:pt x="5977" y="1192"/>
                      <a:pt x="2906" y="3287"/>
                      <a:pt x="0" y="5752"/>
                    </a:cubicBezTo>
                    <a:lnTo>
                      <a:pt x="5251" y="20218"/>
                    </a:lnTo>
                    <a:lnTo>
                      <a:pt x="10490" y="11979"/>
                    </a:lnTo>
                    <a:lnTo>
                      <a:pt x="882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9"/>
              <p:cNvSpPr/>
              <p:nvPr/>
            </p:nvSpPr>
            <p:spPr>
              <a:xfrm>
                <a:off x="1486775" y="2550150"/>
                <a:ext cx="501875" cy="231300"/>
              </a:xfrm>
              <a:custGeom>
                <a:rect b="b" l="l" r="r" t="t"/>
                <a:pathLst>
                  <a:path extrusionOk="0" h="9252" w="20075">
                    <a:moveTo>
                      <a:pt x="20075" y="0"/>
                    </a:moveTo>
                    <a:lnTo>
                      <a:pt x="4716" y="1870"/>
                    </a:lnTo>
                    <a:lnTo>
                      <a:pt x="1" y="9251"/>
                    </a:lnTo>
                    <a:lnTo>
                      <a:pt x="16419" y="7858"/>
                    </a:lnTo>
                    <a:cubicBezTo>
                      <a:pt x="16610" y="7513"/>
                      <a:pt x="16800" y="7156"/>
                      <a:pt x="17003" y="6811"/>
                    </a:cubicBezTo>
                    <a:cubicBezTo>
                      <a:pt x="18265" y="4418"/>
                      <a:pt x="19277" y="2155"/>
                      <a:pt x="200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9"/>
              <p:cNvSpPr/>
              <p:nvPr/>
            </p:nvSpPr>
            <p:spPr>
              <a:xfrm>
                <a:off x="1433500" y="2754325"/>
                <a:ext cx="459300" cy="110775"/>
              </a:xfrm>
              <a:custGeom>
                <a:rect b="b" l="l" r="r" t="t"/>
                <a:pathLst>
                  <a:path extrusionOk="0" h="4431" w="18372">
                    <a:moveTo>
                      <a:pt x="18372" y="1"/>
                    </a:moveTo>
                    <a:lnTo>
                      <a:pt x="1929" y="1394"/>
                    </a:lnTo>
                    <a:lnTo>
                      <a:pt x="1" y="4430"/>
                    </a:lnTo>
                    <a:lnTo>
                      <a:pt x="16336" y="3180"/>
                    </a:lnTo>
                    <a:cubicBezTo>
                      <a:pt x="17062" y="2144"/>
                      <a:pt x="17741" y="1073"/>
                      <a:pt x="183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9"/>
              <p:cNvSpPr/>
              <p:nvPr/>
            </p:nvSpPr>
            <p:spPr>
              <a:xfrm>
                <a:off x="1788300" y="1988000"/>
                <a:ext cx="167325" cy="259450"/>
              </a:xfrm>
              <a:custGeom>
                <a:rect b="b" l="l" r="r" t="t"/>
                <a:pathLst>
                  <a:path extrusionOk="0" h="10378" w="6693">
                    <a:moveTo>
                      <a:pt x="2376" y="1"/>
                    </a:moveTo>
                    <a:cubicBezTo>
                      <a:pt x="1627" y="1"/>
                      <a:pt x="830" y="117"/>
                      <a:pt x="1" y="341"/>
                    </a:cubicBezTo>
                    <a:lnTo>
                      <a:pt x="1203" y="10378"/>
                    </a:lnTo>
                    <a:lnTo>
                      <a:pt x="6692" y="1746"/>
                    </a:lnTo>
                    <a:cubicBezTo>
                      <a:pt x="6156" y="1281"/>
                      <a:pt x="5561" y="888"/>
                      <a:pt x="4918" y="555"/>
                    </a:cubicBezTo>
                    <a:cubicBezTo>
                      <a:pt x="4160" y="180"/>
                      <a:pt x="3304" y="1"/>
                      <a:pt x="23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9"/>
              <p:cNvSpPr/>
              <p:nvPr/>
            </p:nvSpPr>
            <p:spPr>
              <a:xfrm>
                <a:off x="1310575" y="2841550"/>
                <a:ext cx="525675" cy="216725"/>
              </a:xfrm>
              <a:custGeom>
                <a:rect b="b" l="l" r="r" t="t"/>
                <a:pathLst>
                  <a:path extrusionOk="0" h="8669" w="21027">
                    <a:moveTo>
                      <a:pt x="21027" y="1"/>
                    </a:moveTo>
                    <a:lnTo>
                      <a:pt x="4727" y="1263"/>
                    </a:lnTo>
                    <a:lnTo>
                      <a:pt x="0" y="8668"/>
                    </a:lnTo>
                    <a:lnTo>
                      <a:pt x="0" y="8668"/>
                    </a:lnTo>
                    <a:lnTo>
                      <a:pt x="13788" y="8490"/>
                    </a:lnTo>
                    <a:cubicBezTo>
                      <a:pt x="16383" y="5870"/>
                      <a:pt x="18895" y="3013"/>
                      <a:pt x="2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9"/>
              <p:cNvSpPr/>
              <p:nvPr/>
            </p:nvSpPr>
            <p:spPr>
              <a:xfrm>
                <a:off x="971825" y="2928775"/>
                <a:ext cx="254825" cy="500975"/>
              </a:xfrm>
              <a:custGeom>
                <a:rect b="b" l="l" r="r" t="t"/>
                <a:pathLst>
                  <a:path extrusionOk="0" h="20039" w="10193">
                    <a:moveTo>
                      <a:pt x="3763" y="0"/>
                    </a:moveTo>
                    <a:cubicBezTo>
                      <a:pt x="3013" y="2619"/>
                      <a:pt x="2537" y="4632"/>
                      <a:pt x="2370" y="5489"/>
                    </a:cubicBezTo>
                    <a:cubicBezTo>
                      <a:pt x="1954" y="7620"/>
                      <a:pt x="1" y="17478"/>
                      <a:pt x="3739" y="20038"/>
                    </a:cubicBezTo>
                    <a:lnTo>
                      <a:pt x="10193" y="9894"/>
                    </a:lnTo>
                    <a:lnTo>
                      <a:pt x="37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
              <p:cNvSpPr/>
              <p:nvPr/>
            </p:nvSpPr>
            <p:spPr>
              <a:xfrm>
                <a:off x="1650800" y="2284050"/>
                <a:ext cx="395300" cy="239925"/>
              </a:xfrm>
              <a:custGeom>
                <a:rect b="b" l="l" r="r" t="t"/>
                <a:pathLst>
                  <a:path extrusionOk="0" h="9597" w="15812">
                    <a:moveTo>
                      <a:pt x="15812" y="0"/>
                    </a:moveTo>
                    <a:lnTo>
                      <a:pt x="5239" y="1393"/>
                    </a:lnTo>
                    <a:lnTo>
                      <a:pt x="0" y="9597"/>
                    </a:lnTo>
                    <a:lnTo>
                      <a:pt x="0" y="9597"/>
                    </a:lnTo>
                    <a:lnTo>
                      <a:pt x="14490" y="7739"/>
                    </a:lnTo>
                    <a:cubicBezTo>
                      <a:pt x="15335" y="4882"/>
                      <a:pt x="15752" y="2286"/>
                      <a:pt x="158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9"/>
              <p:cNvSpPr/>
              <p:nvPr/>
            </p:nvSpPr>
            <p:spPr>
              <a:xfrm>
                <a:off x="1786825" y="2228675"/>
                <a:ext cx="258675" cy="82175"/>
              </a:xfrm>
              <a:custGeom>
                <a:rect b="b" l="l" r="r" t="t"/>
                <a:pathLst>
                  <a:path extrusionOk="0" h="3287" w="10347">
                    <a:moveTo>
                      <a:pt x="10275" y="1"/>
                    </a:moveTo>
                    <a:lnTo>
                      <a:pt x="1227" y="1334"/>
                    </a:lnTo>
                    <a:lnTo>
                      <a:pt x="0" y="3287"/>
                    </a:lnTo>
                    <a:lnTo>
                      <a:pt x="0" y="3287"/>
                    </a:lnTo>
                    <a:lnTo>
                      <a:pt x="10347" y="1918"/>
                    </a:lnTo>
                    <a:cubicBezTo>
                      <a:pt x="10347" y="1251"/>
                      <a:pt x="10335" y="608"/>
                      <a:pt x="102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9"/>
              <p:cNvSpPr/>
              <p:nvPr/>
            </p:nvSpPr>
            <p:spPr>
              <a:xfrm>
                <a:off x="1823125" y="2036975"/>
                <a:ext cx="220300" cy="216425"/>
              </a:xfrm>
              <a:custGeom>
                <a:rect b="b" l="l" r="r" t="t"/>
                <a:pathLst>
                  <a:path extrusionOk="0" h="8657" w="8812">
                    <a:moveTo>
                      <a:pt x="5525" y="1"/>
                    </a:moveTo>
                    <a:lnTo>
                      <a:pt x="1" y="8657"/>
                    </a:lnTo>
                    <a:lnTo>
                      <a:pt x="8811" y="7371"/>
                    </a:lnTo>
                    <a:cubicBezTo>
                      <a:pt x="8490" y="4144"/>
                      <a:pt x="7311" y="1668"/>
                      <a:pt x="55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9"/>
              <p:cNvSpPr/>
              <p:nvPr/>
            </p:nvSpPr>
            <p:spPr>
              <a:xfrm>
                <a:off x="1126925" y="2486750"/>
                <a:ext cx="295300" cy="567950"/>
              </a:xfrm>
              <a:custGeom>
                <a:rect b="b" l="l" r="r" t="t"/>
                <a:pathLst>
                  <a:path extrusionOk="0" h="22718" w="11812">
                    <a:moveTo>
                      <a:pt x="4393" y="0"/>
                    </a:moveTo>
                    <a:cubicBezTo>
                      <a:pt x="2715" y="3096"/>
                      <a:pt x="1238" y="6668"/>
                      <a:pt x="0" y="10097"/>
                    </a:cubicBezTo>
                    <a:lnTo>
                      <a:pt x="7072" y="22717"/>
                    </a:lnTo>
                    <a:lnTo>
                      <a:pt x="11811" y="15288"/>
                    </a:lnTo>
                    <a:lnTo>
                      <a:pt x="43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9"/>
              <p:cNvSpPr/>
              <p:nvPr/>
            </p:nvSpPr>
            <p:spPr>
              <a:xfrm>
                <a:off x="1237950" y="3061225"/>
                <a:ext cx="410175" cy="126825"/>
              </a:xfrm>
              <a:custGeom>
                <a:rect b="b" l="l" r="r" t="t"/>
                <a:pathLst>
                  <a:path extrusionOk="0" h="5073" w="16407">
                    <a:moveTo>
                      <a:pt x="16407" y="0"/>
                    </a:moveTo>
                    <a:lnTo>
                      <a:pt x="2715" y="179"/>
                    </a:lnTo>
                    <a:lnTo>
                      <a:pt x="0" y="4453"/>
                    </a:lnTo>
                    <a:lnTo>
                      <a:pt x="10954" y="5072"/>
                    </a:lnTo>
                    <a:cubicBezTo>
                      <a:pt x="12740" y="3525"/>
                      <a:pt x="14597" y="1822"/>
                      <a:pt x="164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9"/>
              <p:cNvSpPr/>
              <p:nvPr/>
            </p:nvSpPr>
            <p:spPr>
              <a:xfrm>
                <a:off x="1241225" y="2398350"/>
                <a:ext cx="234575" cy="463475"/>
              </a:xfrm>
              <a:custGeom>
                <a:rect b="b" l="l" r="r" t="t"/>
                <a:pathLst>
                  <a:path extrusionOk="0" h="18539" w="9383">
                    <a:moveTo>
                      <a:pt x="2012" y="0"/>
                    </a:moveTo>
                    <a:lnTo>
                      <a:pt x="1703" y="441"/>
                    </a:lnTo>
                    <a:cubicBezTo>
                      <a:pt x="1119" y="1310"/>
                      <a:pt x="548" y="2239"/>
                      <a:pt x="0" y="3227"/>
                    </a:cubicBezTo>
                    <a:lnTo>
                      <a:pt x="7430" y="18538"/>
                    </a:lnTo>
                    <a:lnTo>
                      <a:pt x="9382" y="15490"/>
                    </a:lnTo>
                    <a:lnTo>
                      <a:pt x="20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9"/>
              <p:cNvSpPr/>
              <p:nvPr/>
            </p:nvSpPr>
            <p:spPr>
              <a:xfrm>
                <a:off x="1068875" y="2748675"/>
                <a:ext cx="230400" cy="420625"/>
              </a:xfrm>
              <a:custGeom>
                <a:rect b="b" l="l" r="r" t="t"/>
                <a:pathLst>
                  <a:path extrusionOk="0" h="16825" w="9216">
                    <a:moveTo>
                      <a:pt x="2203" y="1"/>
                    </a:moveTo>
                    <a:cubicBezTo>
                      <a:pt x="1334" y="2453"/>
                      <a:pt x="596" y="4811"/>
                      <a:pt x="0" y="6835"/>
                    </a:cubicBezTo>
                    <a:lnTo>
                      <a:pt x="6489" y="16824"/>
                    </a:lnTo>
                    <a:lnTo>
                      <a:pt x="9216" y="12538"/>
                    </a:lnTo>
                    <a:lnTo>
                      <a:pt x="22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9"/>
              <p:cNvSpPr/>
              <p:nvPr/>
            </p:nvSpPr>
            <p:spPr>
              <a:xfrm>
                <a:off x="1740975" y="1998300"/>
                <a:ext cx="70575" cy="306600"/>
              </a:xfrm>
              <a:custGeom>
                <a:rect b="b" l="l" r="r" t="t"/>
                <a:pathLst>
                  <a:path extrusionOk="0" h="12264" w="2823">
                    <a:moveTo>
                      <a:pt x="1596" y="0"/>
                    </a:moveTo>
                    <a:cubicBezTo>
                      <a:pt x="1072" y="143"/>
                      <a:pt x="536" y="322"/>
                      <a:pt x="1" y="548"/>
                    </a:cubicBezTo>
                    <a:lnTo>
                      <a:pt x="1632" y="12264"/>
                    </a:lnTo>
                    <a:lnTo>
                      <a:pt x="2822" y="10371"/>
                    </a:lnTo>
                    <a:lnTo>
                      <a:pt x="159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
              <p:cNvSpPr/>
              <p:nvPr/>
            </p:nvSpPr>
            <p:spPr>
              <a:xfrm>
                <a:off x="1296275" y="2211125"/>
                <a:ext cx="302150" cy="567050"/>
              </a:xfrm>
              <a:custGeom>
                <a:rect b="b" l="l" r="r" t="t"/>
                <a:pathLst>
                  <a:path extrusionOk="0" h="22682" w="12086">
                    <a:moveTo>
                      <a:pt x="6359" y="0"/>
                    </a:moveTo>
                    <a:cubicBezTo>
                      <a:pt x="3906" y="2334"/>
                      <a:pt x="1680" y="4870"/>
                      <a:pt x="1" y="7203"/>
                    </a:cubicBezTo>
                    <a:lnTo>
                      <a:pt x="7359" y="22681"/>
                    </a:lnTo>
                    <a:lnTo>
                      <a:pt x="12086" y="15264"/>
                    </a:lnTo>
                    <a:lnTo>
                      <a:pt x="63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9"/>
              <p:cNvSpPr/>
              <p:nvPr/>
            </p:nvSpPr>
            <p:spPr>
              <a:xfrm>
                <a:off x="1460875" y="2163800"/>
                <a:ext cx="178625" cy="421200"/>
              </a:xfrm>
              <a:custGeom>
                <a:rect b="b" l="l" r="r" t="t"/>
                <a:pathLst>
                  <a:path extrusionOk="0" h="16848" w="7145">
                    <a:moveTo>
                      <a:pt x="1846" y="0"/>
                    </a:moveTo>
                    <a:cubicBezTo>
                      <a:pt x="1215" y="536"/>
                      <a:pt x="608" y="1084"/>
                      <a:pt x="1" y="1667"/>
                    </a:cubicBezTo>
                    <a:lnTo>
                      <a:pt x="5692" y="16847"/>
                    </a:lnTo>
                    <a:lnTo>
                      <a:pt x="7145" y="14573"/>
                    </a:lnTo>
                    <a:lnTo>
                      <a:pt x="184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
              <p:cNvSpPr/>
              <p:nvPr/>
            </p:nvSpPr>
            <p:spPr>
              <a:xfrm>
                <a:off x="1065600" y="1997100"/>
                <a:ext cx="979600" cy="1435925"/>
              </a:xfrm>
              <a:custGeom>
                <a:rect b="b" l="l" r="r" t="t"/>
                <a:pathLst>
                  <a:path extrusionOk="0" h="57437" w="39184">
                    <a:moveTo>
                      <a:pt x="28873" y="1"/>
                    </a:moveTo>
                    <a:cubicBezTo>
                      <a:pt x="28790" y="24"/>
                      <a:pt x="28683" y="48"/>
                      <a:pt x="28575" y="72"/>
                    </a:cubicBezTo>
                    <a:lnTo>
                      <a:pt x="29814" y="10442"/>
                    </a:lnTo>
                    <a:lnTo>
                      <a:pt x="28611" y="12335"/>
                    </a:lnTo>
                    <a:lnTo>
                      <a:pt x="26968" y="620"/>
                    </a:lnTo>
                    <a:cubicBezTo>
                      <a:pt x="26885" y="667"/>
                      <a:pt x="26778" y="703"/>
                      <a:pt x="26682" y="739"/>
                    </a:cubicBezTo>
                    <a:lnTo>
                      <a:pt x="28349" y="12728"/>
                    </a:lnTo>
                    <a:lnTo>
                      <a:pt x="23158" y="20932"/>
                    </a:lnTo>
                    <a:lnTo>
                      <a:pt x="17907" y="6466"/>
                    </a:lnTo>
                    <a:cubicBezTo>
                      <a:pt x="17836" y="6537"/>
                      <a:pt x="17741" y="6597"/>
                      <a:pt x="17669" y="6668"/>
                    </a:cubicBezTo>
                    <a:lnTo>
                      <a:pt x="22968" y="21241"/>
                    </a:lnTo>
                    <a:lnTo>
                      <a:pt x="21527" y="23503"/>
                    </a:lnTo>
                    <a:lnTo>
                      <a:pt x="15824" y="8323"/>
                    </a:lnTo>
                    <a:cubicBezTo>
                      <a:pt x="15752" y="8394"/>
                      <a:pt x="15657" y="8466"/>
                      <a:pt x="15586" y="8549"/>
                    </a:cubicBezTo>
                    <a:lnTo>
                      <a:pt x="21313" y="23813"/>
                    </a:lnTo>
                    <a:lnTo>
                      <a:pt x="16598" y="31219"/>
                    </a:lnTo>
                    <a:lnTo>
                      <a:pt x="9240" y="15741"/>
                    </a:lnTo>
                    <a:cubicBezTo>
                      <a:pt x="9180" y="15836"/>
                      <a:pt x="9109" y="15919"/>
                      <a:pt x="9049" y="16026"/>
                    </a:cubicBezTo>
                    <a:lnTo>
                      <a:pt x="16419" y="31516"/>
                    </a:lnTo>
                    <a:lnTo>
                      <a:pt x="14466" y="34576"/>
                    </a:lnTo>
                    <a:lnTo>
                      <a:pt x="7037" y="19253"/>
                    </a:lnTo>
                    <a:cubicBezTo>
                      <a:pt x="6977" y="19360"/>
                      <a:pt x="6918" y="19467"/>
                      <a:pt x="6858" y="19586"/>
                    </a:cubicBezTo>
                    <a:lnTo>
                      <a:pt x="14276" y="34874"/>
                    </a:lnTo>
                    <a:lnTo>
                      <a:pt x="9537" y="42291"/>
                    </a:lnTo>
                    <a:lnTo>
                      <a:pt x="2477" y="29683"/>
                    </a:lnTo>
                    <a:cubicBezTo>
                      <a:pt x="2429" y="29802"/>
                      <a:pt x="2382" y="29933"/>
                      <a:pt x="2334" y="30052"/>
                    </a:cubicBezTo>
                    <a:lnTo>
                      <a:pt x="9347" y="42577"/>
                    </a:lnTo>
                    <a:lnTo>
                      <a:pt x="6620" y="46863"/>
                    </a:lnTo>
                    <a:lnTo>
                      <a:pt x="131" y="36886"/>
                    </a:lnTo>
                    <a:cubicBezTo>
                      <a:pt x="108" y="37017"/>
                      <a:pt x="60" y="37136"/>
                      <a:pt x="36" y="37255"/>
                    </a:cubicBezTo>
                    <a:lnTo>
                      <a:pt x="6465" y="47137"/>
                    </a:lnTo>
                    <a:lnTo>
                      <a:pt x="0" y="57270"/>
                    </a:lnTo>
                    <a:cubicBezTo>
                      <a:pt x="72" y="57329"/>
                      <a:pt x="167" y="57377"/>
                      <a:pt x="250" y="57436"/>
                    </a:cubicBezTo>
                    <a:lnTo>
                      <a:pt x="6716" y="47304"/>
                    </a:lnTo>
                    <a:lnTo>
                      <a:pt x="17514" y="47923"/>
                    </a:lnTo>
                    <a:cubicBezTo>
                      <a:pt x="17622" y="47840"/>
                      <a:pt x="17741" y="47745"/>
                      <a:pt x="17848" y="47637"/>
                    </a:cubicBezTo>
                    <a:lnTo>
                      <a:pt x="6894" y="47018"/>
                    </a:lnTo>
                    <a:lnTo>
                      <a:pt x="9621" y="42744"/>
                    </a:lnTo>
                    <a:lnTo>
                      <a:pt x="23313" y="42565"/>
                    </a:lnTo>
                    <a:lnTo>
                      <a:pt x="23610" y="42268"/>
                    </a:lnTo>
                    <a:lnTo>
                      <a:pt x="9811" y="42446"/>
                    </a:lnTo>
                    <a:lnTo>
                      <a:pt x="9811" y="42446"/>
                    </a:lnTo>
                    <a:lnTo>
                      <a:pt x="14526" y="35041"/>
                    </a:lnTo>
                    <a:lnTo>
                      <a:pt x="30838" y="33790"/>
                    </a:lnTo>
                    <a:lnTo>
                      <a:pt x="31064" y="33469"/>
                    </a:lnTo>
                    <a:lnTo>
                      <a:pt x="14740" y="34719"/>
                    </a:lnTo>
                    <a:lnTo>
                      <a:pt x="16669" y="31683"/>
                    </a:lnTo>
                    <a:lnTo>
                      <a:pt x="33112" y="30290"/>
                    </a:lnTo>
                    <a:lnTo>
                      <a:pt x="33290" y="29980"/>
                    </a:lnTo>
                    <a:lnTo>
                      <a:pt x="33290" y="29980"/>
                    </a:lnTo>
                    <a:lnTo>
                      <a:pt x="16848" y="31373"/>
                    </a:lnTo>
                    <a:lnTo>
                      <a:pt x="21551" y="23992"/>
                    </a:lnTo>
                    <a:lnTo>
                      <a:pt x="36910" y="22110"/>
                    </a:lnTo>
                    <a:cubicBezTo>
                      <a:pt x="36957" y="22015"/>
                      <a:pt x="36981" y="21908"/>
                      <a:pt x="37029" y="21801"/>
                    </a:cubicBezTo>
                    <a:lnTo>
                      <a:pt x="37029" y="21801"/>
                    </a:lnTo>
                    <a:lnTo>
                      <a:pt x="21765" y="23658"/>
                    </a:lnTo>
                    <a:lnTo>
                      <a:pt x="23206" y="21420"/>
                    </a:lnTo>
                    <a:lnTo>
                      <a:pt x="37791" y="19539"/>
                    </a:lnTo>
                    <a:lnTo>
                      <a:pt x="37874" y="19229"/>
                    </a:lnTo>
                    <a:lnTo>
                      <a:pt x="37874" y="19229"/>
                    </a:lnTo>
                    <a:lnTo>
                      <a:pt x="23396" y="21086"/>
                    </a:lnTo>
                    <a:lnTo>
                      <a:pt x="23396" y="21086"/>
                    </a:lnTo>
                    <a:lnTo>
                      <a:pt x="28623" y="12883"/>
                    </a:lnTo>
                    <a:lnTo>
                      <a:pt x="39184" y="11490"/>
                    </a:lnTo>
                    <a:lnTo>
                      <a:pt x="39184" y="11192"/>
                    </a:lnTo>
                    <a:lnTo>
                      <a:pt x="28825" y="12562"/>
                    </a:lnTo>
                    <a:lnTo>
                      <a:pt x="30076" y="10609"/>
                    </a:lnTo>
                    <a:lnTo>
                      <a:pt x="39124" y="9276"/>
                    </a:lnTo>
                    <a:cubicBezTo>
                      <a:pt x="39112" y="9168"/>
                      <a:pt x="39112" y="9073"/>
                      <a:pt x="39101" y="8978"/>
                    </a:cubicBezTo>
                    <a:lnTo>
                      <a:pt x="30290" y="10288"/>
                    </a:lnTo>
                    <a:lnTo>
                      <a:pt x="35814" y="1620"/>
                    </a:lnTo>
                    <a:cubicBezTo>
                      <a:pt x="35731" y="1548"/>
                      <a:pt x="35660" y="1489"/>
                      <a:pt x="35588" y="1417"/>
                    </a:cubicBezTo>
                    <a:lnTo>
                      <a:pt x="30076" y="10049"/>
                    </a:lnTo>
                    <a:lnTo>
                      <a:pt x="28873" y="1"/>
                    </a:lnTo>
                    <a:close/>
                  </a:path>
                </a:pathLst>
              </a:custGeom>
              <a:solidFill>
                <a:schemeClr val="accent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9" name="Google Shape;129;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0" name="Shape 130"/>
        <p:cNvGrpSpPr/>
        <p:nvPr/>
      </p:nvGrpSpPr>
      <p:grpSpPr>
        <a:xfrm>
          <a:off x="0" y="0"/>
          <a:ext cx="0" cy="0"/>
          <a:chOff x="0" y="0"/>
          <a:chExt cx="0" cy="0"/>
        </a:xfrm>
      </p:grpSpPr>
      <p:sp>
        <p:nvSpPr>
          <p:cNvPr id="131" name="Google Shape;131;p10"/>
          <p:cNvSpPr/>
          <p:nvPr>
            <p:ph idx="2" type="pic"/>
          </p:nvPr>
        </p:nvSpPr>
        <p:spPr>
          <a:xfrm>
            <a:off x="0" y="0"/>
            <a:ext cx="9144000" cy="5143500"/>
          </a:xfrm>
          <a:prstGeom prst="rect">
            <a:avLst/>
          </a:prstGeom>
          <a:noFill/>
          <a:ln>
            <a:noFill/>
          </a:ln>
        </p:spPr>
      </p:sp>
      <p:sp>
        <p:nvSpPr>
          <p:cNvPr id="132" name="Google Shape;132;p10"/>
          <p:cNvSpPr txBox="1"/>
          <p:nvPr>
            <p:ph type="title"/>
          </p:nvPr>
        </p:nvSpPr>
        <p:spPr>
          <a:xfrm>
            <a:off x="713250" y="445025"/>
            <a:ext cx="7717500" cy="12735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33" name="Google Shape;133;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36" Type="http://schemas.openxmlformats.org/officeDocument/2006/relationships/theme" Target="../theme/theme3.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55.xml"/><Relationship Id="rId22" Type="http://schemas.openxmlformats.org/officeDocument/2006/relationships/slideLayout" Target="../slideLayouts/slideLayout57.xml"/><Relationship Id="rId21" Type="http://schemas.openxmlformats.org/officeDocument/2006/relationships/slideLayout" Target="../slideLayouts/slideLayout56.xml"/><Relationship Id="rId24" Type="http://schemas.openxmlformats.org/officeDocument/2006/relationships/slideLayout" Target="../slideLayouts/slideLayout59.xml"/><Relationship Id="rId23" Type="http://schemas.openxmlformats.org/officeDocument/2006/relationships/slideLayout" Target="../slideLayouts/slideLayout58.xml"/><Relationship Id="rId1" Type="http://schemas.openxmlformats.org/officeDocument/2006/relationships/slideLayout" Target="../slideLayouts/slideLayout36.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9" Type="http://schemas.openxmlformats.org/officeDocument/2006/relationships/slideLayout" Target="../slideLayouts/slideLayout44.xml"/><Relationship Id="rId26" Type="http://schemas.openxmlformats.org/officeDocument/2006/relationships/slideLayout" Target="../slideLayouts/slideLayout61.xml"/><Relationship Id="rId25" Type="http://schemas.openxmlformats.org/officeDocument/2006/relationships/slideLayout" Target="../slideLayouts/slideLayout60.xml"/><Relationship Id="rId28" Type="http://schemas.openxmlformats.org/officeDocument/2006/relationships/slideLayout" Target="../slideLayouts/slideLayout63.xml"/><Relationship Id="rId27" Type="http://schemas.openxmlformats.org/officeDocument/2006/relationships/slideLayout" Target="../slideLayouts/slideLayout62.xml"/><Relationship Id="rId5" Type="http://schemas.openxmlformats.org/officeDocument/2006/relationships/slideLayout" Target="../slideLayouts/slideLayout40.xml"/><Relationship Id="rId6" Type="http://schemas.openxmlformats.org/officeDocument/2006/relationships/slideLayout" Target="../slideLayouts/slideLayout41.xml"/><Relationship Id="rId29" Type="http://schemas.openxmlformats.org/officeDocument/2006/relationships/slideLayout" Target="../slideLayouts/slideLayout64.xml"/><Relationship Id="rId7" Type="http://schemas.openxmlformats.org/officeDocument/2006/relationships/slideLayout" Target="../slideLayouts/slideLayout42.xml"/><Relationship Id="rId8" Type="http://schemas.openxmlformats.org/officeDocument/2006/relationships/slideLayout" Target="../slideLayouts/slideLayout43.xml"/><Relationship Id="rId31" Type="http://schemas.openxmlformats.org/officeDocument/2006/relationships/slideLayout" Target="../slideLayouts/slideLayout66.xml"/><Relationship Id="rId30" Type="http://schemas.openxmlformats.org/officeDocument/2006/relationships/slideLayout" Target="../slideLayouts/slideLayout65.xml"/><Relationship Id="rId11" Type="http://schemas.openxmlformats.org/officeDocument/2006/relationships/slideLayout" Target="../slideLayouts/slideLayout46.xml"/><Relationship Id="rId33" Type="http://schemas.openxmlformats.org/officeDocument/2006/relationships/slideLayout" Target="../slideLayouts/slideLayout68.xml"/><Relationship Id="rId10" Type="http://schemas.openxmlformats.org/officeDocument/2006/relationships/slideLayout" Target="../slideLayouts/slideLayout45.xml"/><Relationship Id="rId32" Type="http://schemas.openxmlformats.org/officeDocument/2006/relationships/slideLayout" Target="../slideLayouts/slideLayout67.xml"/><Relationship Id="rId13" Type="http://schemas.openxmlformats.org/officeDocument/2006/relationships/slideLayout" Target="../slideLayouts/slideLayout48.xml"/><Relationship Id="rId35" Type="http://schemas.openxmlformats.org/officeDocument/2006/relationships/slideLayout" Target="../slideLayouts/slideLayout70.xml"/><Relationship Id="rId12" Type="http://schemas.openxmlformats.org/officeDocument/2006/relationships/slideLayout" Target="../slideLayouts/slideLayout47.xml"/><Relationship Id="rId34" Type="http://schemas.openxmlformats.org/officeDocument/2006/relationships/slideLayout" Target="../slideLayouts/slideLayout69.xml"/><Relationship Id="rId15" Type="http://schemas.openxmlformats.org/officeDocument/2006/relationships/slideLayout" Target="../slideLayouts/slideLayout50.xml"/><Relationship Id="rId14" Type="http://schemas.openxmlformats.org/officeDocument/2006/relationships/slideLayout" Target="../slideLayouts/slideLayout49.xml"/><Relationship Id="rId36" Type="http://schemas.openxmlformats.org/officeDocument/2006/relationships/theme" Target="../theme/theme1.xml"/><Relationship Id="rId17" Type="http://schemas.openxmlformats.org/officeDocument/2006/relationships/slideLayout" Target="../slideLayouts/slideLayout52.xml"/><Relationship Id="rId16" Type="http://schemas.openxmlformats.org/officeDocument/2006/relationships/slideLayout" Target="../slideLayouts/slideLayout51.xml"/><Relationship Id="rId19" Type="http://schemas.openxmlformats.org/officeDocument/2006/relationships/slideLayout" Target="../slideLayouts/slideLayout54.xml"/><Relationship Id="rId18"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0125" y="445025"/>
            <a:ext cx="7723800" cy="572700"/>
          </a:xfrm>
          <a:prstGeom prst="rect">
            <a:avLst/>
          </a:prstGeom>
          <a:noFill/>
          <a:ln>
            <a:noFill/>
          </a:ln>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3600"/>
              <a:buFont typeface="Bungee"/>
              <a:buNone/>
              <a:defRPr sz="3600">
                <a:solidFill>
                  <a:schemeClr val="dk1"/>
                </a:solidFill>
                <a:latin typeface="Bungee"/>
                <a:ea typeface="Bungee"/>
                <a:cs typeface="Bungee"/>
                <a:sym typeface="Bungee"/>
              </a:defRPr>
            </a:lvl1pPr>
            <a:lvl2pPr lvl="1">
              <a:lnSpc>
                <a:spcPct val="100000"/>
              </a:lnSpc>
              <a:spcBef>
                <a:spcPts val="0"/>
              </a:spcBef>
              <a:spcAft>
                <a:spcPts val="0"/>
              </a:spcAft>
              <a:buClr>
                <a:schemeClr val="dk1"/>
              </a:buClr>
              <a:buSzPts val="3600"/>
              <a:buFont typeface="Bungee"/>
              <a:buNone/>
              <a:defRPr sz="3600">
                <a:solidFill>
                  <a:schemeClr val="dk1"/>
                </a:solidFill>
                <a:latin typeface="Bungee"/>
                <a:ea typeface="Bungee"/>
                <a:cs typeface="Bungee"/>
                <a:sym typeface="Bungee"/>
              </a:defRPr>
            </a:lvl2pPr>
            <a:lvl3pPr lvl="2">
              <a:lnSpc>
                <a:spcPct val="100000"/>
              </a:lnSpc>
              <a:spcBef>
                <a:spcPts val="0"/>
              </a:spcBef>
              <a:spcAft>
                <a:spcPts val="0"/>
              </a:spcAft>
              <a:buClr>
                <a:schemeClr val="dk1"/>
              </a:buClr>
              <a:buSzPts val="3600"/>
              <a:buFont typeface="Bungee"/>
              <a:buNone/>
              <a:defRPr sz="3600">
                <a:solidFill>
                  <a:schemeClr val="dk1"/>
                </a:solidFill>
                <a:latin typeface="Bungee"/>
                <a:ea typeface="Bungee"/>
                <a:cs typeface="Bungee"/>
                <a:sym typeface="Bungee"/>
              </a:defRPr>
            </a:lvl3pPr>
            <a:lvl4pPr lvl="3">
              <a:lnSpc>
                <a:spcPct val="100000"/>
              </a:lnSpc>
              <a:spcBef>
                <a:spcPts val="0"/>
              </a:spcBef>
              <a:spcAft>
                <a:spcPts val="0"/>
              </a:spcAft>
              <a:buClr>
                <a:schemeClr val="dk1"/>
              </a:buClr>
              <a:buSzPts val="3600"/>
              <a:buFont typeface="Bungee"/>
              <a:buNone/>
              <a:defRPr sz="3600">
                <a:solidFill>
                  <a:schemeClr val="dk1"/>
                </a:solidFill>
                <a:latin typeface="Bungee"/>
                <a:ea typeface="Bungee"/>
                <a:cs typeface="Bungee"/>
                <a:sym typeface="Bungee"/>
              </a:defRPr>
            </a:lvl4pPr>
            <a:lvl5pPr lvl="4">
              <a:lnSpc>
                <a:spcPct val="100000"/>
              </a:lnSpc>
              <a:spcBef>
                <a:spcPts val="0"/>
              </a:spcBef>
              <a:spcAft>
                <a:spcPts val="0"/>
              </a:spcAft>
              <a:buClr>
                <a:schemeClr val="dk1"/>
              </a:buClr>
              <a:buSzPts val="3600"/>
              <a:buFont typeface="Bungee"/>
              <a:buNone/>
              <a:defRPr sz="3600">
                <a:solidFill>
                  <a:schemeClr val="dk1"/>
                </a:solidFill>
                <a:latin typeface="Bungee"/>
                <a:ea typeface="Bungee"/>
                <a:cs typeface="Bungee"/>
                <a:sym typeface="Bungee"/>
              </a:defRPr>
            </a:lvl5pPr>
            <a:lvl6pPr lvl="5">
              <a:lnSpc>
                <a:spcPct val="100000"/>
              </a:lnSpc>
              <a:spcBef>
                <a:spcPts val="0"/>
              </a:spcBef>
              <a:spcAft>
                <a:spcPts val="0"/>
              </a:spcAft>
              <a:buClr>
                <a:schemeClr val="dk1"/>
              </a:buClr>
              <a:buSzPts val="3600"/>
              <a:buFont typeface="Bungee"/>
              <a:buNone/>
              <a:defRPr sz="3600">
                <a:solidFill>
                  <a:schemeClr val="dk1"/>
                </a:solidFill>
                <a:latin typeface="Bungee"/>
                <a:ea typeface="Bungee"/>
                <a:cs typeface="Bungee"/>
                <a:sym typeface="Bungee"/>
              </a:defRPr>
            </a:lvl6pPr>
            <a:lvl7pPr lvl="6">
              <a:lnSpc>
                <a:spcPct val="100000"/>
              </a:lnSpc>
              <a:spcBef>
                <a:spcPts val="0"/>
              </a:spcBef>
              <a:spcAft>
                <a:spcPts val="0"/>
              </a:spcAft>
              <a:buClr>
                <a:schemeClr val="dk1"/>
              </a:buClr>
              <a:buSzPts val="3600"/>
              <a:buFont typeface="Bungee"/>
              <a:buNone/>
              <a:defRPr sz="3600">
                <a:solidFill>
                  <a:schemeClr val="dk1"/>
                </a:solidFill>
                <a:latin typeface="Bungee"/>
                <a:ea typeface="Bungee"/>
                <a:cs typeface="Bungee"/>
                <a:sym typeface="Bungee"/>
              </a:defRPr>
            </a:lvl7pPr>
            <a:lvl8pPr lvl="7">
              <a:lnSpc>
                <a:spcPct val="100000"/>
              </a:lnSpc>
              <a:spcBef>
                <a:spcPts val="0"/>
              </a:spcBef>
              <a:spcAft>
                <a:spcPts val="0"/>
              </a:spcAft>
              <a:buClr>
                <a:schemeClr val="dk1"/>
              </a:buClr>
              <a:buSzPts val="3600"/>
              <a:buFont typeface="Bungee"/>
              <a:buNone/>
              <a:defRPr sz="3600">
                <a:solidFill>
                  <a:schemeClr val="dk1"/>
                </a:solidFill>
                <a:latin typeface="Bungee"/>
                <a:ea typeface="Bungee"/>
                <a:cs typeface="Bungee"/>
                <a:sym typeface="Bungee"/>
              </a:defRPr>
            </a:lvl8pPr>
            <a:lvl9pPr lvl="8">
              <a:lnSpc>
                <a:spcPct val="100000"/>
              </a:lnSpc>
              <a:spcBef>
                <a:spcPts val="0"/>
              </a:spcBef>
              <a:spcAft>
                <a:spcPts val="0"/>
              </a:spcAft>
              <a:buClr>
                <a:schemeClr val="dk1"/>
              </a:buClr>
              <a:buSzPts val="3600"/>
              <a:buFont typeface="Bungee"/>
              <a:buNone/>
              <a:defRPr sz="3600">
                <a:solidFill>
                  <a:schemeClr val="dk1"/>
                </a:solidFill>
                <a:latin typeface="Bungee"/>
                <a:ea typeface="Bungee"/>
                <a:cs typeface="Bungee"/>
                <a:sym typeface="Bungee"/>
              </a:defRPr>
            </a:lvl9pPr>
          </a:lstStyle>
          <a:p/>
        </p:txBody>
      </p:sp>
      <p:sp>
        <p:nvSpPr>
          <p:cNvPr id="7" name="Google Shape;7;p1"/>
          <p:cNvSpPr txBox="1"/>
          <p:nvPr>
            <p:ph idx="1" type="body"/>
          </p:nvPr>
        </p:nvSpPr>
        <p:spPr>
          <a:xfrm>
            <a:off x="710125" y="1152475"/>
            <a:ext cx="7723800" cy="3416400"/>
          </a:xfrm>
          <a:prstGeom prst="rect">
            <a:avLst/>
          </a:prstGeom>
          <a:noFill/>
          <a:ln>
            <a:noFill/>
          </a:ln>
        </p:spPr>
        <p:txBody>
          <a:bodyPr anchorCtr="0" anchor="t" bIns="91425" lIns="91425" spcFirstLastPara="1" rIns="91425" wrap="square" tIns="91425">
            <a:noAutofit/>
          </a:bodyPr>
          <a:lstStyle>
            <a:lvl1pPr indent="-323850" lvl="0" marL="457200">
              <a:lnSpc>
                <a:spcPct val="100000"/>
              </a:lnSpc>
              <a:spcBef>
                <a:spcPts val="0"/>
              </a:spcBef>
              <a:spcAft>
                <a:spcPts val="0"/>
              </a:spcAft>
              <a:buClr>
                <a:schemeClr val="dk1"/>
              </a:buClr>
              <a:buSzPts val="1500"/>
              <a:buFont typeface="Arimo"/>
              <a:buChar char="●"/>
              <a:defRPr sz="1500">
                <a:solidFill>
                  <a:schemeClr val="dk1"/>
                </a:solidFill>
                <a:latin typeface="Arimo"/>
                <a:ea typeface="Arimo"/>
                <a:cs typeface="Arimo"/>
                <a:sym typeface="Arimo"/>
              </a:defRPr>
            </a:lvl1pPr>
            <a:lvl2pPr indent="-323850" lvl="1" marL="914400">
              <a:lnSpc>
                <a:spcPct val="100000"/>
              </a:lnSpc>
              <a:spcBef>
                <a:spcPts val="0"/>
              </a:spcBef>
              <a:spcAft>
                <a:spcPts val="0"/>
              </a:spcAft>
              <a:buClr>
                <a:schemeClr val="dk1"/>
              </a:buClr>
              <a:buSzPts val="1500"/>
              <a:buFont typeface="Arimo"/>
              <a:buChar char="○"/>
              <a:defRPr sz="1500">
                <a:solidFill>
                  <a:schemeClr val="dk1"/>
                </a:solidFill>
                <a:latin typeface="Arimo"/>
                <a:ea typeface="Arimo"/>
                <a:cs typeface="Arimo"/>
                <a:sym typeface="Arimo"/>
              </a:defRPr>
            </a:lvl2pPr>
            <a:lvl3pPr indent="-323850" lvl="2" marL="1371600">
              <a:lnSpc>
                <a:spcPct val="100000"/>
              </a:lnSpc>
              <a:spcBef>
                <a:spcPts val="0"/>
              </a:spcBef>
              <a:spcAft>
                <a:spcPts val="0"/>
              </a:spcAft>
              <a:buClr>
                <a:schemeClr val="dk1"/>
              </a:buClr>
              <a:buSzPts val="1500"/>
              <a:buFont typeface="Arimo"/>
              <a:buChar char="■"/>
              <a:defRPr sz="1500">
                <a:solidFill>
                  <a:schemeClr val="dk1"/>
                </a:solidFill>
                <a:latin typeface="Arimo"/>
                <a:ea typeface="Arimo"/>
                <a:cs typeface="Arimo"/>
                <a:sym typeface="Arimo"/>
              </a:defRPr>
            </a:lvl3pPr>
            <a:lvl4pPr indent="-323850" lvl="3" marL="1828800">
              <a:lnSpc>
                <a:spcPct val="100000"/>
              </a:lnSpc>
              <a:spcBef>
                <a:spcPts val="0"/>
              </a:spcBef>
              <a:spcAft>
                <a:spcPts val="0"/>
              </a:spcAft>
              <a:buClr>
                <a:schemeClr val="dk1"/>
              </a:buClr>
              <a:buSzPts val="1500"/>
              <a:buFont typeface="Arimo"/>
              <a:buChar char="●"/>
              <a:defRPr sz="1500">
                <a:solidFill>
                  <a:schemeClr val="dk1"/>
                </a:solidFill>
                <a:latin typeface="Arimo"/>
                <a:ea typeface="Arimo"/>
                <a:cs typeface="Arimo"/>
                <a:sym typeface="Arimo"/>
              </a:defRPr>
            </a:lvl4pPr>
            <a:lvl5pPr indent="-323850" lvl="4" marL="2286000">
              <a:lnSpc>
                <a:spcPct val="100000"/>
              </a:lnSpc>
              <a:spcBef>
                <a:spcPts val="0"/>
              </a:spcBef>
              <a:spcAft>
                <a:spcPts val="0"/>
              </a:spcAft>
              <a:buClr>
                <a:schemeClr val="dk1"/>
              </a:buClr>
              <a:buSzPts val="1500"/>
              <a:buFont typeface="Arimo"/>
              <a:buChar char="○"/>
              <a:defRPr sz="1500">
                <a:solidFill>
                  <a:schemeClr val="dk1"/>
                </a:solidFill>
                <a:latin typeface="Arimo"/>
                <a:ea typeface="Arimo"/>
                <a:cs typeface="Arimo"/>
                <a:sym typeface="Arimo"/>
              </a:defRPr>
            </a:lvl5pPr>
            <a:lvl6pPr indent="-323850" lvl="5" marL="2743200">
              <a:lnSpc>
                <a:spcPct val="100000"/>
              </a:lnSpc>
              <a:spcBef>
                <a:spcPts val="0"/>
              </a:spcBef>
              <a:spcAft>
                <a:spcPts val="0"/>
              </a:spcAft>
              <a:buClr>
                <a:schemeClr val="dk1"/>
              </a:buClr>
              <a:buSzPts val="1500"/>
              <a:buFont typeface="Arimo"/>
              <a:buChar char="■"/>
              <a:defRPr sz="1500">
                <a:solidFill>
                  <a:schemeClr val="dk1"/>
                </a:solidFill>
                <a:latin typeface="Arimo"/>
                <a:ea typeface="Arimo"/>
                <a:cs typeface="Arimo"/>
                <a:sym typeface="Arimo"/>
              </a:defRPr>
            </a:lvl6pPr>
            <a:lvl7pPr indent="-323850" lvl="6" marL="3200400">
              <a:lnSpc>
                <a:spcPct val="100000"/>
              </a:lnSpc>
              <a:spcBef>
                <a:spcPts val="0"/>
              </a:spcBef>
              <a:spcAft>
                <a:spcPts val="0"/>
              </a:spcAft>
              <a:buClr>
                <a:schemeClr val="dk1"/>
              </a:buClr>
              <a:buSzPts val="1500"/>
              <a:buFont typeface="Arimo"/>
              <a:buChar char="●"/>
              <a:defRPr sz="1500">
                <a:solidFill>
                  <a:schemeClr val="dk1"/>
                </a:solidFill>
                <a:latin typeface="Arimo"/>
                <a:ea typeface="Arimo"/>
                <a:cs typeface="Arimo"/>
                <a:sym typeface="Arimo"/>
              </a:defRPr>
            </a:lvl7pPr>
            <a:lvl8pPr indent="-323850" lvl="7" marL="3657600">
              <a:lnSpc>
                <a:spcPct val="100000"/>
              </a:lnSpc>
              <a:spcBef>
                <a:spcPts val="0"/>
              </a:spcBef>
              <a:spcAft>
                <a:spcPts val="0"/>
              </a:spcAft>
              <a:buClr>
                <a:schemeClr val="dk1"/>
              </a:buClr>
              <a:buSzPts val="1500"/>
              <a:buFont typeface="Arimo"/>
              <a:buChar char="○"/>
              <a:defRPr sz="1500">
                <a:solidFill>
                  <a:schemeClr val="dk1"/>
                </a:solidFill>
                <a:latin typeface="Arimo"/>
                <a:ea typeface="Arimo"/>
                <a:cs typeface="Arimo"/>
                <a:sym typeface="Arimo"/>
              </a:defRPr>
            </a:lvl8pPr>
            <a:lvl9pPr indent="-323850" lvl="8" marL="4114800">
              <a:lnSpc>
                <a:spcPct val="100000"/>
              </a:lnSpc>
              <a:spcBef>
                <a:spcPts val="0"/>
              </a:spcBef>
              <a:spcAft>
                <a:spcPts val="0"/>
              </a:spcAft>
              <a:buClr>
                <a:schemeClr val="dk1"/>
              </a:buClr>
              <a:buSzPts val="1500"/>
              <a:buFont typeface="Arimo"/>
              <a:buChar char="■"/>
              <a:defRPr sz="1500">
                <a:solidFill>
                  <a:schemeClr val="dk1"/>
                </a:solidFill>
                <a:latin typeface="Arimo"/>
                <a:ea typeface="Arimo"/>
                <a:cs typeface="Arimo"/>
                <a:sym typeface="Arimo"/>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Arimo"/>
                <a:ea typeface="Arimo"/>
                <a:cs typeface="Arimo"/>
                <a:sym typeface="Arimo"/>
              </a:defRPr>
            </a:lvl1pPr>
            <a:lvl2pPr lvl="1" algn="r">
              <a:buNone/>
              <a:defRPr sz="1300">
                <a:solidFill>
                  <a:schemeClr val="dk1"/>
                </a:solidFill>
                <a:latin typeface="Arimo"/>
                <a:ea typeface="Arimo"/>
                <a:cs typeface="Arimo"/>
                <a:sym typeface="Arimo"/>
              </a:defRPr>
            </a:lvl2pPr>
            <a:lvl3pPr lvl="2" algn="r">
              <a:buNone/>
              <a:defRPr sz="1300">
                <a:solidFill>
                  <a:schemeClr val="dk1"/>
                </a:solidFill>
                <a:latin typeface="Arimo"/>
                <a:ea typeface="Arimo"/>
                <a:cs typeface="Arimo"/>
                <a:sym typeface="Arimo"/>
              </a:defRPr>
            </a:lvl3pPr>
            <a:lvl4pPr lvl="3" algn="r">
              <a:buNone/>
              <a:defRPr sz="1300">
                <a:solidFill>
                  <a:schemeClr val="dk1"/>
                </a:solidFill>
                <a:latin typeface="Arimo"/>
                <a:ea typeface="Arimo"/>
                <a:cs typeface="Arimo"/>
                <a:sym typeface="Arimo"/>
              </a:defRPr>
            </a:lvl4pPr>
            <a:lvl5pPr lvl="4" algn="r">
              <a:buNone/>
              <a:defRPr sz="1300">
                <a:solidFill>
                  <a:schemeClr val="dk1"/>
                </a:solidFill>
                <a:latin typeface="Arimo"/>
                <a:ea typeface="Arimo"/>
                <a:cs typeface="Arimo"/>
                <a:sym typeface="Arimo"/>
              </a:defRPr>
            </a:lvl5pPr>
            <a:lvl6pPr lvl="5" algn="r">
              <a:buNone/>
              <a:defRPr sz="1300">
                <a:solidFill>
                  <a:schemeClr val="dk1"/>
                </a:solidFill>
                <a:latin typeface="Arimo"/>
                <a:ea typeface="Arimo"/>
                <a:cs typeface="Arimo"/>
                <a:sym typeface="Arimo"/>
              </a:defRPr>
            </a:lvl6pPr>
            <a:lvl7pPr lvl="6" algn="r">
              <a:buNone/>
              <a:defRPr sz="1300">
                <a:solidFill>
                  <a:schemeClr val="dk1"/>
                </a:solidFill>
                <a:latin typeface="Arimo"/>
                <a:ea typeface="Arimo"/>
                <a:cs typeface="Arimo"/>
                <a:sym typeface="Arimo"/>
              </a:defRPr>
            </a:lvl7pPr>
            <a:lvl8pPr lvl="7" algn="r">
              <a:buNone/>
              <a:defRPr sz="1300">
                <a:solidFill>
                  <a:schemeClr val="dk1"/>
                </a:solidFill>
                <a:latin typeface="Arimo"/>
                <a:ea typeface="Arimo"/>
                <a:cs typeface="Arimo"/>
                <a:sym typeface="Arimo"/>
              </a:defRPr>
            </a:lvl8pPr>
            <a:lvl9pPr lvl="8" algn="r">
              <a:buNone/>
              <a:defRPr sz="1300">
                <a:solidFill>
                  <a:schemeClr val="dk1"/>
                </a:solidFill>
                <a:latin typeface="Arimo"/>
                <a:ea typeface="Arimo"/>
                <a:cs typeface="Arimo"/>
                <a:sym typeface="Arim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56" name="Shape 556"/>
        <p:cNvGrpSpPr/>
        <p:nvPr/>
      </p:nvGrpSpPr>
      <p:grpSpPr>
        <a:xfrm>
          <a:off x="0" y="0"/>
          <a:ext cx="0" cy="0"/>
          <a:chOff x="0" y="0"/>
          <a:chExt cx="0" cy="0"/>
        </a:xfrm>
      </p:grpSpPr>
      <p:sp>
        <p:nvSpPr>
          <p:cNvPr id="557" name="Google Shape;557;p37"/>
          <p:cNvSpPr txBox="1"/>
          <p:nvPr>
            <p:ph type="title"/>
          </p:nvPr>
        </p:nvSpPr>
        <p:spPr>
          <a:xfrm>
            <a:off x="710125" y="445025"/>
            <a:ext cx="77238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600"/>
              <a:buFont typeface="Bungee"/>
              <a:buNone/>
              <a:defRPr b="0" i="0" sz="3600" u="none" cap="none" strike="noStrike">
                <a:solidFill>
                  <a:schemeClr val="dk1"/>
                </a:solidFill>
                <a:latin typeface="Bungee"/>
                <a:ea typeface="Bungee"/>
                <a:cs typeface="Bungee"/>
                <a:sym typeface="Bungee"/>
              </a:defRPr>
            </a:lvl1pPr>
            <a:lvl2pPr lvl="1" marR="0" rtl="0" algn="l">
              <a:lnSpc>
                <a:spcPct val="100000"/>
              </a:lnSpc>
              <a:spcBef>
                <a:spcPts val="0"/>
              </a:spcBef>
              <a:spcAft>
                <a:spcPts val="0"/>
              </a:spcAft>
              <a:buClr>
                <a:schemeClr val="dk1"/>
              </a:buClr>
              <a:buSzPts val="3600"/>
              <a:buFont typeface="Bungee"/>
              <a:buNone/>
              <a:defRPr b="0" i="0" sz="3600" u="none" cap="none" strike="noStrike">
                <a:solidFill>
                  <a:schemeClr val="dk1"/>
                </a:solidFill>
                <a:latin typeface="Bungee"/>
                <a:ea typeface="Bungee"/>
                <a:cs typeface="Bungee"/>
                <a:sym typeface="Bungee"/>
              </a:defRPr>
            </a:lvl2pPr>
            <a:lvl3pPr lvl="2" marR="0" rtl="0" algn="l">
              <a:lnSpc>
                <a:spcPct val="100000"/>
              </a:lnSpc>
              <a:spcBef>
                <a:spcPts val="0"/>
              </a:spcBef>
              <a:spcAft>
                <a:spcPts val="0"/>
              </a:spcAft>
              <a:buClr>
                <a:schemeClr val="dk1"/>
              </a:buClr>
              <a:buSzPts val="3600"/>
              <a:buFont typeface="Bungee"/>
              <a:buNone/>
              <a:defRPr b="0" i="0" sz="3600" u="none" cap="none" strike="noStrike">
                <a:solidFill>
                  <a:schemeClr val="dk1"/>
                </a:solidFill>
                <a:latin typeface="Bungee"/>
                <a:ea typeface="Bungee"/>
                <a:cs typeface="Bungee"/>
                <a:sym typeface="Bungee"/>
              </a:defRPr>
            </a:lvl3pPr>
            <a:lvl4pPr lvl="3" marR="0" rtl="0" algn="l">
              <a:lnSpc>
                <a:spcPct val="100000"/>
              </a:lnSpc>
              <a:spcBef>
                <a:spcPts val="0"/>
              </a:spcBef>
              <a:spcAft>
                <a:spcPts val="0"/>
              </a:spcAft>
              <a:buClr>
                <a:schemeClr val="dk1"/>
              </a:buClr>
              <a:buSzPts val="3600"/>
              <a:buFont typeface="Bungee"/>
              <a:buNone/>
              <a:defRPr b="0" i="0" sz="3600" u="none" cap="none" strike="noStrike">
                <a:solidFill>
                  <a:schemeClr val="dk1"/>
                </a:solidFill>
                <a:latin typeface="Bungee"/>
                <a:ea typeface="Bungee"/>
                <a:cs typeface="Bungee"/>
                <a:sym typeface="Bungee"/>
              </a:defRPr>
            </a:lvl4pPr>
            <a:lvl5pPr lvl="4" marR="0" rtl="0" algn="l">
              <a:lnSpc>
                <a:spcPct val="100000"/>
              </a:lnSpc>
              <a:spcBef>
                <a:spcPts val="0"/>
              </a:spcBef>
              <a:spcAft>
                <a:spcPts val="0"/>
              </a:spcAft>
              <a:buClr>
                <a:schemeClr val="dk1"/>
              </a:buClr>
              <a:buSzPts val="3600"/>
              <a:buFont typeface="Bungee"/>
              <a:buNone/>
              <a:defRPr b="0" i="0" sz="3600" u="none" cap="none" strike="noStrike">
                <a:solidFill>
                  <a:schemeClr val="dk1"/>
                </a:solidFill>
                <a:latin typeface="Bungee"/>
                <a:ea typeface="Bungee"/>
                <a:cs typeface="Bungee"/>
                <a:sym typeface="Bungee"/>
              </a:defRPr>
            </a:lvl5pPr>
            <a:lvl6pPr lvl="5" marR="0" rtl="0" algn="l">
              <a:lnSpc>
                <a:spcPct val="100000"/>
              </a:lnSpc>
              <a:spcBef>
                <a:spcPts val="0"/>
              </a:spcBef>
              <a:spcAft>
                <a:spcPts val="0"/>
              </a:spcAft>
              <a:buClr>
                <a:schemeClr val="dk1"/>
              </a:buClr>
              <a:buSzPts val="3600"/>
              <a:buFont typeface="Bungee"/>
              <a:buNone/>
              <a:defRPr b="0" i="0" sz="3600" u="none" cap="none" strike="noStrike">
                <a:solidFill>
                  <a:schemeClr val="dk1"/>
                </a:solidFill>
                <a:latin typeface="Bungee"/>
                <a:ea typeface="Bungee"/>
                <a:cs typeface="Bungee"/>
                <a:sym typeface="Bungee"/>
              </a:defRPr>
            </a:lvl6pPr>
            <a:lvl7pPr lvl="6" marR="0" rtl="0" algn="l">
              <a:lnSpc>
                <a:spcPct val="100000"/>
              </a:lnSpc>
              <a:spcBef>
                <a:spcPts val="0"/>
              </a:spcBef>
              <a:spcAft>
                <a:spcPts val="0"/>
              </a:spcAft>
              <a:buClr>
                <a:schemeClr val="dk1"/>
              </a:buClr>
              <a:buSzPts val="3600"/>
              <a:buFont typeface="Bungee"/>
              <a:buNone/>
              <a:defRPr b="0" i="0" sz="3600" u="none" cap="none" strike="noStrike">
                <a:solidFill>
                  <a:schemeClr val="dk1"/>
                </a:solidFill>
                <a:latin typeface="Bungee"/>
                <a:ea typeface="Bungee"/>
                <a:cs typeface="Bungee"/>
                <a:sym typeface="Bungee"/>
              </a:defRPr>
            </a:lvl7pPr>
            <a:lvl8pPr lvl="7" marR="0" rtl="0" algn="l">
              <a:lnSpc>
                <a:spcPct val="100000"/>
              </a:lnSpc>
              <a:spcBef>
                <a:spcPts val="0"/>
              </a:spcBef>
              <a:spcAft>
                <a:spcPts val="0"/>
              </a:spcAft>
              <a:buClr>
                <a:schemeClr val="dk1"/>
              </a:buClr>
              <a:buSzPts val="3600"/>
              <a:buFont typeface="Bungee"/>
              <a:buNone/>
              <a:defRPr b="0" i="0" sz="3600" u="none" cap="none" strike="noStrike">
                <a:solidFill>
                  <a:schemeClr val="dk1"/>
                </a:solidFill>
                <a:latin typeface="Bungee"/>
                <a:ea typeface="Bungee"/>
                <a:cs typeface="Bungee"/>
                <a:sym typeface="Bungee"/>
              </a:defRPr>
            </a:lvl8pPr>
            <a:lvl9pPr lvl="8" marR="0" rtl="0" algn="l">
              <a:lnSpc>
                <a:spcPct val="100000"/>
              </a:lnSpc>
              <a:spcBef>
                <a:spcPts val="0"/>
              </a:spcBef>
              <a:spcAft>
                <a:spcPts val="0"/>
              </a:spcAft>
              <a:buClr>
                <a:schemeClr val="dk1"/>
              </a:buClr>
              <a:buSzPts val="3600"/>
              <a:buFont typeface="Bungee"/>
              <a:buNone/>
              <a:defRPr b="0" i="0" sz="3600" u="none" cap="none" strike="noStrike">
                <a:solidFill>
                  <a:schemeClr val="dk1"/>
                </a:solidFill>
                <a:latin typeface="Bungee"/>
                <a:ea typeface="Bungee"/>
                <a:cs typeface="Bungee"/>
                <a:sym typeface="Bungee"/>
              </a:defRPr>
            </a:lvl9pPr>
          </a:lstStyle>
          <a:p/>
        </p:txBody>
      </p:sp>
      <p:sp>
        <p:nvSpPr>
          <p:cNvPr id="558" name="Google Shape;558;p37"/>
          <p:cNvSpPr txBox="1"/>
          <p:nvPr>
            <p:ph idx="1" type="body"/>
          </p:nvPr>
        </p:nvSpPr>
        <p:spPr>
          <a:xfrm>
            <a:off x="710125" y="1152475"/>
            <a:ext cx="7723800" cy="3416400"/>
          </a:xfrm>
          <a:prstGeom prst="rect">
            <a:avLst/>
          </a:prstGeom>
          <a:noFill/>
          <a:ln>
            <a:noFill/>
          </a:ln>
        </p:spPr>
        <p:txBody>
          <a:bodyPr anchorCtr="0" anchor="t" bIns="91425" lIns="91425" spcFirstLastPara="1" rIns="91425" wrap="square" tIns="91425">
            <a:noAutofit/>
          </a:bodyPr>
          <a:lstStyle>
            <a:lvl1pPr indent="-323850" lvl="0" marL="457200" marR="0" rtl="0" algn="l">
              <a:lnSpc>
                <a:spcPct val="100000"/>
              </a:lnSpc>
              <a:spcBef>
                <a:spcPts val="0"/>
              </a:spcBef>
              <a:spcAft>
                <a:spcPts val="0"/>
              </a:spcAft>
              <a:buClr>
                <a:schemeClr val="dk1"/>
              </a:buClr>
              <a:buSzPts val="1500"/>
              <a:buFont typeface="Arimo"/>
              <a:buChar char="●"/>
              <a:defRPr b="0" i="0" sz="1500" u="none" cap="none" strike="noStrike">
                <a:solidFill>
                  <a:schemeClr val="dk1"/>
                </a:solidFill>
                <a:latin typeface="Arimo"/>
                <a:ea typeface="Arimo"/>
                <a:cs typeface="Arimo"/>
                <a:sym typeface="Arimo"/>
              </a:defRPr>
            </a:lvl1pPr>
            <a:lvl2pPr indent="-323850" lvl="1" marL="914400" marR="0" rtl="0" algn="l">
              <a:lnSpc>
                <a:spcPct val="100000"/>
              </a:lnSpc>
              <a:spcBef>
                <a:spcPts val="0"/>
              </a:spcBef>
              <a:spcAft>
                <a:spcPts val="0"/>
              </a:spcAft>
              <a:buClr>
                <a:schemeClr val="dk1"/>
              </a:buClr>
              <a:buSzPts val="1500"/>
              <a:buFont typeface="Arimo"/>
              <a:buChar char="○"/>
              <a:defRPr b="0" i="0" sz="1500" u="none" cap="none" strike="noStrike">
                <a:solidFill>
                  <a:schemeClr val="dk1"/>
                </a:solidFill>
                <a:latin typeface="Arimo"/>
                <a:ea typeface="Arimo"/>
                <a:cs typeface="Arimo"/>
                <a:sym typeface="Arimo"/>
              </a:defRPr>
            </a:lvl2pPr>
            <a:lvl3pPr indent="-323850" lvl="2" marL="1371600" marR="0" rtl="0" algn="l">
              <a:lnSpc>
                <a:spcPct val="100000"/>
              </a:lnSpc>
              <a:spcBef>
                <a:spcPts val="0"/>
              </a:spcBef>
              <a:spcAft>
                <a:spcPts val="0"/>
              </a:spcAft>
              <a:buClr>
                <a:schemeClr val="dk1"/>
              </a:buClr>
              <a:buSzPts val="1500"/>
              <a:buFont typeface="Arimo"/>
              <a:buChar char="■"/>
              <a:defRPr b="0" i="0" sz="1500" u="none" cap="none" strike="noStrike">
                <a:solidFill>
                  <a:schemeClr val="dk1"/>
                </a:solidFill>
                <a:latin typeface="Arimo"/>
                <a:ea typeface="Arimo"/>
                <a:cs typeface="Arimo"/>
                <a:sym typeface="Arimo"/>
              </a:defRPr>
            </a:lvl3pPr>
            <a:lvl4pPr indent="-323850" lvl="3" marL="1828800" marR="0" rtl="0" algn="l">
              <a:lnSpc>
                <a:spcPct val="100000"/>
              </a:lnSpc>
              <a:spcBef>
                <a:spcPts val="0"/>
              </a:spcBef>
              <a:spcAft>
                <a:spcPts val="0"/>
              </a:spcAft>
              <a:buClr>
                <a:schemeClr val="dk1"/>
              </a:buClr>
              <a:buSzPts val="1500"/>
              <a:buFont typeface="Arimo"/>
              <a:buChar char="●"/>
              <a:defRPr b="0" i="0" sz="1500" u="none" cap="none" strike="noStrike">
                <a:solidFill>
                  <a:schemeClr val="dk1"/>
                </a:solidFill>
                <a:latin typeface="Arimo"/>
                <a:ea typeface="Arimo"/>
                <a:cs typeface="Arimo"/>
                <a:sym typeface="Arimo"/>
              </a:defRPr>
            </a:lvl4pPr>
            <a:lvl5pPr indent="-323850" lvl="4" marL="2286000" marR="0" rtl="0" algn="l">
              <a:lnSpc>
                <a:spcPct val="100000"/>
              </a:lnSpc>
              <a:spcBef>
                <a:spcPts val="0"/>
              </a:spcBef>
              <a:spcAft>
                <a:spcPts val="0"/>
              </a:spcAft>
              <a:buClr>
                <a:schemeClr val="dk1"/>
              </a:buClr>
              <a:buSzPts val="1500"/>
              <a:buFont typeface="Arimo"/>
              <a:buChar char="○"/>
              <a:defRPr b="0" i="0" sz="1500" u="none" cap="none" strike="noStrike">
                <a:solidFill>
                  <a:schemeClr val="dk1"/>
                </a:solidFill>
                <a:latin typeface="Arimo"/>
                <a:ea typeface="Arimo"/>
                <a:cs typeface="Arimo"/>
                <a:sym typeface="Arimo"/>
              </a:defRPr>
            </a:lvl5pPr>
            <a:lvl6pPr indent="-323850" lvl="5" marL="2743200" marR="0" rtl="0" algn="l">
              <a:lnSpc>
                <a:spcPct val="100000"/>
              </a:lnSpc>
              <a:spcBef>
                <a:spcPts val="0"/>
              </a:spcBef>
              <a:spcAft>
                <a:spcPts val="0"/>
              </a:spcAft>
              <a:buClr>
                <a:schemeClr val="dk1"/>
              </a:buClr>
              <a:buSzPts val="1500"/>
              <a:buFont typeface="Arimo"/>
              <a:buChar char="■"/>
              <a:defRPr b="0" i="0" sz="1500" u="none" cap="none" strike="noStrike">
                <a:solidFill>
                  <a:schemeClr val="dk1"/>
                </a:solidFill>
                <a:latin typeface="Arimo"/>
                <a:ea typeface="Arimo"/>
                <a:cs typeface="Arimo"/>
                <a:sym typeface="Arimo"/>
              </a:defRPr>
            </a:lvl6pPr>
            <a:lvl7pPr indent="-323850" lvl="6" marL="3200400" marR="0" rtl="0" algn="l">
              <a:lnSpc>
                <a:spcPct val="100000"/>
              </a:lnSpc>
              <a:spcBef>
                <a:spcPts val="0"/>
              </a:spcBef>
              <a:spcAft>
                <a:spcPts val="0"/>
              </a:spcAft>
              <a:buClr>
                <a:schemeClr val="dk1"/>
              </a:buClr>
              <a:buSzPts val="1500"/>
              <a:buFont typeface="Arimo"/>
              <a:buChar char="●"/>
              <a:defRPr b="0" i="0" sz="1500" u="none" cap="none" strike="noStrike">
                <a:solidFill>
                  <a:schemeClr val="dk1"/>
                </a:solidFill>
                <a:latin typeface="Arimo"/>
                <a:ea typeface="Arimo"/>
                <a:cs typeface="Arimo"/>
                <a:sym typeface="Arimo"/>
              </a:defRPr>
            </a:lvl7pPr>
            <a:lvl8pPr indent="-323850" lvl="7" marL="3657600" marR="0" rtl="0" algn="l">
              <a:lnSpc>
                <a:spcPct val="100000"/>
              </a:lnSpc>
              <a:spcBef>
                <a:spcPts val="0"/>
              </a:spcBef>
              <a:spcAft>
                <a:spcPts val="0"/>
              </a:spcAft>
              <a:buClr>
                <a:schemeClr val="dk1"/>
              </a:buClr>
              <a:buSzPts val="1500"/>
              <a:buFont typeface="Arimo"/>
              <a:buChar char="○"/>
              <a:defRPr b="0" i="0" sz="1500" u="none" cap="none" strike="noStrike">
                <a:solidFill>
                  <a:schemeClr val="dk1"/>
                </a:solidFill>
                <a:latin typeface="Arimo"/>
                <a:ea typeface="Arimo"/>
                <a:cs typeface="Arimo"/>
                <a:sym typeface="Arimo"/>
              </a:defRPr>
            </a:lvl8pPr>
            <a:lvl9pPr indent="-323850" lvl="8" marL="4114800" marR="0" rtl="0" algn="l">
              <a:lnSpc>
                <a:spcPct val="100000"/>
              </a:lnSpc>
              <a:spcBef>
                <a:spcPts val="0"/>
              </a:spcBef>
              <a:spcAft>
                <a:spcPts val="0"/>
              </a:spcAft>
              <a:buClr>
                <a:schemeClr val="dk1"/>
              </a:buClr>
              <a:buSzPts val="1500"/>
              <a:buFont typeface="Arimo"/>
              <a:buChar char="■"/>
              <a:defRPr b="0" i="0" sz="1500" u="none" cap="none" strike="noStrike">
                <a:solidFill>
                  <a:schemeClr val="dk1"/>
                </a:solidFill>
                <a:latin typeface="Arimo"/>
                <a:ea typeface="Arimo"/>
                <a:cs typeface="Arimo"/>
                <a:sym typeface="Arimo"/>
              </a:defRPr>
            </a:lvl9pPr>
          </a:lstStyle>
          <a:p/>
        </p:txBody>
      </p:sp>
      <p:sp>
        <p:nvSpPr>
          <p:cNvPr id="559" name="Google Shape;559;p3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Arimo"/>
                <a:ea typeface="Arimo"/>
                <a:cs typeface="Arimo"/>
                <a:sym typeface="Arimo"/>
              </a:defRPr>
            </a:lvl1pPr>
            <a:lvl2pPr lvl="1" algn="r">
              <a:buNone/>
              <a:defRPr sz="1300">
                <a:solidFill>
                  <a:schemeClr val="dk1"/>
                </a:solidFill>
                <a:latin typeface="Arimo"/>
                <a:ea typeface="Arimo"/>
                <a:cs typeface="Arimo"/>
                <a:sym typeface="Arimo"/>
              </a:defRPr>
            </a:lvl2pPr>
            <a:lvl3pPr lvl="2" algn="r">
              <a:buNone/>
              <a:defRPr sz="1300">
                <a:solidFill>
                  <a:schemeClr val="dk1"/>
                </a:solidFill>
                <a:latin typeface="Arimo"/>
                <a:ea typeface="Arimo"/>
                <a:cs typeface="Arimo"/>
                <a:sym typeface="Arimo"/>
              </a:defRPr>
            </a:lvl3pPr>
            <a:lvl4pPr lvl="3" algn="r">
              <a:buNone/>
              <a:defRPr sz="1300">
                <a:solidFill>
                  <a:schemeClr val="dk1"/>
                </a:solidFill>
                <a:latin typeface="Arimo"/>
                <a:ea typeface="Arimo"/>
                <a:cs typeface="Arimo"/>
                <a:sym typeface="Arimo"/>
              </a:defRPr>
            </a:lvl4pPr>
            <a:lvl5pPr lvl="4" algn="r">
              <a:buNone/>
              <a:defRPr sz="1300">
                <a:solidFill>
                  <a:schemeClr val="dk1"/>
                </a:solidFill>
                <a:latin typeface="Arimo"/>
                <a:ea typeface="Arimo"/>
                <a:cs typeface="Arimo"/>
                <a:sym typeface="Arimo"/>
              </a:defRPr>
            </a:lvl5pPr>
            <a:lvl6pPr lvl="5" algn="r">
              <a:buNone/>
              <a:defRPr sz="1300">
                <a:solidFill>
                  <a:schemeClr val="dk1"/>
                </a:solidFill>
                <a:latin typeface="Arimo"/>
                <a:ea typeface="Arimo"/>
                <a:cs typeface="Arimo"/>
                <a:sym typeface="Arimo"/>
              </a:defRPr>
            </a:lvl6pPr>
            <a:lvl7pPr lvl="6" algn="r">
              <a:buNone/>
              <a:defRPr sz="1300">
                <a:solidFill>
                  <a:schemeClr val="dk1"/>
                </a:solidFill>
                <a:latin typeface="Arimo"/>
                <a:ea typeface="Arimo"/>
                <a:cs typeface="Arimo"/>
                <a:sym typeface="Arimo"/>
              </a:defRPr>
            </a:lvl7pPr>
            <a:lvl8pPr lvl="7" algn="r">
              <a:buNone/>
              <a:defRPr sz="1300">
                <a:solidFill>
                  <a:schemeClr val="dk1"/>
                </a:solidFill>
                <a:latin typeface="Arimo"/>
                <a:ea typeface="Arimo"/>
                <a:cs typeface="Arimo"/>
                <a:sym typeface="Arimo"/>
              </a:defRPr>
            </a:lvl8pPr>
            <a:lvl9pPr lvl="8" algn="r">
              <a:buNone/>
              <a:defRPr sz="1300">
                <a:solidFill>
                  <a:schemeClr val="dk1"/>
                </a:solidFill>
                <a:latin typeface="Arimo"/>
                <a:ea typeface="Arimo"/>
                <a:cs typeface="Arimo"/>
                <a:sym typeface="Arim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706" r:id="rId24"/>
    <p:sldLayoutId id="2147483707" r:id="rId25"/>
    <p:sldLayoutId id="2147483708" r:id="rId26"/>
    <p:sldLayoutId id="2147483709" r:id="rId27"/>
    <p:sldLayoutId id="2147483710" r:id="rId28"/>
    <p:sldLayoutId id="2147483711" r:id="rId29"/>
    <p:sldLayoutId id="2147483712" r:id="rId30"/>
    <p:sldLayoutId id="2147483713" r:id="rId31"/>
    <p:sldLayoutId id="2147483714" r:id="rId32"/>
    <p:sldLayoutId id="2147483715" r:id="rId33"/>
    <p:sldLayoutId id="2147483716" r:id="rId34"/>
    <p:sldLayoutId id="2147483717" r:id="rId3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0" name="Shape 1110"/>
        <p:cNvGrpSpPr/>
        <p:nvPr/>
      </p:nvGrpSpPr>
      <p:grpSpPr>
        <a:xfrm>
          <a:off x="0" y="0"/>
          <a:ext cx="0" cy="0"/>
          <a:chOff x="0" y="0"/>
          <a:chExt cx="0" cy="0"/>
        </a:xfrm>
      </p:grpSpPr>
      <p:sp>
        <p:nvSpPr>
          <p:cNvPr id="1111" name="Google Shape;1111;p73"/>
          <p:cNvSpPr/>
          <p:nvPr/>
        </p:nvSpPr>
        <p:spPr>
          <a:xfrm>
            <a:off x="6653875" y="3641338"/>
            <a:ext cx="1177050" cy="289625"/>
          </a:xfrm>
          <a:custGeom>
            <a:rect b="b" l="l" r="r" t="t"/>
            <a:pathLst>
              <a:path extrusionOk="0" h="11585" w="47082">
                <a:moveTo>
                  <a:pt x="27013" y="0"/>
                </a:moveTo>
                <a:cubicBezTo>
                  <a:pt x="26819" y="0"/>
                  <a:pt x="26620" y="5"/>
                  <a:pt x="26414" y="15"/>
                </a:cubicBezTo>
                <a:cubicBezTo>
                  <a:pt x="18381" y="399"/>
                  <a:pt x="18381" y="5560"/>
                  <a:pt x="18381" y="5560"/>
                </a:cubicBezTo>
                <a:cubicBezTo>
                  <a:pt x="18381" y="5560"/>
                  <a:pt x="16559" y="2849"/>
                  <a:pt x="13434" y="2849"/>
                </a:cubicBezTo>
                <a:cubicBezTo>
                  <a:pt x="12907" y="2849"/>
                  <a:pt x="12343" y="2926"/>
                  <a:pt x="11745" y="3106"/>
                </a:cubicBezTo>
                <a:cubicBezTo>
                  <a:pt x="7597" y="4346"/>
                  <a:pt x="9125" y="8878"/>
                  <a:pt x="9125" y="8878"/>
                </a:cubicBezTo>
                <a:cubicBezTo>
                  <a:pt x="8825" y="8856"/>
                  <a:pt x="8528" y="8846"/>
                  <a:pt x="8237" y="8846"/>
                </a:cubicBezTo>
                <a:cubicBezTo>
                  <a:pt x="3611" y="8846"/>
                  <a:pt x="230" y="11407"/>
                  <a:pt x="12" y="11576"/>
                </a:cubicBezTo>
                <a:lnTo>
                  <a:pt x="47081" y="11576"/>
                </a:lnTo>
                <a:cubicBezTo>
                  <a:pt x="44812" y="9155"/>
                  <a:pt x="39838" y="8996"/>
                  <a:pt x="38576" y="8996"/>
                </a:cubicBezTo>
                <a:cubicBezTo>
                  <a:pt x="38386" y="8996"/>
                  <a:pt x="38280" y="9000"/>
                  <a:pt x="38280" y="9000"/>
                </a:cubicBezTo>
                <a:cubicBezTo>
                  <a:pt x="37820" y="7091"/>
                  <a:pt x="36378" y="6666"/>
                  <a:pt x="35186" y="6666"/>
                </a:cubicBezTo>
                <a:cubicBezTo>
                  <a:pt x="34230" y="6666"/>
                  <a:pt x="33434" y="6939"/>
                  <a:pt x="33434" y="6939"/>
                </a:cubicBezTo>
                <a:cubicBezTo>
                  <a:pt x="33434" y="6939"/>
                  <a:pt x="34396" y="0"/>
                  <a:pt x="27013" y="0"/>
                </a:cubicBezTo>
                <a:close/>
                <a:moveTo>
                  <a:pt x="1" y="11576"/>
                </a:moveTo>
                <a:lnTo>
                  <a:pt x="1" y="11584"/>
                </a:lnTo>
                <a:cubicBezTo>
                  <a:pt x="1" y="11584"/>
                  <a:pt x="5" y="11581"/>
                  <a:pt x="12" y="1157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2" name="Google Shape;1112;p73"/>
          <p:cNvGrpSpPr/>
          <p:nvPr/>
        </p:nvGrpSpPr>
        <p:grpSpPr>
          <a:xfrm rot="-3341690">
            <a:off x="5060855" y="3919601"/>
            <a:ext cx="1074083" cy="1456365"/>
            <a:chOff x="971825" y="1988000"/>
            <a:chExt cx="1074275" cy="1456625"/>
          </a:xfrm>
        </p:grpSpPr>
        <p:sp>
          <p:nvSpPr>
            <p:cNvPr id="1113" name="Google Shape;1113;p73"/>
            <p:cNvSpPr/>
            <p:nvPr/>
          </p:nvSpPr>
          <p:spPr>
            <a:xfrm>
              <a:off x="1610000" y="2485250"/>
              <a:ext cx="400675" cy="103025"/>
            </a:xfrm>
            <a:custGeom>
              <a:rect b="b" l="l" r="r" t="t"/>
              <a:pathLst>
                <a:path extrusionOk="0" h="4121" w="16027">
                  <a:moveTo>
                    <a:pt x="16027" y="1"/>
                  </a:moveTo>
                  <a:lnTo>
                    <a:pt x="1442" y="1882"/>
                  </a:lnTo>
                  <a:lnTo>
                    <a:pt x="1" y="4120"/>
                  </a:lnTo>
                  <a:lnTo>
                    <a:pt x="15265" y="2263"/>
                  </a:lnTo>
                  <a:cubicBezTo>
                    <a:pt x="15550" y="1489"/>
                    <a:pt x="15801" y="727"/>
                    <a:pt x="160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4" name="Google Shape;1114;p73"/>
            <p:cNvGrpSpPr/>
            <p:nvPr/>
          </p:nvGrpSpPr>
          <p:grpSpPr>
            <a:xfrm>
              <a:off x="971825" y="1988000"/>
              <a:ext cx="1074275" cy="1456625"/>
              <a:chOff x="971825" y="1988000"/>
              <a:chExt cx="1074275" cy="1456625"/>
            </a:xfrm>
          </p:grpSpPr>
          <p:sp>
            <p:nvSpPr>
              <p:cNvPr id="1115" name="Google Shape;1115;p73"/>
              <p:cNvSpPr/>
              <p:nvPr/>
            </p:nvSpPr>
            <p:spPr>
              <a:xfrm>
                <a:off x="1071550" y="3179675"/>
                <a:ext cx="431925" cy="264950"/>
              </a:xfrm>
              <a:custGeom>
                <a:rect b="b" l="l" r="r" t="t"/>
                <a:pathLst>
                  <a:path extrusionOk="0" h="10598" w="17277">
                    <a:moveTo>
                      <a:pt x="6454" y="1"/>
                    </a:moveTo>
                    <a:lnTo>
                      <a:pt x="1" y="10145"/>
                    </a:lnTo>
                    <a:cubicBezTo>
                      <a:pt x="519" y="10436"/>
                      <a:pt x="1136" y="10598"/>
                      <a:pt x="1868" y="10598"/>
                    </a:cubicBezTo>
                    <a:cubicBezTo>
                      <a:pt x="2783" y="10598"/>
                      <a:pt x="3876" y="10345"/>
                      <a:pt x="5180" y="9776"/>
                    </a:cubicBezTo>
                    <a:cubicBezTo>
                      <a:pt x="5180" y="9776"/>
                      <a:pt x="10788" y="6192"/>
                      <a:pt x="17276" y="620"/>
                    </a:cubicBezTo>
                    <a:lnTo>
                      <a:pt x="645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73"/>
              <p:cNvSpPr/>
              <p:nvPr/>
            </p:nvSpPr>
            <p:spPr>
              <a:xfrm>
                <a:off x="1513275" y="2014950"/>
                <a:ext cx="262250" cy="505450"/>
              </a:xfrm>
              <a:custGeom>
                <a:rect b="b" l="l" r="r" t="t"/>
                <a:pathLst>
                  <a:path extrusionOk="0" h="20218" w="10490">
                    <a:moveTo>
                      <a:pt x="8823" y="1"/>
                    </a:moveTo>
                    <a:cubicBezTo>
                      <a:pt x="5977" y="1192"/>
                      <a:pt x="2906" y="3287"/>
                      <a:pt x="0" y="5752"/>
                    </a:cubicBezTo>
                    <a:lnTo>
                      <a:pt x="5251" y="20218"/>
                    </a:lnTo>
                    <a:lnTo>
                      <a:pt x="10490" y="11979"/>
                    </a:lnTo>
                    <a:lnTo>
                      <a:pt x="882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73"/>
              <p:cNvSpPr/>
              <p:nvPr/>
            </p:nvSpPr>
            <p:spPr>
              <a:xfrm>
                <a:off x="1486775" y="2550150"/>
                <a:ext cx="501875" cy="231300"/>
              </a:xfrm>
              <a:custGeom>
                <a:rect b="b" l="l" r="r" t="t"/>
                <a:pathLst>
                  <a:path extrusionOk="0" h="9252" w="20075">
                    <a:moveTo>
                      <a:pt x="20075" y="0"/>
                    </a:moveTo>
                    <a:lnTo>
                      <a:pt x="4716" y="1870"/>
                    </a:lnTo>
                    <a:lnTo>
                      <a:pt x="1" y="9251"/>
                    </a:lnTo>
                    <a:lnTo>
                      <a:pt x="16419" y="7858"/>
                    </a:lnTo>
                    <a:cubicBezTo>
                      <a:pt x="16610" y="7513"/>
                      <a:pt x="16800" y="7156"/>
                      <a:pt x="17003" y="6811"/>
                    </a:cubicBezTo>
                    <a:cubicBezTo>
                      <a:pt x="18265" y="4418"/>
                      <a:pt x="19277" y="2155"/>
                      <a:pt x="2007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73"/>
              <p:cNvSpPr/>
              <p:nvPr/>
            </p:nvSpPr>
            <p:spPr>
              <a:xfrm>
                <a:off x="1433500" y="2754325"/>
                <a:ext cx="459300" cy="110775"/>
              </a:xfrm>
              <a:custGeom>
                <a:rect b="b" l="l" r="r" t="t"/>
                <a:pathLst>
                  <a:path extrusionOk="0" h="4431" w="18372">
                    <a:moveTo>
                      <a:pt x="18372" y="1"/>
                    </a:moveTo>
                    <a:lnTo>
                      <a:pt x="1929" y="1394"/>
                    </a:lnTo>
                    <a:lnTo>
                      <a:pt x="1" y="4430"/>
                    </a:lnTo>
                    <a:lnTo>
                      <a:pt x="16336" y="3180"/>
                    </a:lnTo>
                    <a:cubicBezTo>
                      <a:pt x="17062" y="2144"/>
                      <a:pt x="17741" y="1073"/>
                      <a:pt x="1837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73"/>
              <p:cNvSpPr/>
              <p:nvPr/>
            </p:nvSpPr>
            <p:spPr>
              <a:xfrm>
                <a:off x="1788300" y="1988000"/>
                <a:ext cx="167325" cy="259450"/>
              </a:xfrm>
              <a:custGeom>
                <a:rect b="b" l="l" r="r" t="t"/>
                <a:pathLst>
                  <a:path extrusionOk="0" h="10378" w="6693">
                    <a:moveTo>
                      <a:pt x="2376" y="1"/>
                    </a:moveTo>
                    <a:cubicBezTo>
                      <a:pt x="1627" y="1"/>
                      <a:pt x="830" y="117"/>
                      <a:pt x="1" y="341"/>
                    </a:cubicBezTo>
                    <a:lnTo>
                      <a:pt x="1203" y="10378"/>
                    </a:lnTo>
                    <a:lnTo>
                      <a:pt x="6692" y="1746"/>
                    </a:lnTo>
                    <a:cubicBezTo>
                      <a:pt x="6156" y="1281"/>
                      <a:pt x="5561" y="888"/>
                      <a:pt x="4918" y="555"/>
                    </a:cubicBezTo>
                    <a:cubicBezTo>
                      <a:pt x="4160" y="180"/>
                      <a:pt x="3304" y="1"/>
                      <a:pt x="23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73"/>
              <p:cNvSpPr/>
              <p:nvPr/>
            </p:nvSpPr>
            <p:spPr>
              <a:xfrm>
                <a:off x="1310575" y="2841550"/>
                <a:ext cx="525675" cy="216725"/>
              </a:xfrm>
              <a:custGeom>
                <a:rect b="b" l="l" r="r" t="t"/>
                <a:pathLst>
                  <a:path extrusionOk="0" h="8669" w="21027">
                    <a:moveTo>
                      <a:pt x="21027" y="1"/>
                    </a:moveTo>
                    <a:lnTo>
                      <a:pt x="4727" y="1263"/>
                    </a:lnTo>
                    <a:lnTo>
                      <a:pt x="0" y="8668"/>
                    </a:lnTo>
                    <a:lnTo>
                      <a:pt x="0" y="8668"/>
                    </a:lnTo>
                    <a:lnTo>
                      <a:pt x="13788" y="8490"/>
                    </a:lnTo>
                    <a:cubicBezTo>
                      <a:pt x="16383" y="5870"/>
                      <a:pt x="18895" y="3013"/>
                      <a:pt x="2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73"/>
              <p:cNvSpPr/>
              <p:nvPr/>
            </p:nvSpPr>
            <p:spPr>
              <a:xfrm>
                <a:off x="971825" y="2928775"/>
                <a:ext cx="254825" cy="500975"/>
              </a:xfrm>
              <a:custGeom>
                <a:rect b="b" l="l" r="r" t="t"/>
                <a:pathLst>
                  <a:path extrusionOk="0" h="20039" w="10193">
                    <a:moveTo>
                      <a:pt x="3763" y="0"/>
                    </a:moveTo>
                    <a:cubicBezTo>
                      <a:pt x="3013" y="2619"/>
                      <a:pt x="2537" y="4632"/>
                      <a:pt x="2370" y="5489"/>
                    </a:cubicBezTo>
                    <a:cubicBezTo>
                      <a:pt x="1954" y="7620"/>
                      <a:pt x="1" y="17478"/>
                      <a:pt x="3739" y="20038"/>
                    </a:cubicBezTo>
                    <a:lnTo>
                      <a:pt x="10193" y="9894"/>
                    </a:lnTo>
                    <a:lnTo>
                      <a:pt x="376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73"/>
              <p:cNvSpPr/>
              <p:nvPr/>
            </p:nvSpPr>
            <p:spPr>
              <a:xfrm>
                <a:off x="1650800" y="2284050"/>
                <a:ext cx="395300" cy="239925"/>
              </a:xfrm>
              <a:custGeom>
                <a:rect b="b" l="l" r="r" t="t"/>
                <a:pathLst>
                  <a:path extrusionOk="0" h="9597" w="15812">
                    <a:moveTo>
                      <a:pt x="15812" y="0"/>
                    </a:moveTo>
                    <a:lnTo>
                      <a:pt x="5239" y="1393"/>
                    </a:lnTo>
                    <a:lnTo>
                      <a:pt x="0" y="9597"/>
                    </a:lnTo>
                    <a:lnTo>
                      <a:pt x="0" y="9597"/>
                    </a:lnTo>
                    <a:lnTo>
                      <a:pt x="14490" y="7739"/>
                    </a:lnTo>
                    <a:cubicBezTo>
                      <a:pt x="15335" y="4882"/>
                      <a:pt x="15752" y="2286"/>
                      <a:pt x="158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73"/>
              <p:cNvSpPr/>
              <p:nvPr/>
            </p:nvSpPr>
            <p:spPr>
              <a:xfrm>
                <a:off x="1786825" y="2228675"/>
                <a:ext cx="258675" cy="82175"/>
              </a:xfrm>
              <a:custGeom>
                <a:rect b="b" l="l" r="r" t="t"/>
                <a:pathLst>
                  <a:path extrusionOk="0" h="3287" w="10347">
                    <a:moveTo>
                      <a:pt x="10275" y="1"/>
                    </a:moveTo>
                    <a:lnTo>
                      <a:pt x="1227" y="1334"/>
                    </a:lnTo>
                    <a:lnTo>
                      <a:pt x="0" y="3287"/>
                    </a:lnTo>
                    <a:lnTo>
                      <a:pt x="0" y="3287"/>
                    </a:lnTo>
                    <a:lnTo>
                      <a:pt x="10347" y="1918"/>
                    </a:lnTo>
                    <a:cubicBezTo>
                      <a:pt x="10347" y="1251"/>
                      <a:pt x="10335" y="608"/>
                      <a:pt x="102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73"/>
              <p:cNvSpPr/>
              <p:nvPr/>
            </p:nvSpPr>
            <p:spPr>
              <a:xfrm>
                <a:off x="1823125" y="2036975"/>
                <a:ext cx="220300" cy="216425"/>
              </a:xfrm>
              <a:custGeom>
                <a:rect b="b" l="l" r="r" t="t"/>
                <a:pathLst>
                  <a:path extrusionOk="0" h="8657" w="8812">
                    <a:moveTo>
                      <a:pt x="5525" y="1"/>
                    </a:moveTo>
                    <a:lnTo>
                      <a:pt x="1" y="8657"/>
                    </a:lnTo>
                    <a:lnTo>
                      <a:pt x="8811" y="7371"/>
                    </a:lnTo>
                    <a:cubicBezTo>
                      <a:pt x="8490" y="4144"/>
                      <a:pt x="7311" y="1668"/>
                      <a:pt x="552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73"/>
              <p:cNvSpPr/>
              <p:nvPr/>
            </p:nvSpPr>
            <p:spPr>
              <a:xfrm>
                <a:off x="1126925" y="2486750"/>
                <a:ext cx="295300" cy="567950"/>
              </a:xfrm>
              <a:custGeom>
                <a:rect b="b" l="l" r="r" t="t"/>
                <a:pathLst>
                  <a:path extrusionOk="0" h="22718" w="11812">
                    <a:moveTo>
                      <a:pt x="4393" y="0"/>
                    </a:moveTo>
                    <a:cubicBezTo>
                      <a:pt x="2715" y="3096"/>
                      <a:pt x="1238" y="6668"/>
                      <a:pt x="0" y="10097"/>
                    </a:cubicBezTo>
                    <a:lnTo>
                      <a:pt x="7072" y="22717"/>
                    </a:lnTo>
                    <a:lnTo>
                      <a:pt x="11811" y="15288"/>
                    </a:lnTo>
                    <a:lnTo>
                      <a:pt x="439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73"/>
              <p:cNvSpPr/>
              <p:nvPr/>
            </p:nvSpPr>
            <p:spPr>
              <a:xfrm>
                <a:off x="1237950" y="3061225"/>
                <a:ext cx="410175" cy="126825"/>
              </a:xfrm>
              <a:custGeom>
                <a:rect b="b" l="l" r="r" t="t"/>
                <a:pathLst>
                  <a:path extrusionOk="0" h="5073" w="16407">
                    <a:moveTo>
                      <a:pt x="16407" y="0"/>
                    </a:moveTo>
                    <a:lnTo>
                      <a:pt x="2715" y="179"/>
                    </a:lnTo>
                    <a:lnTo>
                      <a:pt x="0" y="4453"/>
                    </a:lnTo>
                    <a:lnTo>
                      <a:pt x="10954" y="5072"/>
                    </a:lnTo>
                    <a:cubicBezTo>
                      <a:pt x="12740" y="3525"/>
                      <a:pt x="14597" y="1822"/>
                      <a:pt x="1640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73"/>
              <p:cNvSpPr/>
              <p:nvPr/>
            </p:nvSpPr>
            <p:spPr>
              <a:xfrm>
                <a:off x="1241225" y="2398350"/>
                <a:ext cx="234575" cy="463475"/>
              </a:xfrm>
              <a:custGeom>
                <a:rect b="b" l="l" r="r" t="t"/>
                <a:pathLst>
                  <a:path extrusionOk="0" h="18539" w="9383">
                    <a:moveTo>
                      <a:pt x="2012" y="0"/>
                    </a:moveTo>
                    <a:lnTo>
                      <a:pt x="1703" y="441"/>
                    </a:lnTo>
                    <a:cubicBezTo>
                      <a:pt x="1119" y="1310"/>
                      <a:pt x="548" y="2239"/>
                      <a:pt x="0" y="3227"/>
                    </a:cubicBezTo>
                    <a:lnTo>
                      <a:pt x="7430" y="18538"/>
                    </a:lnTo>
                    <a:lnTo>
                      <a:pt x="9382" y="15490"/>
                    </a:lnTo>
                    <a:lnTo>
                      <a:pt x="201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73"/>
              <p:cNvSpPr/>
              <p:nvPr/>
            </p:nvSpPr>
            <p:spPr>
              <a:xfrm>
                <a:off x="1068875" y="2748675"/>
                <a:ext cx="230400" cy="420625"/>
              </a:xfrm>
              <a:custGeom>
                <a:rect b="b" l="l" r="r" t="t"/>
                <a:pathLst>
                  <a:path extrusionOk="0" h="16825" w="9216">
                    <a:moveTo>
                      <a:pt x="2203" y="1"/>
                    </a:moveTo>
                    <a:cubicBezTo>
                      <a:pt x="1334" y="2453"/>
                      <a:pt x="596" y="4811"/>
                      <a:pt x="0" y="6835"/>
                    </a:cubicBezTo>
                    <a:lnTo>
                      <a:pt x="6489" y="16824"/>
                    </a:lnTo>
                    <a:lnTo>
                      <a:pt x="9216" y="12538"/>
                    </a:lnTo>
                    <a:lnTo>
                      <a:pt x="220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73"/>
              <p:cNvSpPr/>
              <p:nvPr/>
            </p:nvSpPr>
            <p:spPr>
              <a:xfrm>
                <a:off x="1740975" y="1998300"/>
                <a:ext cx="70575" cy="306600"/>
              </a:xfrm>
              <a:custGeom>
                <a:rect b="b" l="l" r="r" t="t"/>
                <a:pathLst>
                  <a:path extrusionOk="0" h="12264" w="2823">
                    <a:moveTo>
                      <a:pt x="1596" y="0"/>
                    </a:moveTo>
                    <a:cubicBezTo>
                      <a:pt x="1072" y="143"/>
                      <a:pt x="536" y="322"/>
                      <a:pt x="1" y="548"/>
                    </a:cubicBezTo>
                    <a:lnTo>
                      <a:pt x="1632" y="12264"/>
                    </a:lnTo>
                    <a:lnTo>
                      <a:pt x="2822" y="10371"/>
                    </a:lnTo>
                    <a:lnTo>
                      <a:pt x="15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73"/>
              <p:cNvSpPr/>
              <p:nvPr/>
            </p:nvSpPr>
            <p:spPr>
              <a:xfrm>
                <a:off x="1296275" y="2211125"/>
                <a:ext cx="302150" cy="567050"/>
              </a:xfrm>
              <a:custGeom>
                <a:rect b="b" l="l" r="r" t="t"/>
                <a:pathLst>
                  <a:path extrusionOk="0" h="22682" w="12086">
                    <a:moveTo>
                      <a:pt x="6359" y="0"/>
                    </a:moveTo>
                    <a:cubicBezTo>
                      <a:pt x="3906" y="2334"/>
                      <a:pt x="1680" y="4870"/>
                      <a:pt x="1" y="7203"/>
                    </a:cubicBezTo>
                    <a:lnTo>
                      <a:pt x="7359" y="22681"/>
                    </a:lnTo>
                    <a:lnTo>
                      <a:pt x="12086" y="15264"/>
                    </a:lnTo>
                    <a:lnTo>
                      <a:pt x="635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73"/>
              <p:cNvSpPr/>
              <p:nvPr/>
            </p:nvSpPr>
            <p:spPr>
              <a:xfrm>
                <a:off x="1460875" y="2163800"/>
                <a:ext cx="178625" cy="421200"/>
              </a:xfrm>
              <a:custGeom>
                <a:rect b="b" l="l" r="r" t="t"/>
                <a:pathLst>
                  <a:path extrusionOk="0" h="16848" w="7145">
                    <a:moveTo>
                      <a:pt x="1846" y="0"/>
                    </a:moveTo>
                    <a:cubicBezTo>
                      <a:pt x="1215" y="536"/>
                      <a:pt x="608" y="1084"/>
                      <a:pt x="1" y="1667"/>
                    </a:cubicBezTo>
                    <a:lnTo>
                      <a:pt x="5692" y="16847"/>
                    </a:lnTo>
                    <a:lnTo>
                      <a:pt x="7145" y="14573"/>
                    </a:lnTo>
                    <a:lnTo>
                      <a:pt x="184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73"/>
              <p:cNvSpPr/>
              <p:nvPr/>
            </p:nvSpPr>
            <p:spPr>
              <a:xfrm>
                <a:off x="1065600" y="1997100"/>
                <a:ext cx="979600" cy="1435925"/>
              </a:xfrm>
              <a:custGeom>
                <a:rect b="b" l="l" r="r" t="t"/>
                <a:pathLst>
                  <a:path extrusionOk="0" h="57437" w="39184">
                    <a:moveTo>
                      <a:pt x="28873" y="1"/>
                    </a:moveTo>
                    <a:cubicBezTo>
                      <a:pt x="28790" y="24"/>
                      <a:pt x="28683" y="48"/>
                      <a:pt x="28575" y="72"/>
                    </a:cubicBezTo>
                    <a:lnTo>
                      <a:pt x="29814" y="10442"/>
                    </a:lnTo>
                    <a:lnTo>
                      <a:pt x="28611" y="12335"/>
                    </a:lnTo>
                    <a:lnTo>
                      <a:pt x="26968" y="620"/>
                    </a:lnTo>
                    <a:cubicBezTo>
                      <a:pt x="26885" y="667"/>
                      <a:pt x="26778" y="703"/>
                      <a:pt x="26682" y="739"/>
                    </a:cubicBezTo>
                    <a:lnTo>
                      <a:pt x="28349" y="12728"/>
                    </a:lnTo>
                    <a:lnTo>
                      <a:pt x="23158" y="20932"/>
                    </a:lnTo>
                    <a:lnTo>
                      <a:pt x="17907" y="6466"/>
                    </a:lnTo>
                    <a:cubicBezTo>
                      <a:pt x="17836" y="6537"/>
                      <a:pt x="17741" y="6597"/>
                      <a:pt x="17669" y="6668"/>
                    </a:cubicBezTo>
                    <a:lnTo>
                      <a:pt x="22968" y="21241"/>
                    </a:lnTo>
                    <a:lnTo>
                      <a:pt x="21527" y="23503"/>
                    </a:lnTo>
                    <a:lnTo>
                      <a:pt x="15824" y="8323"/>
                    </a:lnTo>
                    <a:cubicBezTo>
                      <a:pt x="15752" y="8394"/>
                      <a:pt x="15657" y="8466"/>
                      <a:pt x="15586" y="8549"/>
                    </a:cubicBezTo>
                    <a:lnTo>
                      <a:pt x="21313" y="23813"/>
                    </a:lnTo>
                    <a:lnTo>
                      <a:pt x="16598" y="31219"/>
                    </a:lnTo>
                    <a:lnTo>
                      <a:pt x="9240" y="15741"/>
                    </a:lnTo>
                    <a:cubicBezTo>
                      <a:pt x="9180" y="15836"/>
                      <a:pt x="9109" y="15919"/>
                      <a:pt x="9049" y="16026"/>
                    </a:cubicBezTo>
                    <a:lnTo>
                      <a:pt x="16419" y="31516"/>
                    </a:lnTo>
                    <a:lnTo>
                      <a:pt x="14466" y="34576"/>
                    </a:lnTo>
                    <a:lnTo>
                      <a:pt x="7037" y="19253"/>
                    </a:lnTo>
                    <a:cubicBezTo>
                      <a:pt x="6977" y="19360"/>
                      <a:pt x="6918" y="19467"/>
                      <a:pt x="6858" y="19586"/>
                    </a:cubicBezTo>
                    <a:lnTo>
                      <a:pt x="14276" y="34874"/>
                    </a:lnTo>
                    <a:lnTo>
                      <a:pt x="9537" y="42291"/>
                    </a:lnTo>
                    <a:lnTo>
                      <a:pt x="2477" y="29683"/>
                    </a:lnTo>
                    <a:cubicBezTo>
                      <a:pt x="2429" y="29802"/>
                      <a:pt x="2382" y="29933"/>
                      <a:pt x="2334" y="30052"/>
                    </a:cubicBezTo>
                    <a:lnTo>
                      <a:pt x="9347" y="42577"/>
                    </a:lnTo>
                    <a:lnTo>
                      <a:pt x="6620" y="46863"/>
                    </a:lnTo>
                    <a:lnTo>
                      <a:pt x="131" y="36886"/>
                    </a:lnTo>
                    <a:cubicBezTo>
                      <a:pt x="108" y="37017"/>
                      <a:pt x="60" y="37136"/>
                      <a:pt x="36" y="37255"/>
                    </a:cubicBezTo>
                    <a:lnTo>
                      <a:pt x="6465" y="47137"/>
                    </a:lnTo>
                    <a:lnTo>
                      <a:pt x="0" y="57270"/>
                    </a:lnTo>
                    <a:cubicBezTo>
                      <a:pt x="72" y="57329"/>
                      <a:pt x="167" y="57377"/>
                      <a:pt x="250" y="57436"/>
                    </a:cubicBezTo>
                    <a:lnTo>
                      <a:pt x="6716" y="47304"/>
                    </a:lnTo>
                    <a:lnTo>
                      <a:pt x="17514" y="47923"/>
                    </a:lnTo>
                    <a:cubicBezTo>
                      <a:pt x="17622" y="47840"/>
                      <a:pt x="17741" y="47745"/>
                      <a:pt x="17848" y="47637"/>
                    </a:cubicBezTo>
                    <a:lnTo>
                      <a:pt x="6894" y="47018"/>
                    </a:lnTo>
                    <a:lnTo>
                      <a:pt x="9621" y="42744"/>
                    </a:lnTo>
                    <a:lnTo>
                      <a:pt x="23313" y="42565"/>
                    </a:lnTo>
                    <a:lnTo>
                      <a:pt x="23610" y="42268"/>
                    </a:lnTo>
                    <a:lnTo>
                      <a:pt x="9811" y="42446"/>
                    </a:lnTo>
                    <a:lnTo>
                      <a:pt x="9811" y="42446"/>
                    </a:lnTo>
                    <a:lnTo>
                      <a:pt x="14526" y="35041"/>
                    </a:lnTo>
                    <a:lnTo>
                      <a:pt x="30838" y="33790"/>
                    </a:lnTo>
                    <a:lnTo>
                      <a:pt x="31064" y="33469"/>
                    </a:lnTo>
                    <a:lnTo>
                      <a:pt x="14740" y="34719"/>
                    </a:lnTo>
                    <a:lnTo>
                      <a:pt x="16669" y="31683"/>
                    </a:lnTo>
                    <a:lnTo>
                      <a:pt x="33112" y="30290"/>
                    </a:lnTo>
                    <a:lnTo>
                      <a:pt x="33290" y="29980"/>
                    </a:lnTo>
                    <a:lnTo>
                      <a:pt x="33290" y="29980"/>
                    </a:lnTo>
                    <a:lnTo>
                      <a:pt x="16848" y="31373"/>
                    </a:lnTo>
                    <a:lnTo>
                      <a:pt x="21551" y="23992"/>
                    </a:lnTo>
                    <a:lnTo>
                      <a:pt x="36910" y="22110"/>
                    </a:lnTo>
                    <a:cubicBezTo>
                      <a:pt x="36957" y="22015"/>
                      <a:pt x="36981" y="21908"/>
                      <a:pt x="37029" y="21801"/>
                    </a:cubicBezTo>
                    <a:lnTo>
                      <a:pt x="37029" y="21801"/>
                    </a:lnTo>
                    <a:lnTo>
                      <a:pt x="21765" y="23658"/>
                    </a:lnTo>
                    <a:lnTo>
                      <a:pt x="23206" y="21420"/>
                    </a:lnTo>
                    <a:lnTo>
                      <a:pt x="37791" y="19539"/>
                    </a:lnTo>
                    <a:lnTo>
                      <a:pt x="37874" y="19229"/>
                    </a:lnTo>
                    <a:lnTo>
                      <a:pt x="37874" y="19229"/>
                    </a:lnTo>
                    <a:lnTo>
                      <a:pt x="23396" y="21086"/>
                    </a:lnTo>
                    <a:lnTo>
                      <a:pt x="23396" y="21086"/>
                    </a:lnTo>
                    <a:lnTo>
                      <a:pt x="28623" y="12883"/>
                    </a:lnTo>
                    <a:lnTo>
                      <a:pt x="39184" y="11490"/>
                    </a:lnTo>
                    <a:lnTo>
                      <a:pt x="39184" y="11192"/>
                    </a:lnTo>
                    <a:lnTo>
                      <a:pt x="28825" y="12562"/>
                    </a:lnTo>
                    <a:lnTo>
                      <a:pt x="30076" y="10609"/>
                    </a:lnTo>
                    <a:lnTo>
                      <a:pt x="39124" y="9276"/>
                    </a:lnTo>
                    <a:cubicBezTo>
                      <a:pt x="39112" y="9168"/>
                      <a:pt x="39112" y="9073"/>
                      <a:pt x="39101" y="8978"/>
                    </a:cubicBezTo>
                    <a:lnTo>
                      <a:pt x="30290" y="10288"/>
                    </a:lnTo>
                    <a:lnTo>
                      <a:pt x="35814" y="1620"/>
                    </a:lnTo>
                    <a:cubicBezTo>
                      <a:pt x="35731" y="1548"/>
                      <a:pt x="35660" y="1489"/>
                      <a:pt x="35588" y="1417"/>
                    </a:cubicBezTo>
                    <a:lnTo>
                      <a:pt x="30076" y="10049"/>
                    </a:lnTo>
                    <a:lnTo>
                      <a:pt x="28873" y="1"/>
                    </a:lnTo>
                    <a:close/>
                  </a:path>
                </a:pathLst>
              </a:custGeom>
              <a:solidFill>
                <a:schemeClr val="accent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133" name="Google Shape;1133;p73"/>
          <p:cNvGrpSpPr/>
          <p:nvPr/>
        </p:nvGrpSpPr>
        <p:grpSpPr>
          <a:xfrm flipH="1" rot="3608569">
            <a:off x="5879811" y="4260234"/>
            <a:ext cx="861381" cy="1028443"/>
            <a:chOff x="1521900" y="2791675"/>
            <a:chExt cx="861450" cy="1028525"/>
          </a:xfrm>
        </p:grpSpPr>
        <p:sp>
          <p:nvSpPr>
            <p:cNvPr id="1134" name="Google Shape;1134;p73"/>
            <p:cNvSpPr/>
            <p:nvPr/>
          </p:nvSpPr>
          <p:spPr>
            <a:xfrm>
              <a:off x="1874925" y="2965975"/>
              <a:ext cx="196775" cy="378350"/>
            </a:xfrm>
            <a:custGeom>
              <a:rect b="b" l="l" r="r" t="t"/>
              <a:pathLst>
                <a:path extrusionOk="0" h="15134" w="7871">
                  <a:moveTo>
                    <a:pt x="4856" y="0"/>
                  </a:moveTo>
                  <a:cubicBezTo>
                    <a:pt x="3268" y="0"/>
                    <a:pt x="1475" y="224"/>
                    <a:pt x="108" y="1274"/>
                  </a:cubicBezTo>
                  <a:cubicBezTo>
                    <a:pt x="0" y="3894"/>
                    <a:pt x="310" y="9061"/>
                    <a:pt x="3299" y="15133"/>
                  </a:cubicBezTo>
                  <a:cubicBezTo>
                    <a:pt x="4882" y="12395"/>
                    <a:pt x="6418" y="9847"/>
                    <a:pt x="7871" y="7501"/>
                  </a:cubicBezTo>
                  <a:cubicBezTo>
                    <a:pt x="6989" y="5156"/>
                    <a:pt x="6775" y="2132"/>
                    <a:pt x="6739" y="48"/>
                  </a:cubicBezTo>
                  <a:cubicBezTo>
                    <a:pt x="6668" y="54"/>
                    <a:pt x="6594" y="57"/>
                    <a:pt x="6516" y="57"/>
                  </a:cubicBezTo>
                  <a:cubicBezTo>
                    <a:pt x="6439" y="57"/>
                    <a:pt x="6358" y="54"/>
                    <a:pt x="6275" y="48"/>
                  </a:cubicBezTo>
                  <a:cubicBezTo>
                    <a:pt x="5836" y="22"/>
                    <a:pt x="5356" y="0"/>
                    <a:pt x="485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73"/>
            <p:cNvSpPr/>
            <p:nvPr/>
          </p:nvSpPr>
          <p:spPr>
            <a:xfrm>
              <a:off x="1742475" y="3618725"/>
              <a:ext cx="485800" cy="201475"/>
            </a:xfrm>
            <a:custGeom>
              <a:rect b="b" l="l" r="r" t="t"/>
              <a:pathLst>
                <a:path extrusionOk="0" h="8059" w="19432">
                  <a:moveTo>
                    <a:pt x="19372" y="1"/>
                  </a:moveTo>
                  <a:lnTo>
                    <a:pt x="19372" y="1"/>
                  </a:lnTo>
                  <a:cubicBezTo>
                    <a:pt x="15121" y="1929"/>
                    <a:pt x="9942" y="2346"/>
                    <a:pt x="6334" y="2346"/>
                  </a:cubicBezTo>
                  <a:cubicBezTo>
                    <a:pt x="3798" y="2346"/>
                    <a:pt x="2048" y="2156"/>
                    <a:pt x="1929" y="2144"/>
                  </a:cubicBezTo>
                  <a:cubicBezTo>
                    <a:pt x="1274" y="3465"/>
                    <a:pt x="619" y="4823"/>
                    <a:pt x="0" y="6168"/>
                  </a:cubicBezTo>
                  <a:cubicBezTo>
                    <a:pt x="1996" y="7376"/>
                    <a:pt x="5113" y="8059"/>
                    <a:pt x="8203" y="8059"/>
                  </a:cubicBezTo>
                  <a:cubicBezTo>
                    <a:pt x="11877" y="8059"/>
                    <a:pt x="15512" y="7093"/>
                    <a:pt x="17181" y="4894"/>
                  </a:cubicBezTo>
                  <a:cubicBezTo>
                    <a:pt x="18991" y="2537"/>
                    <a:pt x="19431" y="1251"/>
                    <a:pt x="1937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73"/>
            <p:cNvSpPr/>
            <p:nvPr/>
          </p:nvSpPr>
          <p:spPr>
            <a:xfrm>
              <a:off x="2149375" y="2804950"/>
              <a:ext cx="233975" cy="239825"/>
            </a:xfrm>
            <a:custGeom>
              <a:rect b="b" l="l" r="r" t="t"/>
              <a:pathLst>
                <a:path extrusionOk="0" h="9593" w="9359">
                  <a:moveTo>
                    <a:pt x="6537" y="0"/>
                  </a:moveTo>
                  <a:cubicBezTo>
                    <a:pt x="5417" y="1548"/>
                    <a:pt x="3024" y="4905"/>
                    <a:pt x="0" y="9585"/>
                  </a:cubicBezTo>
                  <a:cubicBezTo>
                    <a:pt x="99" y="9589"/>
                    <a:pt x="225" y="9593"/>
                    <a:pt x="375" y="9593"/>
                  </a:cubicBezTo>
                  <a:cubicBezTo>
                    <a:pt x="1721" y="9593"/>
                    <a:pt x="5035" y="9315"/>
                    <a:pt x="8870" y="7215"/>
                  </a:cubicBezTo>
                  <a:cubicBezTo>
                    <a:pt x="9358" y="5298"/>
                    <a:pt x="9323" y="3143"/>
                    <a:pt x="7965" y="1250"/>
                  </a:cubicBezTo>
                  <a:cubicBezTo>
                    <a:pt x="7561" y="691"/>
                    <a:pt x="7084" y="274"/>
                    <a:pt x="653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73"/>
            <p:cNvSpPr/>
            <p:nvPr/>
          </p:nvSpPr>
          <p:spPr>
            <a:xfrm>
              <a:off x="1920775" y="2995450"/>
              <a:ext cx="456025" cy="430650"/>
            </a:xfrm>
            <a:custGeom>
              <a:rect b="b" l="l" r="r" t="t"/>
              <a:pathLst>
                <a:path extrusionOk="0" h="17226" w="18241">
                  <a:moveTo>
                    <a:pt x="17931" y="0"/>
                  </a:moveTo>
                  <a:lnTo>
                    <a:pt x="17931" y="0"/>
                  </a:lnTo>
                  <a:cubicBezTo>
                    <a:pt x="14073" y="2036"/>
                    <a:pt x="10763" y="2274"/>
                    <a:pt x="9477" y="2274"/>
                  </a:cubicBezTo>
                  <a:cubicBezTo>
                    <a:pt x="9227" y="2274"/>
                    <a:pt x="9061" y="2262"/>
                    <a:pt x="8965" y="2262"/>
                  </a:cubicBezTo>
                  <a:cubicBezTo>
                    <a:pt x="6310" y="6370"/>
                    <a:pt x="3179" y="11478"/>
                    <a:pt x="0" y="17193"/>
                  </a:cubicBezTo>
                  <a:cubicBezTo>
                    <a:pt x="374" y="17215"/>
                    <a:pt x="748" y="17226"/>
                    <a:pt x="1121" y="17226"/>
                  </a:cubicBezTo>
                  <a:cubicBezTo>
                    <a:pt x="8279" y="17226"/>
                    <a:pt x="15282" y="13264"/>
                    <a:pt x="18133" y="11442"/>
                  </a:cubicBezTo>
                  <a:cubicBezTo>
                    <a:pt x="18240" y="10847"/>
                    <a:pt x="18217" y="10216"/>
                    <a:pt x="18062" y="9537"/>
                  </a:cubicBezTo>
                  <a:cubicBezTo>
                    <a:pt x="17538" y="7227"/>
                    <a:pt x="16907" y="7084"/>
                    <a:pt x="16407" y="6191"/>
                  </a:cubicBezTo>
                  <a:cubicBezTo>
                    <a:pt x="16407" y="6191"/>
                    <a:pt x="15514" y="4834"/>
                    <a:pt x="16847" y="2524"/>
                  </a:cubicBezTo>
                  <a:cubicBezTo>
                    <a:pt x="17252" y="1798"/>
                    <a:pt x="17657" y="929"/>
                    <a:pt x="1793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73"/>
            <p:cNvSpPr/>
            <p:nvPr/>
          </p:nvSpPr>
          <p:spPr>
            <a:xfrm>
              <a:off x="2050850" y="2791675"/>
              <a:ext cx="255100" cy="354100"/>
            </a:xfrm>
            <a:custGeom>
              <a:rect b="b" l="l" r="r" t="t"/>
              <a:pathLst>
                <a:path extrusionOk="0" h="14164" w="10204">
                  <a:moveTo>
                    <a:pt x="8193" y="1"/>
                  </a:moveTo>
                  <a:cubicBezTo>
                    <a:pt x="6319" y="1"/>
                    <a:pt x="4444" y="956"/>
                    <a:pt x="3739" y="2400"/>
                  </a:cubicBezTo>
                  <a:cubicBezTo>
                    <a:pt x="2631" y="4663"/>
                    <a:pt x="1977" y="6698"/>
                    <a:pt x="0" y="6996"/>
                  </a:cubicBezTo>
                  <a:cubicBezTo>
                    <a:pt x="24" y="8996"/>
                    <a:pt x="226" y="11878"/>
                    <a:pt x="1024" y="14164"/>
                  </a:cubicBezTo>
                  <a:cubicBezTo>
                    <a:pt x="5275" y="7365"/>
                    <a:pt x="8763" y="2400"/>
                    <a:pt x="10204" y="412"/>
                  </a:cubicBezTo>
                  <a:cubicBezTo>
                    <a:pt x="9573" y="130"/>
                    <a:pt x="8883" y="1"/>
                    <a:pt x="819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73"/>
            <p:cNvSpPr/>
            <p:nvPr/>
          </p:nvSpPr>
          <p:spPr>
            <a:xfrm>
              <a:off x="1521900" y="3238025"/>
              <a:ext cx="320600" cy="530450"/>
            </a:xfrm>
            <a:custGeom>
              <a:rect b="b" l="l" r="r" t="t"/>
              <a:pathLst>
                <a:path extrusionOk="0" h="21218" w="12824">
                  <a:moveTo>
                    <a:pt x="7959" y="0"/>
                  </a:moveTo>
                  <a:cubicBezTo>
                    <a:pt x="4903" y="0"/>
                    <a:pt x="1150" y="621"/>
                    <a:pt x="596" y="6811"/>
                  </a:cubicBezTo>
                  <a:cubicBezTo>
                    <a:pt x="1" y="13514"/>
                    <a:pt x="4263" y="18324"/>
                    <a:pt x="8454" y="21158"/>
                  </a:cubicBezTo>
                  <a:cubicBezTo>
                    <a:pt x="8478" y="21194"/>
                    <a:pt x="8526" y="21206"/>
                    <a:pt x="8549" y="21218"/>
                  </a:cubicBezTo>
                  <a:cubicBezTo>
                    <a:pt x="9942" y="18265"/>
                    <a:pt x="11383" y="15372"/>
                    <a:pt x="12824" y="12609"/>
                  </a:cubicBezTo>
                  <a:cubicBezTo>
                    <a:pt x="10026" y="9478"/>
                    <a:pt x="8585" y="3025"/>
                    <a:pt x="8049" y="1"/>
                  </a:cubicBezTo>
                  <a:cubicBezTo>
                    <a:pt x="8019" y="0"/>
                    <a:pt x="7989" y="0"/>
                    <a:pt x="795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73"/>
            <p:cNvSpPr/>
            <p:nvPr/>
          </p:nvSpPr>
          <p:spPr>
            <a:xfrm>
              <a:off x="1730850" y="3004375"/>
              <a:ext cx="222075" cy="541750"/>
            </a:xfrm>
            <a:custGeom>
              <a:rect b="b" l="l" r="r" t="t"/>
              <a:pathLst>
                <a:path extrusionOk="0" h="21670" w="8883">
                  <a:moveTo>
                    <a:pt x="5549" y="0"/>
                  </a:moveTo>
                  <a:lnTo>
                    <a:pt x="5549" y="0"/>
                  </a:lnTo>
                  <a:cubicBezTo>
                    <a:pt x="4942" y="548"/>
                    <a:pt x="4442" y="1298"/>
                    <a:pt x="4109" y="2286"/>
                  </a:cubicBezTo>
                  <a:cubicBezTo>
                    <a:pt x="2813" y="6184"/>
                    <a:pt x="3474" y="9348"/>
                    <a:pt x="448" y="9348"/>
                  </a:cubicBezTo>
                  <a:cubicBezTo>
                    <a:pt x="415" y="9348"/>
                    <a:pt x="381" y="9347"/>
                    <a:pt x="346" y="9347"/>
                  </a:cubicBezTo>
                  <a:lnTo>
                    <a:pt x="1" y="9347"/>
                  </a:lnTo>
                  <a:cubicBezTo>
                    <a:pt x="549" y="12335"/>
                    <a:pt x="1977" y="18610"/>
                    <a:pt x="4632" y="21670"/>
                  </a:cubicBezTo>
                  <a:cubicBezTo>
                    <a:pt x="5466" y="20074"/>
                    <a:pt x="6311" y="18503"/>
                    <a:pt x="7157" y="16979"/>
                  </a:cubicBezTo>
                  <a:lnTo>
                    <a:pt x="7180" y="16800"/>
                  </a:lnTo>
                  <a:lnTo>
                    <a:pt x="7252" y="16800"/>
                  </a:lnTo>
                  <a:cubicBezTo>
                    <a:pt x="7799" y="15824"/>
                    <a:pt x="8335" y="14847"/>
                    <a:pt x="8883" y="13919"/>
                  </a:cubicBezTo>
                  <a:cubicBezTo>
                    <a:pt x="5894" y="7906"/>
                    <a:pt x="5490" y="2751"/>
                    <a:pt x="554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73"/>
            <p:cNvSpPr/>
            <p:nvPr/>
          </p:nvSpPr>
          <p:spPr>
            <a:xfrm>
              <a:off x="1794550" y="3291900"/>
              <a:ext cx="577175" cy="377950"/>
            </a:xfrm>
            <a:custGeom>
              <a:rect b="b" l="l" r="r" t="t"/>
              <a:pathLst>
                <a:path extrusionOk="0" h="15118" w="23087">
                  <a:moveTo>
                    <a:pt x="23087" y="1"/>
                  </a:moveTo>
                  <a:cubicBezTo>
                    <a:pt x="20063" y="1906"/>
                    <a:pt x="13205" y="5656"/>
                    <a:pt x="6168" y="5656"/>
                  </a:cubicBezTo>
                  <a:cubicBezTo>
                    <a:pt x="5740" y="5656"/>
                    <a:pt x="5311" y="5644"/>
                    <a:pt x="4894" y="5608"/>
                  </a:cubicBezTo>
                  <a:cubicBezTo>
                    <a:pt x="3251" y="8561"/>
                    <a:pt x="1608" y="11681"/>
                    <a:pt x="1" y="14919"/>
                  </a:cubicBezTo>
                  <a:cubicBezTo>
                    <a:pt x="421" y="14964"/>
                    <a:pt x="2021" y="15117"/>
                    <a:pt x="4218" y="15117"/>
                  </a:cubicBezTo>
                  <a:cubicBezTo>
                    <a:pt x="7818" y="15117"/>
                    <a:pt x="13021" y="14707"/>
                    <a:pt x="17265" y="12740"/>
                  </a:cubicBezTo>
                  <a:cubicBezTo>
                    <a:pt x="17170" y="11895"/>
                    <a:pt x="16872" y="11014"/>
                    <a:pt x="16646" y="9776"/>
                  </a:cubicBezTo>
                  <a:cubicBezTo>
                    <a:pt x="16074" y="6597"/>
                    <a:pt x="16408" y="6299"/>
                    <a:pt x="19598" y="3977"/>
                  </a:cubicBezTo>
                  <a:cubicBezTo>
                    <a:pt x="21611" y="2513"/>
                    <a:pt x="22694" y="1298"/>
                    <a:pt x="2308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73"/>
            <p:cNvSpPr/>
            <p:nvPr/>
          </p:nvSpPr>
          <p:spPr>
            <a:xfrm>
              <a:off x="1722525" y="2801950"/>
              <a:ext cx="651300" cy="971575"/>
            </a:xfrm>
            <a:custGeom>
              <a:rect b="b" l="l" r="r" t="t"/>
              <a:pathLst>
                <a:path extrusionOk="0" h="38863" w="26052">
                  <a:moveTo>
                    <a:pt x="23325" y="1"/>
                  </a:moveTo>
                  <a:cubicBezTo>
                    <a:pt x="21872" y="2013"/>
                    <a:pt x="18384" y="6954"/>
                    <a:pt x="14145" y="13753"/>
                  </a:cubicBezTo>
                  <a:cubicBezTo>
                    <a:pt x="13347" y="11455"/>
                    <a:pt x="13133" y="8585"/>
                    <a:pt x="13121" y="6597"/>
                  </a:cubicBezTo>
                  <a:cubicBezTo>
                    <a:pt x="13026" y="6609"/>
                    <a:pt x="12919" y="6621"/>
                    <a:pt x="12824" y="6621"/>
                  </a:cubicBezTo>
                  <a:cubicBezTo>
                    <a:pt x="12847" y="8704"/>
                    <a:pt x="13062" y="11729"/>
                    <a:pt x="13955" y="14074"/>
                  </a:cubicBezTo>
                  <a:cubicBezTo>
                    <a:pt x="12490" y="16420"/>
                    <a:pt x="10966" y="18980"/>
                    <a:pt x="9383" y="21718"/>
                  </a:cubicBezTo>
                  <a:cubicBezTo>
                    <a:pt x="6394" y="15622"/>
                    <a:pt x="6085" y="10467"/>
                    <a:pt x="6180" y="7859"/>
                  </a:cubicBezTo>
                  <a:lnTo>
                    <a:pt x="6180" y="7859"/>
                  </a:lnTo>
                  <a:cubicBezTo>
                    <a:pt x="6085" y="7931"/>
                    <a:pt x="5977" y="8026"/>
                    <a:pt x="5882" y="8109"/>
                  </a:cubicBezTo>
                  <a:cubicBezTo>
                    <a:pt x="5823" y="10848"/>
                    <a:pt x="6216" y="16015"/>
                    <a:pt x="9216" y="22028"/>
                  </a:cubicBezTo>
                  <a:cubicBezTo>
                    <a:pt x="8680" y="22968"/>
                    <a:pt x="8132" y="23933"/>
                    <a:pt x="7585" y="24909"/>
                  </a:cubicBezTo>
                  <a:lnTo>
                    <a:pt x="7513" y="24909"/>
                  </a:lnTo>
                  <a:lnTo>
                    <a:pt x="7490" y="25087"/>
                  </a:lnTo>
                  <a:cubicBezTo>
                    <a:pt x="6644" y="26623"/>
                    <a:pt x="5799" y="28183"/>
                    <a:pt x="4942" y="29790"/>
                  </a:cubicBezTo>
                  <a:cubicBezTo>
                    <a:pt x="2298" y="26742"/>
                    <a:pt x="870" y="20468"/>
                    <a:pt x="322" y="17467"/>
                  </a:cubicBezTo>
                  <a:lnTo>
                    <a:pt x="0" y="17467"/>
                  </a:lnTo>
                  <a:cubicBezTo>
                    <a:pt x="560" y="20492"/>
                    <a:pt x="2001" y="26957"/>
                    <a:pt x="4799" y="30076"/>
                  </a:cubicBezTo>
                  <a:cubicBezTo>
                    <a:pt x="3334" y="32850"/>
                    <a:pt x="1905" y="35732"/>
                    <a:pt x="524" y="38696"/>
                  </a:cubicBezTo>
                  <a:cubicBezTo>
                    <a:pt x="620" y="38756"/>
                    <a:pt x="691" y="38803"/>
                    <a:pt x="774" y="38863"/>
                  </a:cubicBezTo>
                  <a:cubicBezTo>
                    <a:pt x="1417" y="37494"/>
                    <a:pt x="2060" y="36148"/>
                    <a:pt x="2715" y="34827"/>
                  </a:cubicBezTo>
                  <a:cubicBezTo>
                    <a:pt x="2834" y="34839"/>
                    <a:pt x="4584" y="35029"/>
                    <a:pt x="7109" y="35029"/>
                  </a:cubicBezTo>
                  <a:cubicBezTo>
                    <a:pt x="10704" y="35029"/>
                    <a:pt x="15883" y="34612"/>
                    <a:pt x="20146" y="32684"/>
                  </a:cubicBezTo>
                  <a:cubicBezTo>
                    <a:pt x="20146" y="32576"/>
                    <a:pt x="20122" y="32469"/>
                    <a:pt x="20110" y="32374"/>
                  </a:cubicBezTo>
                  <a:cubicBezTo>
                    <a:pt x="15905" y="34322"/>
                    <a:pt x="10741" y="34732"/>
                    <a:pt x="7146" y="34732"/>
                  </a:cubicBezTo>
                  <a:cubicBezTo>
                    <a:pt x="4919" y="34732"/>
                    <a:pt x="3293" y="34575"/>
                    <a:pt x="2870" y="34529"/>
                  </a:cubicBezTo>
                  <a:cubicBezTo>
                    <a:pt x="4477" y="31302"/>
                    <a:pt x="6120" y="28171"/>
                    <a:pt x="7763" y="25230"/>
                  </a:cubicBezTo>
                  <a:cubicBezTo>
                    <a:pt x="8192" y="25254"/>
                    <a:pt x="8621" y="25266"/>
                    <a:pt x="9037" y="25266"/>
                  </a:cubicBezTo>
                  <a:cubicBezTo>
                    <a:pt x="16086" y="25266"/>
                    <a:pt x="22932" y="21516"/>
                    <a:pt x="25944" y="19611"/>
                  </a:cubicBezTo>
                  <a:cubicBezTo>
                    <a:pt x="25992" y="19480"/>
                    <a:pt x="26016" y="19349"/>
                    <a:pt x="26051" y="19194"/>
                  </a:cubicBezTo>
                  <a:lnTo>
                    <a:pt x="26051" y="19194"/>
                  </a:lnTo>
                  <a:cubicBezTo>
                    <a:pt x="23208" y="21029"/>
                    <a:pt x="16194" y="24976"/>
                    <a:pt x="9008" y="24976"/>
                  </a:cubicBezTo>
                  <a:cubicBezTo>
                    <a:pt x="8641" y="24976"/>
                    <a:pt x="8274" y="24966"/>
                    <a:pt x="7906" y="24945"/>
                  </a:cubicBezTo>
                  <a:cubicBezTo>
                    <a:pt x="11097" y="19218"/>
                    <a:pt x="14217" y="14122"/>
                    <a:pt x="16884" y="10014"/>
                  </a:cubicBezTo>
                  <a:cubicBezTo>
                    <a:pt x="16991" y="10014"/>
                    <a:pt x="17145" y="10026"/>
                    <a:pt x="17372" y="10026"/>
                  </a:cubicBezTo>
                  <a:cubicBezTo>
                    <a:pt x="18681" y="10026"/>
                    <a:pt x="21968" y="9788"/>
                    <a:pt x="25825" y="7752"/>
                  </a:cubicBezTo>
                  <a:cubicBezTo>
                    <a:pt x="25873" y="7621"/>
                    <a:pt x="25897" y="7490"/>
                    <a:pt x="25932" y="7347"/>
                  </a:cubicBezTo>
                  <a:lnTo>
                    <a:pt x="25932" y="7347"/>
                  </a:lnTo>
                  <a:cubicBezTo>
                    <a:pt x="22049" y="9478"/>
                    <a:pt x="18706" y="9722"/>
                    <a:pt x="17395" y="9722"/>
                  </a:cubicBezTo>
                  <a:cubicBezTo>
                    <a:pt x="17263" y="9722"/>
                    <a:pt x="17151" y="9720"/>
                    <a:pt x="17062" y="9716"/>
                  </a:cubicBezTo>
                  <a:cubicBezTo>
                    <a:pt x="20086" y="5049"/>
                    <a:pt x="22479" y="1680"/>
                    <a:pt x="23599" y="132"/>
                  </a:cubicBezTo>
                  <a:lnTo>
                    <a:pt x="23325" y="1"/>
                  </a:lnTo>
                  <a:close/>
                </a:path>
              </a:pathLst>
            </a:custGeom>
            <a:solidFill>
              <a:schemeClr val="accent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43" name="Google Shape;1143;p73"/>
          <p:cNvSpPr/>
          <p:nvPr/>
        </p:nvSpPr>
        <p:spPr>
          <a:xfrm>
            <a:off x="3873675" y="172925"/>
            <a:ext cx="5270400" cy="4901400"/>
          </a:xfrm>
          <a:prstGeom prst="rect">
            <a:avLst/>
          </a:prstGeom>
          <a:solidFill>
            <a:srgbClr val="662821">
              <a:alpha val="5723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imo"/>
              <a:ea typeface="Arimo"/>
              <a:cs typeface="Arimo"/>
              <a:sym typeface="Arimo"/>
            </a:endParaRPr>
          </a:p>
        </p:txBody>
      </p:sp>
      <p:sp>
        <p:nvSpPr>
          <p:cNvPr id="1144" name="Google Shape;1144;p73"/>
          <p:cNvSpPr txBox="1"/>
          <p:nvPr>
            <p:ph type="title"/>
          </p:nvPr>
        </p:nvSpPr>
        <p:spPr>
          <a:xfrm>
            <a:off x="4318375" y="260525"/>
            <a:ext cx="4683900" cy="3557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4600">
              <a:solidFill>
                <a:schemeClr val="accent5"/>
              </a:solidFill>
            </a:endParaRPr>
          </a:p>
          <a:p>
            <a:pPr indent="0" lvl="0" marL="0" rtl="0" algn="l">
              <a:lnSpc>
                <a:spcPct val="115000"/>
              </a:lnSpc>
              <a:spcBef>
                <a:spcPts val="0"/>
              </a:spcBef>
              <a:spcAft>
                <a:spcPts val="0"/>
              </a:spcAft>
              <a:buNone/>
            </a:pPr>
            <a:r>
              <a:t/>
            </a:r>
            <a:endParaRPr sz="4600">
              <a:solidFill>
                <a:schemeClr val="accent5"/>
              </a:solidFill>
            </a:endParaRPr>
          </a:p>
          <a:p>
            <a:pPr indent="0" lvl="0" marL="0" rtl="0" algn="l">
              <a:lnSpc>
                <a:spcPct val="115000"/>
              </a:lnSpc>
              <a:spcBef>
                <a:spcPts val="0"/>
              </a:spcBef>
              <a:spcAft>
                <a:spcPts val="0"/>
              </a:spcAft>
              <a:buNone/>
            </a:pPr>
            <a:r>
              <a:rPr lang="en" sz="3700">
                <a:solidFill>
                  <a:schemeClr val="accent5"/>
                </a:solidFill>
              </a:rPr>
              <a:t>Toy Store</a:t>
            </a:r>
            <a:br>
              <a:rPr lang="en" sz="3700">
                <a:solidFill>
                  <a:schemeClr val="accent5"/>
                </a:solidFill>
              </a:rPr>
            </a:br>
            <a:r>
              <a:rPr lang="en" sz="3700">
                <a:solidFill>
                  <a:schemeClr val="accent5"/>
                </a:solidFill>
              </a:rPr>
              <a:t>Inventory Management System</a:t>
            </a:r>
            <a:endParaRPr sz="3700">
              <a:solidFill>
                <a:schemeClr val="accent5"/>
              </a:solidFill>
            </a:endParaRPr>
          </a:p>
          <a:p>
            <a:pPr indent="0" lvl="0" marL="0" rtl="0" algn="l">
              <a:lnSpc>
                <a:spcPct val="115000"/>
              </a:lnSpc>
              <a:spcBef>
                <a:spcPts val="0"/>
              </a:spcBef>
              <a:spcAft>
                <a:spcPts val="0"/>
              </a:spcAft>
              <a:buSzPts val="4800"/>
              <a:buNone/>
            </a:pPr>
            <a:r>
              <a:t/>
            </a:r>
            <a:endParaRPr sz="5200">
              <a:solidFill>
                <a:schemeClr val="accent5"/>
              </a:solidFill>
            </a:endParaRPr>
          </a:p>
        </p:txBody>
      </p:sp>
      <p:sp>
        <p:nvSpPr>
          <p:cNvPr id="1145" name="Google Shape;1145;p73"/>
          <p:cNvSpPr/>
          <p:nvPr/>
        </p:nvSpPr>
        <p:spPr>
          <a:xfrm flipH="1">
            <a:off x="905908" y="4506625"/>
            <a:ext cx="1684766" cy="203898"/>
          </a:xfrm>
          <a:custGeom>
            <a:rect b="b" l="l" r="r" t="t"/>
            <a:pathLst>
              <a:path extrusionOk="0" h="6349" w="84566">
                <a:moveTo>
                  <a:pt x="42287" y="0"/>
                </a:moveTo>
                <a:cubicBezTo>
                  <a:pt x="18930" y="0"/>
                  <a:pt x="0" y="1415"/>
                  <a:pt x="0" y="3170"/>
                </a:cubicBezTo>
                <a:cubicBezTo>
                  <a:pt x="0" y="4925"/>
                  <a:pt x="18930" y="6348"/>
                  <a:pt x="42287" y="6348"/>
                </a:cubicBezTo>
                <a:cubicBezTo>
                  <a:pt x="53498" y="6348"/>
                  <a:pt x="64256" y="6016"/>
                  <a:pt x="72184" y="5414"/>
                </a:cubicBezTo>
                <a:cubicBezTo>
                  <a:pt x="80112" y="4820"/>
                  <a:pt x="84565" y="4017"/>
                  <a:pt x="84565" y="3170"/>
                </a:cubicBezTo>
                <a:cubicBezTo>
                  <a:pt x="84565" y="2332"/>
                  <a:pt x="80112" y="1520"/>
                  <a:pt x="72184" y="926"/>
                </a:cubicBezTo>
                <a:cubicBezTo>
                  <a:pt x="64256" y="332"/>
                  <a:pt x="53498" y="0"/>
                  <a:pt x="42287" y="0"/>
                </a:cubicBezTo>
                <a:close/>
              </a:path>
            </a:pathLst>
          </a:custGeom>
          <a:solidFill>
            <a:srgbClr val="2C2C2C">
              <a:alpha val="5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46" name="Google Shape;1146;p73"/>
          <p:cNvGrpSpPr/>
          <p:nvPr/>
        </p:nvGrpSpPr>
        <p:grpSpPr>
          <a:xfrm>
            <a:off x="768002" y="1420884"/>
            <a:ext cx="2711812" cy="3179312"/>
            <a:chOff x="844202" y="1420884"/>
            <a:chExt cx="2711812" cy="3179312"/>
          </a:xfrm>
        </p:grpSpPr>
        <p:sp>
          <p:nvSpPr>
            <p:cNvPr id="1147" name="Google Shape;1147;p73"/>
            <p:cNvSpPr/>
            <p:nvPr/>
          </p:nvSpPr>
          <p:spPr>
            <a:xfrm flipH="1">
              <a:off x="1389336" y="3355316"/>
              <a:ext cx="850263" cy="1116095"/>
            </a:xfrm>
            <a:custGeom>
              <a:rect b="b" l="l" r="r" t="t"/>
              <a:pathLst>
                <a:path extrusionOk="0" h="69183" w="52705">
                  <a:moveTo>
                    <a:pt x="0" y="0"/>
                  </a:moveTo>
                  <a:lnTo>
                    <a:pt x="0" y="0"/>
                  </a:lnTo>
                  <a:cubicBezTo>
                    <a:pt x="133" y="11742"/>
                    <a:pt x="701" y="22316"/>
                    <a:pt x="1401" y="27253"/>
                  </a:cubicBezTo>
                  <a:cubicBezTo>
                    <a:pt x="3302" y="40362"/>
                    <a:pt x="6305" y="69183"/>
                    <a:pt x="6305" y="69183"/>
                  </a:cubicBezTo>
                  <a:lnTo>
                    <a:pt x="21716" y="69183"/>
                  </a:lnTo>
                  <a:cubicBezTo>
                    <a:pt x="21649" y="56974"/>
                    <a:pt x="19514" y="10574"/>
                    <a:pt x="20515" y="10341"/>
                  </a:cubicBezTo>
                  <a:cubicBezTo>
                    <a:pt x="20759" y="10290"/>
                    <a:pt x="21022" y="10259"/>
                    <a:pt x="21313" y="10259"/>
                  </a:cubicBezTo>
                  <a:cubicBezTo>
                    <a:pt x="22176" y="10259"/>
                    <a:pt x="23288" y="10535"/>
                    <a:pt x="24884" y="11408"/>
                  </a:cubicBezTo>
                  <a:cubicBezTo>
                    <a:pt x="27720" y="12943"/>
                    <a:pt x="37460" y="69183"/>
                    <a:pt x="37460" y="69183"/>
                  </a:cubicBezTo>
                  <a:lnTo>
                    <a:pt x="52704" y="69183"/>
                  </a:lnTo>
                  <a:cubicBezTo>
                    <a:pt x="51337" y="55807"/>
                    <a:pt x="45366" y="14777"/>
                    <a:pt x="43631" y="1334"/>
                  </a:cubicBezTo>
                  <a:cubicBezTo>
                    <a:pt x="43164" y="1468"/>
                    <a:pt x="42731" y="1501"/>
                    <a:pt x="42364" y="1568"/>
                  </a:cubicBezTo>
                  <a:cubicBezTo>
                    <a:pt x="36934" y="2201"/>
                    <a:pt x="31454" y="2471"/>
                    <a:pt x="25970" y="2471"/>
                  </a:cubicBezTo>
                  <a:cubicBezTo>
                    <a:pt x="22492" y="2471"/>
                    <a:pt x="19013" y="2362"/>
                    <a:pt x="15544" y="2168"/>
                  </a:cubicBezTo>
                  <a:cubicBezTo>
                    <a:pt x="10374" y="1901"/>
                    <a:pt x="5037" y="1334"/>
                    <a:pt x="0" y="0"/>
                  </a:cubicBezTo>
                  <a:close/>
                </a:path>
              </a:pathLst>
            </a:custGeom>
            <a:solidFill>
              <a:srgbClr val="883D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73"/>
            <p:cNvSpPr/>
            <p:nvPr/>
          </p:nvSpPr>
          <p:spPr>
            <a:xfrm flipH="1">
              <a:off x="1889798" y="4187801"/>
              <a:ext cx="279850" cy="284158"/>
            </a:xfrm>
            <a:custGeom>
              <a:rect b="b" l="l" r="r" t="t"/>
              <a:pathLst>
                <a:path extrusionOk="0" h="17614" w="17347">
                  <a:moveTo>
                    <a:pt x="0" y="1"/>
                  </a:moveTo>
                  <a:cubicBezTo>
                    <a:pt x="1101" y="9541"/>
                    <a:pt x="1935" y="17613"/>
                    <a:pt x="1935" y="17613"/>
                  </a:cubicBezTo>
                  <a:lnTo>
                    <a:pt x="17346" y="17613"/>
                  </a:lnTo>
                  <a:cubicBezTo>
                    <a:pt x="17313" y="14111"/>
                    <a:pt x="17146" y="7773"/>
                    <a:pt x="16879" y="568"/>
                  </a:cubicBezTo>
                  <a:cubicBezTo>
                    <a:pt x="16419" y="570"/>
                    <a:pt x="15958" y="572"/>
                    <a:pt x="15496" y="572"/>
                  </a:cubicBezTo>
                  <a:cubicBezTo>
                    <a:pt x="10348" y="572"/>
                    <a:pt x="5174" y="399"/>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73"/>
            <p:cNvSpPr/>
            <p:nvPr/>
          </p:nvSpPr>
          <p:spPr>
            <a:xfrm flipH="1">
              <a:off x="1390417" y="4178654"/>
              <a:ext cx="297064" cy="293305"/>
            </a:xfrm>
            <a:custGeom>
              <a:rect b="b" l="l" r="r" t="t"/>
              <a:pathLst>
                <a:path extrusionOk="0" h="18181" w="18414">
                  <a:moveTo>
                    <a:pt x="16112" y="1"/>
                  </a:moveTo>
                  <a:cubicBezTo>
                    <a:pt x="15178" y="101"/>
                    <a:pt x="14244" y="167"/>
                    <a:pt x="13243" y="234"/>
                  </a:cubicBezTo>
                  <a:cubicBezTo>
                    <a:pt x="8840" y="468"/>
                    <a:pt x="4437" y="668"/>
                    <a:pt x="0" y="835"/>
                  </a:cubicBezTo>
                  <a:cubicBezTo>
                    <a:pt x="1802" y="10575"/>
                    <a:pt x="3136" y="18180"/>
                    <a:pt x="3136" y="18180"/>
                  </a:cubicBezTo>
                  <a:lnTo>
                    <a:pt x="18414" y="18180"/>
                  </a:lnTo>
                  <a:cubicBezTo>
                    <a:pt x="17980" y="14144"/>
                    <a:pt x="17146" y="7573"/>
                    <a:pt x="1611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73"/>
            <p:cNvSpPr/>
            <p:nvPr/>
          </p:nvSpPr>
          <p:spPr>
            <a:xfrm flipH="1">
              <a:off x="1841368" y="4459472"/>
              <a:ext cx="447741" cy="140724"/>
            </a:xfrm>
            <a:custGeom>
              <a:rect b="b" l="l" r="r" t="t"/>
              <a:pathLst>
                <a:path extrusionOk="0" h="8723" w="27754">
                  <a:moveTo>
                    <a:pt x="13749" y="1"/>
                  </a:moveTo>
                  <a:cubicBezTo>
                    <a:pt x="11620" y="1"/>
                    <a:pt x="10012" y="31"/>
                    <a:pt x="9841" y="106"/>
                  </a:cubicBezTo>
                  <a:cubicBezTo>
                    <a:pt x="9841" y="106"/>
                    <a:pt x="8506" y="206"/>
                    <a:pt x="4503" y="2841"/>
                  </a:cubicBezTo>
                  <a:cubicBezTo>
                    <a:pt x="2068" y="4409"/>
                    <a:pt x="767" y="5910"/>
                    <a:pt x="234" y="7011"/>
                  </a:cubicBezTo>
                  <a:cubicBezTo>
                    <a:pt x="0" y="7478"/>
                    <a:pt x="367" y="8112"/>
                    <a:pt x="934" y="8179"/>
                  </a:cubicBezTo>
                  <a:cubicBezTo>
                    <a:pt x="4069" y="8323"/>
                    <a:pt x="13007" y="8722"/>
                    <a:pt x="19539" y="8722"/>
                  </a:cubicBezTo>
                  <a:cubicBezTo>
                    <a:pt x="23570" y="8722"/>
                    <a:pt x="26685" y="8570"/>
                    <a:pt x="26953" y="8112"/>
                  </a:cubicBezTo>
                  <a:cubicBezTo>
                    <a:pt x="27753" y="6744"/>
                    <a:pt x="26286" y="506"/>
                    <a:pt x="25585" y="273"/>
                  </a:cubicBezTo>
                  <a:cubicBezTo>
                    <a:pt x="25109" y="137"/>
                    <a:pt x="18260" y="1"/>
                    <a:pt x="1374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73"/>
            <p:cNvSpPr/>
            <p:nvPr/>
          </p:nvSpPr>
          <p:spPr>
            <a:xfrm flipH="1">
              <a:off x="2108603" y="4484784"/>
              <a:ext cx="85260" cy="31103"/>
            </a:xfrm>
            <a:custGeom>
              <a:rect b="b" l="l" r="r" t="t"/>
              <a:pathLst>
                <a:path extrusionOk="0" h="1928" w="5285">
                  <a:moveTo>
                    <a:pt x="557" y="1"/>
                  </a:moveTo>
                  <a:cubicBezTo>
                    <a:pt x="483" y="1"/>
                    <a:pt x="408" y="2"/>
                    <a:pt x="334" y="5"/>
                  </a:cubicBezTo>
                  <a:cubicBezTo>
                    <a:pt x="67" y="5"/>
                    <a:pt x="0" y="305"/>
                    <a:pt x="301" y="372"/>
                  </a:cubicBezTo>
                  <a:cubicBezTo>
                    <a:pt x="1068" y="539"/>
                    <a:pt x="1868" y="705"/>
                    <a:pt x="2636" y="1006"/>
                  </a:cubicBezTo>
                  <a:cubicBezTo>
                    <a:pt x="3003" y="1139"/>
                    <a:pt x="3369" y="1306"/>
                    <a:pt x="3703" y="1473"/>
                  </a:cubicBezTo>
                  <a:lnTo>
                    <a:pt x="4203" y="1706"/>
                  </a:lnTo>
                  <a:cubicBezTo>
                    <a:pt x="4437" y="1839"/>
                    <a:pt x="4570" y="1873"/>
                    <a:pt x="4804" y="1906"/>
                  </a:cubicBezTo>
                  <a:cubicBezTo>
                    <a:pt x="4839" y="1921"/>
                    <a:pt x="4874" y="1928"/>
                    <a:pt x="4909" y="1928"/>
                  </a:cubicBezTo>
                  <a:cubicBezTo>
                    <a:pt x="5108" y="1928"/>
                    <a:pt x="5284" y="1709"/>
                    <a:pt x="5171" y="1539"/>
                  </a:cubicBezTo>
                  <a:cubicBezTo>
                    <a:pt x="5037" y="1372"/>
                    <a:pt x="4937" y="1239"/>
                    <a:pt x="4704" y="1139"/>
                  </a:cubicBezTo>
                  <a:cubicBezTo>
                    <a:pt x="4537" y="1039"/>
                    <a:pt x="4337" y="905"/>
                    <a:pt x="4170" y="839"/>
                  </a:cubicBezTo>
                  <a:cubicBezTo>
                    <a:pt x="3736" y="672"/>
                    <a:pt x="3369" y="505"/>
                    <a:pt x="2902" y="372"/>
                  </a:cubicBezTo>
                  <a:cubicBezTo>
                    <a:pt x="2140" y="158"/>
                    <a:pt x="1350" y="1"/>
                    <a:pt x="5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73"/>
            <p:cNvSpPr/>
            <p:nvPr/>
          </p:nvSpPr>
          <p:spPr>
            <a:xfrm flipH="1">
              <a:off x="2084066" y="4467313"/>
              <a:ext cx="81824" cy="33701"/>
            </a:xfrm>
            <a:custGeom>
              <a:rect b="b" l="l" r="r" t="t"/>
              <a:pathLst>
                <a:path extrusionOk="0" h="2089" w="5072">
                  <a:moveTo>
                    <a:pt x="1145" y="1"/>
                  </a:moveTo>
                  <a:cubicBezTo>
                    <a:pt x="869" y="1"/>
                    <a:pt x="585" y="33"/>
                    <a:pt x="301" y="54"/>
                  </a:cubicBezTo>
                  <a:cubicBezTo>
                    <a:pt x="1" y="87"/>
                    <a:pt x="1" y="387"/>
                    <a:pt x="301" y="421"/>
                  </a:cubicBezTo>
                  <a:cubicBezTo>
                    <a:pt x="668" y="454"/>
                    <a:pt x="1102" y="554"/>
                    <a:pt x="1469" y="621"/>
                  </a:cubicBezTo>
                  <a:cubicBezTo>
                    <a:pt x="1836" y="721"/>
                    <a:pt x="2269" y="854"/>
                    <a:pt x="2603" y="954"/>
                  </a:cubicBezTo>
                  <a:cubicBezTo>
                    <a:pt x="2936" y="1088"/>
                    <a:pt x="3270" y="1255"/>
                    <a:pt x="3604" y="1455"/>
                  </a:cubicBezTo>
                  <a:cubicBezTo>
                    <a:pt x="3770" y="1555"/>
                    <a:pt x="3904" y="1688"/>
                    <a:pt x="4004" y="1788"/>
                  </a:cubicBezTo>
                  <a:cubicBezTo>
                    <a:pt x="4171" y="1922"/>
                    <a:pt x="4337" y="2089"/>
                    <a:pt x="4638" y="2089"/>
                  </a:cubicBezTo>
                  <a:cubicBezTo>
                    <a:pt x="4838" y="2089"/>
                    <a:pt x="4971" y="1955"/>
                    <a:pt x="5005" y="1788"/>
                  </a:cubicBezTo>
                  <a:cubicBezTo>
                    <a:pt x="5071" y="1622"/>
                    <a:pt x="4871" y="1455"/>
                    <a:pt x="4704" y="1288"/>
                  </a:cubicBezTo>
                  <a:cubicBezTo>
                    <a:pt x="4538" y="1188"/>
                    <a:pt x="4371" y="1054"/>
                    <a:pt x="4137" y="921"/>
                  </a:cubicBezTo>
                  <a:cubicBezTo>
                    <a:pt x="3770" y="721"/>
                    <a:pt x="3403" y="521"/>
                    <a:pt x="2970" y="387"/>
                  </a:cubicBezTo>
                  <a:cubicBezTo>
                    <a:pt x="2569" y="254"/>
                    <a:pt x="2136" y="120"/>
                    <a:pt x="1669" y="54"/>
                  </a:cubicBezTo>
                  <a:cubicBezTo>
                    <a:pt x="1499" y="14"/>
                    <a:pt x="1323" y="1"/>
                    <a:pt x="11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73"/>
            <p:cNvSpPr/>
            <p:nvPr/>
          </p:nvSpPr>
          <p:spPr>
            <a:xfrm flipH="1">
              <a:off x="1338212" y="4459472"/>
              <a:ext cx="447741" cy="140724"/>
            </a:xfrm>
            <a:custGeom>
              <a:rect b="b" l="l" r="r" t="t"/>
              <a:pathLst>
                <a:path extrusionOk="0" h="8723" w="27754">
                  <a:moveTo>
                    <a:pt x="13749" y="1"/>
                  </a:moveTo>
                  <a:cubicBezTo>
                    <a:pt x="11620" y="1"/>
                    <a:pt x="10012" y="31"/>
                    <a:pt x="9840" y="106"/>
                  </a:cubicBezTo>
                  <a:cubicBezTo>
                    <a:pt x="9840" y="106"/>
                    <a:pt x="8540" y="206"/>
                    <a:pt x="4503" y="2841"/>
                  </a:cubicBezTo>
                  <a:cubicBezTo>
                    <a:pt x="2068" y="4409"/>
                    <a:pt x="767" y="5910"/>
                    <a:pt x="234" y="7011"/>
                  </a:cubicBezTo>
                  <a:cubicBezTo>
                    <a:pt x="0" y="7478"/>
                    <a:pt x="367" y="8112"/>
                    <a:pt x="934" y="8179"/>
                  </a:cubicBezTo>
                  <a:cubicBezTo>
                    <a:pt x="4069" y="8323"/>
                    <a:pt x="13007" y="8722"/>
                    <a:pt x="19539" y="8722"/>
                  </a:cubicBezTo>
                  <a:cubicBezTo>
                    <a:pt x="23570" y="8722"/>
                    <a:pt x="26685" y="8570"/>
                    <a:pt x="26953" y="8112"/>
                  </a:cubicBezTo>
                  <a:cubicBezTo>
                    <a:pt x="27753" y="6744"/>
                    <a:pt x="26286" y="506"/>
                    <a:pt x="25585" y="273"/>
                  </a:cubicBezTo>
                  <a:cubicBezTo>
                    <a:pt x="25109" y="137"/>
                    <a:pt x="18259" y="1"/>
                    <a:pt x="1374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73"/>
            <p:cNvSpPr/>
            <p:nvPr/>
          </p:nvSpPr>
          <p:spPr>
            <a:xfrm flipH="1">
              <a:off x="1602849" y="4484784"/>
              <a:ext cx="85712" cy="31103"/>
            </a:xfrm>
            <a:custGeom>
              <a:rect b="b" l="l" r="r" t="t"/>
              <a:pathLst>
                <a:path extrusionOk="0" h="1928" w="5313">
                  <a:moveTo>
                    <a:pt x="558" y="1"/>
                  </a:moveTo>
                  <a:cubicBezTo>
                    <a:pt x="483" y="1"/>
                    <a:pt x="409" y="2"/>
                    <a:pt x="334" y="5"/>
                  </a:cubicBezTo>
                  <a:cubicBezTo>
                    <a:pt x="67" y="5"/>
                    <a:pt x="1" y="305"/>
                    <a:pt x="268" y="372"/>
                  </a:cubicBezTo>
                  <a:cubicBezTo>
                    <a:pt x="1068" y="539"/>
                    <a:pt x="1869" y="705"/>
                    <a:pt x="2603" y="1006"/>
                  </a:cubicBezTo>
                  <a:cubicBezTo>
                    <a:pt x="3003" y="1139"/>
                    <a:pt x="3370" y="1306"/>
                    <a:pt x="3703" y="1473"/>
                  </a:cubicBezTo>
                  <a:lnTo>
                    <a:pt x="4204" y="1706"/>
                  </a:lnTo>
                  <a:cubicBezTo>
                    <a:pt x="4404" y="1839"/>
                    <a:pt x="4571" y="1873"/>
                    <a:pt x="4771" y="1906"/>
                  </a:cubicBezTo>
                  <a:cubicBezTo>
                    <a:pt x="4816" y="1921"/>
                    <a:pt x="4860" y="1928"/>
                    <a:pt x="4902" y="1928"/>
                  </a:cubicBezTo>
                  <a:cubicBezTo>
                    <a:pt x="5141" y="1928"/>
                    <a:pt x="5313" y="1709"/>
                    <a:pt x="5171" y="1539"/>
                  </a:cubicBezTo>
                  <a:cubicBezTo>
                    <a:pt x="5038" y="1372"/>
                    <a:pt x="4904" y="1239"/>
                    <a:pt x="4704" y="1139"/>
                  </a:cubicBezTo>
                  <a:cubicBezTo>
                    <a:pt x="4537" y="1039"/>
                    <a:pt x="4337" y="905"/>
                    <a:pt x="4170" y="839"/>
                  </a:cubicBezTo>
                  <a:cubicBezTo>
                    <a:pt x="3737" y="672"/>
                    <a:pt x="3370" y="505"/>
                    <a:pt x="2903" y="372"/>
                  </a:cubicBezTo>
                  <a:cubicBezTo>
                    <a:pt x="2140" y="158"/>
                    <a:pt x="1350" y="1"/>
                    <a:pt x="55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73"/>
            <p:cNvSpPr/>
            <p:nvPr/>
          </p:nvSpPr>
          <p:spPr>
            <a:xfrm flipH="1">
              <a:off x="1578231" y="4467313"/>
              <a:ext cx="82340" cy="33701"/>
            </a:xfrm>
            <a:custGeom>
              <a:rect b="b" l="l" r="r" t="t"/>
              <a:pathLst>
                <a:path extrusionOk="0" h="2089" w="5104">
                  <a:moveTo>
                    <a:pt x="1130" y="1"/>
                  </a:moveTo>
                  <a:cubicBezTo>
                    <a:pt x="856" y="1"/>
                    <a:pt x="584" y="33"/>
                    <a:pt x="301" y="54"/>
                  </a:cubicBezTo>
                  <a:cubicBezTo>
                    <a:pt x="0" y="87"/>
                    <a:pt x="0" y="387"/>
                    <a:pt x="301" y="421"/>
                  </a:cubicBezTo>
                  <a:cubicBezTo>
                    <a:pt x="667" y="454"/>
                    <a:pt x="1101" y="554"/>
                    <a:pt x="1468" y="621"/>
                  </a:cubicBezTo>
                  <a:cubicBezTo>
                    <a:pt x="1835" y="721"/>
                    <a:pt x="2269" y="854"/>
                    <a:pt x="2602" y="954"/>
                  </a:cubicBezTo>
                  <a:cubicBezTo>
                    <a:pt x="2936" y="1088"/>
                    <a:pt x="3269" y="1255"/>
                    <a:pt x="3603" y="1455"/>
                  </a:cubicBezTo>
                  <a:cubicBezTo>
                    <a:pt x="3770" y="1555"/>
                    <a:pt x="3870" y="1688"/>
                    <a:pt x="4003" y="1788"/>
                  </a:cubicBezTo>
                  <a:cubicBezTo>
                    <a:pt x="4170" y="1922"/>
                    <a:pt x="4337" y="2089"/>
                    <a:pt x="4637" y="2089"/>
                  </a:cubicBezTo>
                  <a:cubicBezTo>
                    <a:pt x="4837" y="2089"/>
                    <a:pt x="4971" y="1955"/>
                    <a:pt x="5004" y="1788"/>
                  </a:cubicBezTo>
                  <a:cubicBezTo>
                    <a:pt x="5104" y="1622"/>
                    <a:pt x="4837" y="1455"/>
                    <a:pt x="4670" y="1288"/>
                  </a:cubicBezTo>
                  <a:cubicBezTo>
                    <a:pt x="4504" y="1188"/>
                    <a:pt x="4337" y="1054"/>
                    <a:pt x="4137" y="921"/>
                  </a:cubicBezTo>
                  <a:cubicBezTo>
                    <a:pt x="3770" y="721"/>
                    <a:pt x="3369" y="521"/>
                    <a:pt x="2969" y="387"/>
                  </a:cubicBezTo>
                  <a:cubicBezTo>
                    <a:pt x="2535" y="254"/>
                    <a:pt x="2135" y="120"/>
                    <a:pt x="1668" y="54"/>
                  </a:cubicBezTo>
                  <a:cubicBezTo>
                    <a:pt x="1485" y="14"/>
                    <a:pt x="1307" y="1"/>
                    <a:pt x="11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73"/>
            <p:cNvSpPr/>
            <p:nvPr/>
          </p:nvSpPr>
          <p:spPr>
            <a:xfrm flipH="1">
              <a:off x="1429167" y="3098083"/>
              <a:ext cx="848102" cy="706232"/>
            </a:xfrm>
            <a:custGeom>
              <a:rect b="b" l="l" r="r" t="t"/>
              <a:pathLst>
                <a:path extrusionOk="0" h="43777" w="52571">
                  <a:moveTo>
                    <a:pt x="43198" y="0"/>
                  </a:moveTo>
                  <a:cubicBezTo>
                    <a:pt x="41229" y="34"/>
                    <a:pt x="36860" y="100"/>
                    <a:pt x="31656" y="234"/>
                  </a:cubicBezTo>
                  <a:lnTo>
                    <a:pt x="31156" y="234"/>
                  </a:lnTo>
                  <a:cubicBezTo>
                    <a:pt x="28120" y="334"/>
                    <a:pt x="24818" y="367"/>
                    <a:pt x="21615" y="434"/>
                  </a:cubicBezTo>
                  <a:lnTo>
                    <a:pt x="21215" y="434"/>
                  </a:lnTo>
                  <a:cubicBezTo>
                    <a:pt x="16011" y="567"/>
                    <a:pt x="10941" y="667"/>
                    <a:pt x="7305" y="734"/>
                  </a:cubicBezTo>
                  <a:lnTo>
                    <a:pt x="6772" y="734"/>
                  </a:lnTo>
                  <a:cubicBezTo>
                    <a:pt x="3936" y="768"/>
                    <a:pt x="2102" y="834"/>
                    <a:pt x="1935" y="834"/>
                  </a:cubicBezTo>
                  <a:cubicBezTo>
                    <a:pt x="1935" y="834"/>
                    <a:pt x="1368" y="6372"/>
                    <a:pt x="867" y="12876"/>
                  </a:cubicBezTo>
                  <a:cubicBezTo>
                    <a:pt x="867" y="13076"/>
                    <a:pt x="834" y="13343"/>
                    <a:pt x="834" y="13543"/>
                  </a:cubicBezTo>
                  <a:cubicBezTo>
                    <a:pt x="367" y="19714"/>
                    <a:pt x="0" y="26586"/>
                    <a:pt x="167" y="30455"/>
                  </a:cubicBezTo>
                  <a:cubicBezTo>
                    <a:pt x="534" y="38628"/>
                    <a:pt x="934" y="40796"/>
                    <a:pt x="934" y="40796"/>
                  </a:cubicBezTo>
                  <a:cubicBezTo>
                    <a:pt x="934" y="40796"/>
                    <a:pt x="8306" y="42231"/>
                    <a:pt x="14644" y="42798"/>
                  </a:cubicBezTo>
                  <a:cubicBezTo>
                    <a:pt x="16185" y="42944"/>
                    <a:pt x="17642" y="42999"/>
                    <a:pt x="18964" y="42999"/>
                  </a:cubicBezTo>
                  <a:cubicBezTo>
                    <a:pt x="23077" y="42999"/>
                    <a:pt x="25885" y="42464"/>
                    <a:pt x="25885" y="42464"/>
                  </a:cubicBezTo>
                  <a:cubicBezTo>
                    <a:pt x="25885" y="42464"/>
                    <a:pt x="23350" y="31023"/>
                    <a:pt x="24217" y="30189"/>
                  </a:cubicBezTo>
                  <a:cubicBezTo>
                    <a:pt x="24217" y="30122"/>
                    <a:pt x="24284" y="30122"/>
                    <a:pt x="24317" y="30122"/>
                  </a:cubicBezTo>
                  <a:cubicBezTo>
                    <a:pt x="24327" y="30117"/>
                    <a:pt x="24336" y="30115"/>
                    <a:pt x="24346" y="30115"/>
                  </a:cubicBezTo>
                  <a:cubicBezTo>
                    <a:pt x="24411" y="30115"/>
                    <a:pt x="24493" y="30198"/>
                    <a:pt x="24551" y="30255"/>
                  </a:cubicBezTo>
                  <a:cubicBezTo>
                    <a:pt x="25785" y="31590"/>
                    <a:pt x="27686" y="42231"/>
                    <a:pt x="27686" y="42231"/>
                  </a:cubicBezTo>
                  <a:cubicBezTo>
                    <a:pt x="27686" y="42231"/>
                    <a:pt x="32233" y="43776"/>
                    <a:pt x="40316" y="43776"/>
                  </a:cubicBezTo>
                  <a:cubicBezTo>
                    <a:pt x="40712" y="43776"/>
                    <a:pt x="41117" y="43773"/>
                    <a:pt x="41530" y="43765"/>
                  </a:cubicBezTo>
                  <a:cubicBezTo>
                    <a:pt x="44031" y="43732"/>
                    <a:pt x="46033" y="43365"/>
                    <a:pt x="47567" y="42864"/>
                  </a:cubicBezTo>
                  <a:cubicBezTo>
                    <a:pt x="47701" y="42798"/>
                    <a:pt x="47801" y="42764"/>
                    <a:pt x="47901" y="42731"/>
                  </a:cubicBezTo>
                  <a:cubicBezTo>
                    <a:pt x="51537" y="41463"/>
                    <a:pt x="52571" y="39562"/>
                    <a:pt x="52571" y="39562"/>
                  </a:cubicBezTo>
                  <a:cubicBezTo>
                    <a:pt x="52571" y="39562"/>
                    <a:pt x="45499" y="3670"/>
                    <a:pt x="4433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73"/>
            <p:cNvSpPr/>
            <p:nvPr/>
          </p:nvSpPr>
          <p:spPr>
            <a:xfrm flipH="1">
              <a:off x="1504506" y="3097534"/>
              <a:ext cx="133464" cy="689906"/>
            </a:xfrm>
            <a:custGeom>
              <a:rect b="b" l="l" r="r" t="t"/>
              <a:pathLst>
                <a:path extrusionOk="0" fill="none" h="42765" w="8273">
                  <a:moveTo>
                    <a:pt x="0" y="1"/>
                  </a:moveTo>
                  <a:lnTo>
                    <a:pt x="8273" y="42765"/>
                  </a:lnTo>
                </a:path>
              </a:pathLst>
            </a:custGeom>
            <a:noFill/>
            <a:ln cap="rnd" cmpd="sng" w="1417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73"/>
            <p:cNvSpPr/>
            <p:nvPr/>
          </p:nvSpPr>
          <p:spPr>
            <a:xfrm flipH="1">
              <a:off x="1852129" y="3563570"/>
              <a:ext cx="153920" cy="29603"/>
            </a:xfrm>
            <a:custGeom>
              <a:rect b="b" l="l" r="r" t="t"/>
              <a:pathLst>
                <a:path extrusionOk="0" fill="none" h="1835" w="9541">
                  <a:moveTo>
                    <a:pt x="0" y="0"/>
                  </a:moveTo>
                  <a:lnTo>
                    <a:pt x="9540" y="1835"/>
                  </a:lnTo>
                </a:path>
              </a:pathLst>
            </a:custGeom>
            <a:noFill/>
            <a:ln cap="rnd" cmpd="sng" w="1417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73"/>
            <p:cNvSpPr/>
            <p:nvPr/>
          </p:nvSpPr>
          <p:spPr>
            <a:xfrm flipH="1">
              <a:off x="2115814" y="2505052"/>
              <a:ext cx="435368" cy="437110"/>
            </a:xfrm>
            <a:custGeom>
              <a:rect b="b" l="l" r="r" t="t"/>
              <a:pathLst>
                <a:path extrusionOk="0" h="27095" w="26987">
                  <a:moveTo>
                    <a:pt x="26986" y="1"/>
                  </a:moveTo>
                  <a:lnTo>
                    <a:pt x="26986" y="1"/>
                  </a:lnTo>
                  <a:cubicBezTo>
                    <a:pt x="16628" y="2822"/>
                    <a:pt x="555" y="6272"/>
                    <a:pt x="7" y="6272"/>
                  </a:cubicBezTo>
                  <a:cubicBezTo>
                    <a:pt x="4" y="6272"/>
                    <a:pt x="2" y="6272"/>
                    <a:pt x="0" y="6272"/>
                  </a:cubicBezTo>
                  <a:lnTo>
                    <a:pt x="0" y="6272"/>
                  </a:lnTo>
                  <a:cubicBezTo>
                    <a:pt x="134" y="9274"/>
                    <a:pt x="167" y="14845"/>
                    <a:pt x="3436" y="26319"/>
                  </a:cubicBezTo>
                  <a:cubicBezTo>
                    <a:pt x="6207" y="26823"/>
                    <a:pt x="8988" y="27094"/>
                    <a:pt x="11749" y="27094"/>
                  </a:cubicBezTo>
                  <a:cubicBezTo>
                    <a:pt x="16301" y="27094"/>
                    <a:pt x="20800" y="26358"/>
                    <a:pt x="25118" y="24718"/>
                  </a:cubicBezTo>
                  <a:cubicBezTo>
                    <a:pt x="23784" y="18280"/>
                    <a:pt x="25018" y="6305"/>
                    <a:pt x="2698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73"/>
            <p:cNvSpPr/>
            <p:nvPr/>
          </p:nvSpPr>
          <p:spPr>
            <a:xfrm flipH="1">
              <a:off x="844202" y="1673777"/>
              <a:ext cx="351963" cy="486346"/>
            </a:xfrm>
            <a:custGeom>
              <a:rect b="b" l="l" r="r" t="t"/>
              <a:pathLst>
                <a:path extrusionOk="0" h="30147" w="21817">
                  <a:moveTo>
                    <a:pt x="14914" y="1"/>
                  </a:moveTo>
                  <a:cubicBezTo>
                    <a:pt x="13042" y="1"/>
                    <a:pt x="9708" y="8965"/>
                    <a:pt x="9708" y="8965"/>
                  </a:cubicBezTo>
                  <a:cubicBezTo>
                    <a:pt x="9708" y="8965"/>
                    <a:pt x="11475" y="1226"/>
                    <a:pt x="9841" y="992"/>
                  </a:cubicBezTo>
                  <a:cubicBezTo>
                    <a:pt x="9828" y="991"/>
                    <a:pt x="9814" y="990"/>
                    <a:pt x="9801" y="990"/>
                  </a:cubicBezTo>
                  <a:cubicBezTo>
                    <a:pt x="8150" y="990"/>
                    <a:pt x="4704" y="11100"/>
                    <a:pt x="4704" y="11100"/>
                  </a:cubicBezTo>
                  <a:cubicBezTo>
                    <a:pt x="4704" y="11100"/>
                    <a:pt x="3705" y="5591"/>
                    <a:pt x="2278" y="5591"/>
                  </a:cubicBezTo>
                  <a:cubicBezTo>
                    <a:pt x="2253" y="5591"/>
                    <a:pt x="2227" y="5592"/>
                    <a:pt x="2202" y="5596"/>
                  </a:cubicBezTo>
                  <a:cubicBezTo>
                    <a:pt x="734" y="5796"/>
                    <a:pt x="2002" y="17438"/>
                    <a:pt x="1802" y="19773"/>
                  </a:cubicBezTo>
                  <a:cubicBezTo>
                    <a:pt x="1568" y="22074"/>
                    <a:pt x="1" y="27278"/>
                    <a:pt x="1" y="27278"/>
                  </a:cubicBezTo>
                  <a:lnTo>
                    <a:pt x="11209" y="30147"/>
                  </a:lnTo>
                  <a:cubicBezTo>
                    <a:pt x="11142" y="30080"/>
                    <a:pt x="13911" y="22741"/>
                    <a:pt x="15412" y="19739"/>
                  </a:cubicBezTo>
                  <a:cubicBezTo>
                    <a:pt x="16913" y="16737"/>
                    <a:pt x="21816" y="9332"/>
                    <a:pt x="20982" y="8765"/>
                  </a:cubicBezTo>
                  <a:cubicBezTo>
                    <a:pt x="20931" y="8728"/>
                    <a:pt x="20869" y="8711"/>
                    <a:pt x="20797" y="8711"/>
                  </a:cubicBezTo>
                  <a:cubicBezTo>
                    <a:pt x="19697" y="8711"/>
                    <a:pt x="16346" y="12768"/>
                    <a:pt x="16346" y="12768"/>
                  </a:cubicBezTo>
                  <a:cubicBezTo>
                    <a:pt x="16346" y="12768"/>
                    <a:pt x="20682" y="4195"/>
                    <a:pt x="19481" y="3528"/>
                  </a:cubicBezTo>
                  <a:cubicBezTo>
                    <a:pt x="19428" y="3501"/>
                    <a:pt x="19369" y="3489"/>
                    <a:pt x="19304" y="3489"/>
                  </a:cubicBezTo>
                  <a:cubicBezTo>
                    <a:pt x="17803" y="3489"/>
                    <a:pt x="13177" y="10199"/>
                    <a:pt x="13177" y="10199"/>
                  </a:cubicBezTo>
                  <a:cubicBezTo>
                    <a:pt x="13177" y="10199"/>
                    <a:pt x="16879" y="626"/>
                    <a:pt x="15078" y="25"/>
                  </a:cubicBezTo>
                  <a:cubicBezTo>
                    <a:pt x="15025" y="9"/>
                    <a:pt x="14970" y="1"/>
                    <a:pt x="14914" y="1"/>
                  </a:cubicBezTo>
                  <a:close/>
                </a:path>
              </a:pathLst>
            </a:custGeom>
            <a:solidFill>
              <a:srgbClr val="883D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73"/>
            <p:cNvSpPr/>
            <p:nvPr/>
          </p:nvSpPr>
          <p:spPr>
            <a:xfrm flipH="1">
              <a:off x="986814" y="2030418"/>
              <a:ext cx="418687" cy="602194"/>
            </a:xfrm>
            <a:custGeom>
              <a:rect b="b" l="l" r="r" t="t"/>
              <a:pathLst>
                <a:path extrusionOk="0" h="37328" w="25953">
                  <a:moveTo>
                    <a:pt x="14277" y="1"/>
                  </a:moveTo>
                  <a:cubicBezTo>
                    <a:pt x="11709" y="7406"/>
                    <a:pt x="5805" y="18480"/>
                    <a:pt x="1" y="25819"/>
                  </a:cubicBezTo>
                  <a:cubicBezTo>
                    <a:pt x="2469" y="27354"/>
                    <a:pt x="4137" y="26353"/>
                    <a:pt x="8707" y="37327"/>
                  </a:cubicBezTo>
                  <a:cubicBezTo>
                    <a:pt x="17280" y="27554"/>
                    <a:pt x="21616" y="17980"/>
                    <a:pt x="25953" y="3236"/>
                  </a:cubicBezTo>
                  <a:cubicBezTo>
                    <a:pt x="21316" y="2703"/>
                    <a:pt x="17947" y="568"/>
                    <a:pt x="14277" y="1"/>
                  </a:cubicBezTo>
                  <a:close/>
                </a:path>
              </a:pathLst>
            </a:custGeom>
            <a:solidFill>
              <a:srgbClr val="883D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73"/>
            <p:cNvSpPr/>
            <p:nvPr/>
          </p:nvSpPr>
          <p:spPr>
            <a:xfrm flipH="1">
              <a:off x="1212830" y="2386124"/>
              <a:ext cx="559136" cy="471956"/>
            </a:xfrm>
            <a:custGeom>
              <a:rect b="b" l="l" r="r" t="t"/>
              <a:pathLst>
                <a:path extrusionOk="0" h="29255" w="34659">
                  <a:moveTo>
                    <a:pt x="21949" y="1"/>
                  </a:moveTo>
                  <a:cubicBezTo>
                    <a:pt x="21716" y="234"/>
                    <a:pt x="21482" y="501"/>
                    <a:pt x="21216" y="701"/>
                  </a:cubicBezTo>
                  <a:cubicBezTo>
                    <a:pt x="15078" y="6138"/>
                    <a:pt x="8039" y="9307"/>
                    <a:pt x="0" y="10909"/>
                  </a:cubicBezTo>
                  <a:cubicBezTo>
                    <a:pt x="5471" y="14578"/>
                    <a:pt x="13710" y="23384"/>
                    <a:pt x="16679" y="29255"/>
                  </a:cubicBezTo>
                  <a:cubicBezTo>
                    <a:pt x="23751" y="27020"/>
                    <a:pt x="29722" y="22650"/>
                    <a:pt x="34658" y="17013"/>
                  </a:cubicBezTo>
                  <a:cubicBezTo>
                    <a:pt x="30055" y="6038"/>
                    <a:pt x="24485" y="1535"/>
                    <a:pt x="2194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73"/>
            <p:cNvSpPr/>
            <p:nvPr/>
          </p:nvSpPr>
          <p:spPr>
            <a:xfrm flipH="1">
              <a:off x="1450688" y="2452170"/>
              <a:ext cx="850812" cy="1009443"/>
            </a:xfrm>
            <a:custGeom>
              <a:rect b="b" l="l" r="r" t="t"/>
              <a:pathLst>
                <a:path extrusionOk="0" h="62572" w="52739">
                  <a:moveTo>
                    <a:pt x="31222" y="0"/>
                  </a:moveTo>
                  <a:cubicBezTo>
                    <a:pt x="24121" y="0"/>
                    <a:pt x="14997" y="1978"/>
                    <a:pt x="10408" y="3679"/>
                  </a:cubicBezTo>
                  <a:cubicBezTo>
                    <a:pt x="8907" y="4213"/>
                    <a:pt x="7907" y="4713"/>
                    <a:pt x="7640" y="5113"/>
                  </a:cubicBezTo>
                  <a:cubicBezTo>
                    <a:pt x="6906" y="6081"/>
                    <a:pt x="6172" y="7882"/>
                    <a:pt x="5472" y="10350"/>
                  </a:cubicBezTo>
                  <a:cubicBezTo>
                    <a:pt x="4904" y="12085"/>
                    <a:pt x="4404" y="14220"/>
                    <a:pt x="3904" y="16588"/>
                  </a:cubicBezTo>
                  <a:cubicBezTo>
                    <a:pt x="3403" y="18790"/>
                    <a:pt x="3003" y="21258"/>
                    <a:pt x="2569" y="23860"/>
                  </a:cubicBezTo>
                  <a:cubicBezTo>
                    <a:pt x="2203" y="26395"/>
                    <a:pt x="1836" y="29064"/>
                    <a:pt x="1502" y="31799"/>
                  </a:cubicBezTo>
                  <a:cubicBezTo>
                    <a:pt x="1168" y="34268"/>
                    <a:pt x="902" y="36803"/>
                    <a:pt x="701" y="39304"/>
                  </a:cubicBezTo>
                  <a:cubicBezTo>
                    <a:pt x="501" y="41606"/>
                    <a:pt x="34" y="58485"/>
                    <a:pt x="1" y="60586"/>
                  </a:cubicBezTo>
                  <a:cubicBezTo>
                    <a:pt x="8018" y="62067"/>
                    <a:pt x="16275" y="62571"/>
                    <a:pt x="23823" y="62571"/>
                  </a:cubicBezTo>
                  <a:cubicBezTo>
                    <a:pt x="38384" y="62571"/>
                    <a:pt x="50300" y="60693"/>
                    <a:pt x="52739" y="60319"/>
                  </a:cubicBezTo>
                  <a:cubicBezTo>
                    <a:pt x="52705" y="58552"/>
                    <a:pt x="52238" y="42240"/>
                    <a:pt x="52105" y="40105"/>
                  </a:cubicBezTo>
                  <a:cubicBezTo>
                    <a:pt x="51938" y="37537"/>
                    <a:pt x="51738" y="34801"/>
                    <a:pt x="51538" y="32066"/>
                  </a:cubicBezTo>
                  <a:cubicBezTo>
                    <a:pt x="51371" y="29564"/>
                    <a:pt x="51171" y="27096"/>
                    <a:pt x="50937" y="24694"/>
                  </a:cubicBezTo>
                  <a:cubicBezTo>
                    <a:pt x="50704" y="21925"/>
                    <a:pt x="50504" y="19257"/>
                    <a:pt x="50237" y="16855"/>
                  </a:cubicBezTo>
                  <a:cubicBezTo>
                    <a:pt x="50037" y="14720"/>
                    <a:pt x="49837" y="12719"/>
                    <a:pt x="49670" y="11018"/>
                  </a:cubicBezTo>
                  <a:cubicBezTo>
                    <a:pt x="49236" y="7215"/>
                    <a:pt x="48903" y="4680"/>
                    <a:pt x="48736" y="4213"/>
                  </a:cubicBezTo>
                  <a:cubicBezTo>
                    <a:pt x="48669" y="3946"/>
                    <a:pt x="48436" y="3712"/>
                    <a:pt x="48202" y="3445"/>
                  </a:cubicBezTo>
                  <a:cubicBezTo>
                    <a:pt x="46334" y="1678"/>
                    <a:pt x="40363" y="176"/>
                    <a:pt x="32057" y="10"/>
                  </a:cubicBezTo>
                  <a:cubicBezTo>
                    <a:pt x="31782" y="3"/>
                    <a:pt x="31504" y="0"/>
                    <a:pt x="3122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73"/>
            <p:cNvSpPr/>
            <p:nvPr/>
          </p:nvSpPr>
          <p:spPr>
            <a:xfrm flipH="1">
              <a:off x="1731587" y="2341469"/>
              <a:ext cx="304598" cy="265880"/>
            </a:xfrm>
            <a:custGeom>
              <a:rect b="b" l="l" r="r" t="t"/>
              <a:pathLst>
                <a:path extrusionOk="0" h="16481" w="18881">
                  <a:moveTo>
                    <a:pt x="16845" y="0"/>
                  </a:moveTo>
                  <a:lnTo>
                    <a:pt x="0" y="3636"/>
                  </a:lnTo>
                  <a:lnTo>
                    <a:pt x="1601" y="9540"/>
                  </a:lnTo>
                  <a:cubicBezTo>
                    <a:pt x="1601" y="9540"/>
                    <a:pt x="1389" y="16481"/>
                    <a:pt x="7009" y="16481"/>
                  </a:cubicBezTo>
                  <a:cubicBezTo>
                    <a:pt x="7695" y="16481"/>
                    <a:pt x="8469" y="16377"/>
                    <a:pt x="9340" y="16145"/>
                  </a:cubicBezTo>
                  <a:cubicBezTo>
                    <a:pt x="16945" y="14110"/>
                    <a:pt x="18880" y="6838"/>
                    <a:pt x="18880" y="6838"/>
                  </a:cubicBezTo>
                  <a:lnTo>
                    <a:pt x="16845" y="0"/>
                  </a:lnTo>
                  <a:close/>
                </a:path>
              </a:pathLst>
            </a:custGeom>
            <a:solidFill>
              <a:srgbClr val="883D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73"/>
            <p:cNvSpPr/>
            <p:nvPr/>
          </p:nvSpPr>
          <p:spPr>
            <a:xfrm flipH="1">
              <a:off x="1479210" y="2727310"/>
              <a:ext cx="64046" cy="148000"/>
            </a:xfrm>
            <a:custGeom>
              <a:rect b="b" l="l" r="r" t="t"/>
              <a:pathLst>
                <a:path extrusionOk="0" fill="none" h="9174" w="3970">
                  <a:moveTo>
                    <a:pt x="1668" y="0"/>
                  </a:moveTo>
                  <a:lnTo>
                    <a:pt x="3970" y="7639"/>
                  </a:lnTo>
                  <a:lnTo>
                    <a:pt x="0" y="9173"/>
                  </a:lnTo>
                </a:path>
              </a:pathLst>
            </a:custGeom>
            <a:noFill/>
            <a:ln cap="rnd" cmpd="sng" w="1417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73"/>
            <p:cNvSpPr/>
            <p:nvPr/>
          </p:nvSpPr>
          <p:spPr>
            <a:xfrm flipH="1">
              <a:off x="1488889" y="1515662"/>
              <a:ext cx="812610" cy="926990"/>
            </a:xfrm>
            <a:custGeom>
              <a:rect b="b" l="l" r="r" t="t"/>
              <a:pathLst>
                <a:path extrusionOk="0" h="57461" w="50371">
                  <a:moveTo>
                    <a:pt x="24263" y="0"/>
                  </a:moveTo>
                  <a:cubicBezTo>
                    <a:pt x="10412" y="0"/>
                    <a:pt x="291" y="11537"/>
                    <a:pt x="34" y="29907"/>
                  </a:cubicBezTo>
                  <a:cubicBezTo>
                    <a:pt x="1" y="32242"/>
                    <a:pt x="101" y="34444"/>
                    <a:pt x="335" y="36579"/>
                  </a:cubicBezTo>
                  <a:lnTo>
                    <a:pt x="335" y="36712"/>
                  </a:lnTo>
                  <a:cubicBezTo>
                    <a:pt x="401" y="37379"/>
                    <a:pt x="501" y="37980"/>
                    <a:pt x="601" y="38647"/>
                  </a:cubicBezTo>
                  <a:cubicBezTo>
                    <a:pt x="1435" y="44151"/>
                    <a:pt x="3337" y="48821"/>
                    <a:pt x="7006" y="52123"/>
                  </a:cubicBezTo>
                  <a:cubicBezTo>
                    <a:pt x="7006" y="52123"/>
                    <a:pt x="7039" y="52156"/>
                    <a:pt x="7073" y="52156"/>
                  </a:cubicBezTo>
                  <a:cubicBezTo>
                    <a:pt x="7706" y="52757"/>
                    <a:pt x="8407" y="53291"/>
                    <a:pt x="9174" y="53758"/>
                  </a:cubicBezTo>
                  <a:cubicBezTo>
                    <a:pt x="12343" y="55792"/>
                    <a:pt x="16513" y="57093"/>
                    <a:pt x="22017" y="57394"/>
                  </a:cubicBezTo>
                  <a:cubicBezTo>
                    <a:pt x="22284" y="57394"/>
                    <a:pt x="22517" y="57427"/>
                    <a:pt x="22784" y="57427"/>
                  </a:cubicBezTo>
                  <a:cubicBezTo>
                    <a:pt x="23051" y="57427"/>
                    <a:pt x="23318" y="57427"/>
                    <a:pt x="23618" y="57460"/>
                  </a:cubicBezTo>
                  <a:cubicBezTo>
                    <a:pt x="24218" y="57460"/>
                    <a:pt x="24852" y="57460"/>
                    <a:pt x="25486" y="57427"/>
                  </a:cubicBezTo>
                  <a:cubicBezTo>
                    <a:pt x="33291" y="56860"/>
                    <a:pt x="40296" y="52123"/>
                    <a:pt x="44533" y="44918"/>
                  </a:cubicBezTo>
                  <a:cubicBezTo>
                    <a:pt x="44566" y="44818"/>
                    <a:pt x="44633" y="44784"/>
                    <a:pt x="44633" y="44684"/>
                  </a:cubicBezTo>
                  <a:cubicBezTo>
                    <a:pt x="44966" y="44117"/>
                    <a:pt x="45300" y="43484"/>
                    <a:pt x="45567" y="42850"/>
                  </a:cubicBezTo>
                  <a:cubicBezTo>
                    <a:pt x="47135" y="39681"/>
                    <a:pt x="48202" y="36078"/>
                    <a:pt x="48636" y="32142"/>
                  </a:cubicBezTo>
                  <a:cubicBezTo>
                    <a:pt x="50370" y="15964"/>
                    <a:pt x="40363" y="953"/>
                    <a:pt x="25886" y="52"/>
                  </a:cubicBezTo>
                  <a:cubicBezTo>
                    <a:pt x="25340" y="18"/>
                    <a:pt x="24799" y="0"/>
                    <a:pt x="24263" y="0"/>
                  </a:cubicBezTo>
                  <a:close/>
                </a:path>
              </a:pathLst>
            </a:custGeom>
            <a:solidFill>
              <a:srgbClr val="883D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73"/>
            <p:cNvSpPr/>
            <p:nvPr/>
          </p:nvSpPr>
          <p:spPr>
            <a:xfrm flipH="1">
              <a:off x="1325838" y="1420884"/>
              <a:ext cx="970805" cy="648301"/>
            </a:xfrm>
            <a:custGeom>
              <a:rect b="b" l="l" r="r" t="t"/>
              <a:pathLst>
                <a:path extrusionOk="0" h="40186" w="60177">
                  <a:moveTo>
                    <a:pt x="26048" y="0"/>
                  </a:moveTo>
                  <a:cubicBezTo>
                    <a:pt x="25391" y="0"/>
                    <a:pt x="24735" y="21"/>
                    <a:pt x="24084" y="57"/>
                  </a:cubicBezTo>
                  <a:cubicBezTo>
                    <a:pt x="23017" y="90"/>
                    <a:pt x="21916" y="157"/>
                    <a:pt x="20848" y="323"/>
                  </a:cubicBezTo>
                  <a:cubicBezTo>
                    <a:pt x="17713" y="790"/>
                    <a:pt x="14677" y="1624"/>
                    <a:pt x="11842" y="3092"/>
                  </a:cubicBezTo>
                  <a:cubicBezTo>
                    <a:pt x="5337" y="6428"/>
                    <a:pt x="801" y="13066"/>
                    <a:pt x="200" y="20171"/>
                  </a:cubicBezTo>
                  <a:cubicBezTo>
                    <a:pt x="141" y="20918"/>
                    <a:pt x="0" y="23379"/>
                    <a:pt x="1172" y="23379"/>
                  </a:cubicBezTo>
                  <a:cubicBezTo>
                    <a:pt x="1308" y="23379"/>
                    <a:pt x="1461" y="23346"/>
                    <a:pt x="1635" y="23273"/>
                  </a:cubicBezTo>
                  <a:cubicBezTo>
                    <a:pt x="1735" y="23173"/>
                    <a:pt x="1868" y="23106"/>
                    <a:pt x="2002" y="22973"/>
                  </a:cubicBezTo>
                  <a:cubicBezTo>
                    <a:pt x="2535" y="21238"/>
                    <a:pt x="3703" y="19671"/>
                    <a:pt x="4870" y="18270"/>
                  </a:cubicBezTo>
                  <a:cubicBezTo>
                    <a:pt x="6305" y="16769"/>
                    <a:pt x="7906" y="15401"/>
                    <a:pt x="9640" y="14233"/>
                  </a:cubicBezTo>
                  <a:cubicBezTo>
                    <a:pt x="12209" y="12432"/>
                    <a:pt x="15144" y="11098"/>
                    <a:pt x="18146" y="10097"/>
                  </a:cubicBezTo>
                  <a:cubicBezTo>
                    <a:pt x="20415" y="8129"/>
                    <a:pt x="23317" y="6962"/>
                    <a:pt x="26319" y="6495"/>
                  </a:cubicBezTo>
                  <a:lnTo>
                    <a:pt x="26319" y="6495"/>
                  </a:lnTo>
                  <a:cubicBezTo>
                    <a:pt x="23884" y="7162"/>
                    <a:pt x="21649" y="8429"/>
                    <a:pt x="19748" y="10097"/>
                  </a:cubicBezTo>
                  <a:cubicBezTo>
                    <a:pt x="20081" y="11431"/>
                    <a:pt x="20648" y="12666"/>
                    <a:pt x="21315" y="13900"/>
                  </a:cubicBezTo>
                  <a:cubicBezTo>
                    <a:pt x="23083" y="17069"/>
                    <a:pt x="25985" y="19571"/>
                    <a:pt x="29321" y="21172"/>
                  </a:cubicBezTo>
                  <a:cubicBezTo>
                    <a:pt x="30489" y="21772"/>
                    <a:pt x="31723" y="22272"/>
                    <a:pt x="33024" y="22606"/>
                  </a:cubicBezTo>
                  <a:cubicBezTo>
                    <a:pt x="33257" y="24241"/>
                    <a:pt x="33324" y="25942"/>
                    <a:pt x="34091" y="27410"/>
                  </a:cubicBezTo>
                  <a:cubicBezTo>
                    <a:pt x="34992" y="29011"/>
                    <a:pt x="36760" y="29578"/>
                    <a:pt x="38328" y="30578"/>
                  </a:cubicBezTo>
                  <a:cubicBezTo>
                    <a:pt x="39929" y="31613"/>
                    <a:pt x="40729" y="33447"/>
                    <a:pt x="40696" y="35248"/>
                  </a:cubicBezTo>
                  <a:cubicBezTo>
                    <a:pt x="40696" y="35982"/>
                    <a:pt x="39762" y="40119"/>
                    <a:pt x="41196" y="40185"/>
                  </a:cubicBezTo>
                  <a:cubicBezTo>
                    <a:pt x="41363" y="40185"/>
                    <a:pt x="41530" y="40119"/>
                    <a:pt x="41663" y="39985"/>
                  </a:cubicBezTo>
                  <a:cubicBezTo>
                    <a:pt x="42731" y="39151"/>
                    <a:pt x="43765" y="38251"/>
                    <a:pt x="44932" y="37517"/>
                  </a:cubicBezTo>
                  <a:cubicBezTo>
                    <a:pt x="46166" y="36783"/>
                    <a:pt x="47534" y="36516"/>
                    <a:pt x="48868" y="36116"/>
                  </a:cubicBezTo>
                  <a:cubicBezTo>
                    <a:pt x="50403" y="35615"/>
                    <a:pt x="51904" y="35082"/>
                    <a:pt x="53338" y="34314"/>
                  </a:cubicBezTo>
                  <a:cubicBezTo>
                    <a:pt x="55873" y="32980"/>
                    <a:pt x="58075" y="30912"/>
                    <a:pt x="59076" y="28243"/>
                  </a:cubicBezTo>
                  <a:cubicBezTo>
                    <a:pt x="60176" y="25308"/>
                    <a:pt x="60110" y="22106"/>
                    <a:pt x="59376" y="19137"/>
                  </a:cubicBezTo>
                  <a:cubicBezTo>
                    <a:pt x="58342" y="14434"/>
                    <a:pt x="55773" y="9930"/>
                    <a:pt x="52171" y="6628"/>
                  </a:cubicBezTo>
                  <a:cubicBezTo>
                    <a:pt x="51537" y="6061"/>
                    <a:pt x="50870" y="5494"/>
                    <a:pt x="50169" y="4993"/>
                  </a:cubicBezTo>
                  <a:cubicBezTo>
                    <a:pt x="48001" y="3426"/>
                    <a:pt x="45399" y="2425"/>
                    <a:pt x="42731" y="1825"/>
                  </a:cubicBezTo>
                  <a:cubicBezTo>
                    <a:pt x="41363" y="1558"/>
                    <a:pt x="39929" y="1391"/>
                    <a:pt x="38561" y="1291"/>
                  </a:cubicBezTo>
                  <a:cubicBezTo>
                    <a:pt x="38209" y="1276"/>
                    <a:pt x="37853" y="1268"/>
                    <a:pt x="37495" y="1268"/>
                  </a:cubicBezTo>
                  <a:cubicBezTo>
                    <a:pt x="36260" y="1268"/>
                    <a:pt x="34999" y="1366"/>
                    <a:pt x="33758" y="1624"/>
                  </a:cubicBezTo>
                  <a:cubicBezTo>
                    <a:pt x="33557" y="1491"/>
                    <a:pt x="33324" y="1391"/>
                    <a:pt x="33057" y="1257"/>
                  </a:cubicBezTo>
                  <a:cubicBezTo>
                    <a:pt x="32557" y="991"/>
                    <a:pt x="32056" y="790"/>
                    <a:pt x="31523" y="657"/>
                  </a:cubicBezTo>
                  <a:cubicBezTo>
                    <a:pt x="29730" y="166"/>
                    <a:pt x="27883" y="0"/>
                    <a:pt x="26048" y="0"/>
                  </a:cubicBezTo>
                  <a:close/>
                </a:path>
              </a:pathLst>
            </a:custGeom>
            <a:solidFill>
              <a:srgbClr val="EFB4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73"/>
            <p:cNvSpPr/>
            <p:nvPr/>
          </p:nvSpPr>
          <p:spPr>
            <a:xfrm flipH="1">
              <a:off x="1344681" y="1940544"/>
              <a:ext cx="248634" cy="299516"/>
            </a:xfrm>
            <a:custGeom>
              <a:rect b="b" l="l" r="r" t="t"/>
              <a:pathLst>
                <a:path extrusionOk="0" h="18566" w="15412">
                  <a:moveTo>
                    <a:pt x="9607" y="0"/>
                  </a:moveTo>
                  <a:cubicBezTo>
                    <a:pt x="4103" y="0"/>
                    <a:pt x="946" y="6431"/>
                    <a:pt x="268" y="11209"/>
                  </a:cubicBezTo>
                  <a:cubicBezTo>
                    <a:pt x="101" y="12410"/>
                    <a:pt x="1" y="13644"/>
                    <a:pt x="301" y="14878"/>
                  </a:cubicBezTo>
                  <a:cubicBezTo>
                    <a:pt x="803" y="17105"/>
                    <a:pt x="2603" y="18565"/>
                    <a:pt x="4868" y="18565"/>
                  </a:cubicBezTo>
                  <a:cubicBezTo>
                    <a:pt x="5012" y="18565"/>
                    <a:pt x="5157" y="18559"/>
                    <a:pt x="5305" y="18548"/>
                  </a:cubicBezTo>
                  <a:cubicBezTo>
                    <a:pt x="7506" y="18381"/>
                    <a:pt x="9608" y="17080"/>
                    <a:pt x="11176" y="15645"/>
                  </a:cubicBezTo>
                  <a:cubicBezTo>
                    <a:pt x="13777" y="13377"/>
                    <a:pt x="15345" y="10108"/>
                    <a:pt x="15412" y="6706"/>
                  </a:cubicBezTo>
                  <a:cubicBezTo>
                    <a:pt x="15412" y="5105"/>
                    <a:pt x="15112" y="3470"/>
                    <a:pt x="14144" y="2203"/>
                  </a:cubicBezTo>
                  <a:cubicBezTo>
                    <a:pt x="13277" y="968"/>
                    <a:pt x="12176" y="368"/>
                    <a:pt x="11009" y="134"/>
                  </a:cubicBezTo>
                  <a:cubicBezTo>
                    <a:pt x="10526" y="43"/>
                    <a:pt x="10058" y="0"/>
                    <a:pt x="9607" y="0"/>
                  </a:cubicBezTo>
                  <a:close/>
                </a:path>
              </a:pathLst>
            </a:custGeom>
            <a:solidFill>
              <a:srgbClr val="883D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73"/>
            <p:cNvSpPr/>
            <p:nvPr/>
          </p:nvSpPr>
          <p:spPr>
            <a:xfrm flipH="1">
              <a:off x="1406017" y="1992749"/>
              <a:ext cx="117332" cy="162535"/>
            </a:xfrm>
            <a:custGeom>
              <a:rect b="b" l="l" r="r" t="t"/>
              <a:pathLst>
                <a:path extrusionOk="0" fill="none" h="10075" w="7273">
                  <a:moveTo>
                    <a:pt x="7272" y="734"/>
                  </a:moveTo>
                  <a:cubicBezTo>
                    <a:pt x="7272" y="734"/>
                    <a:pt x="434" y="1"/>
                    <a:pt x="0" y="10074"/>
                  </a:cubicBezTo>
                </a:path>
              </a:pathLst>
            </a:custGeom>
            <a:solidFill>
              <a:schemeClr val="dk1"/>
            </a:solidFill>
            <a:ln cap="rnd" cmpd="sng" w="1417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73"/>
            <p:cNvSpPr/>
            <p:nvPr/>
          </p:nvSpPr>
          <p:spPr>
            <a:xfrm flipH="1">
              <a:off x="1413551" y="2023417"/>
              <a:ext cx="56528" cy="66756"/>
            </a:xfrm>
            <a:custGeom>
              <a:rect b="b" l="l" r="r" t="t"/>
              <a:pathLst>
                <a:path extrusionOk="0" fill="none" h="4138" w="3504">
                  <a:moveTo>
                    <a:pt x="2136" y="4137"/>
                  </a:moveTo>
                  <a:cubicBezTo>
                    <a:pt x="2136" y="4137"/>
                    <a:pt x="3503" y="301"/>
                    <a:pt x="1" y="1"/>
                  </a:cubicBezTo>
                </a:path>
              </a:pathLst>
            </a:custGeom>
            <a:solidFill>
              <a:schemeClr val="dk1"/>
            </a:solidFill>
            <a:ln cap="rnd" cmpd="sng" w="1417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73"/>
            <p:cNvSpPr/>
            <p:nvPr/>
          </p:nvSpPr>
          <p:spPr>
            <a:xfrm flipH="1">
              <a:off x="1566390" y="2129907"/>
              <a:ext cx="403619" cy="312196"/>
            </a:xfrm>
            <a:custGeom>
              <a:rect b="b" l="l" r="r" t="t"/>
              <a:pathLst>
                <a:path extrusionOk="0" h="19352" w="25019">
                  <a:moveTo>
                    <a:pt x="16329" y="1"/>
                  </a:moveTo>
                  <a:cubicBezTo>
                    <a:pt x="16022" y="1"/>
                    <a:pt x="15716" y="13"/>
                    <a:pt x="15412" y="38"/>
                  </a:cubicBezTo>
                  <a:cubicBezTo>
                    <a:pt x="12477" y="238"/>
                    <a:pt x="9708" y="1472"/>
                    <a:pt x="7306" y="3074"/>
                  </a:cubicBezTo>
                  <a:cubicBezTo>
                    <a:pt x="4971" y="4641"/>
                    <a:pt x="2903" y="6676"/>
                    <a:pt x="1602" y="9178"/>
                  </a:cubicBezTo>
                  <a:cubicBezTo>
                    <a:pt x="401" y="11680"/>
                    <a:pt x="1" y="14715"/>
                    <a:pt x="1068" y="17317"/>
                  </a:cubicBezTo>
                  <a:cubicBezTo>
                    <a:pt x="1335" y="18018"/>
                    <a:pt x="1736" y="18718"/>
                    <a:pt x="2236" y="19319"/>
                  </a:cubicBezTo>
                  <a:cubicBezTo>
                    <a:pt x="2503" y="19319"/>
                    <a:pt x="2770" y="19319"/>
                    <a:pt x="3070" y="19352"/>
                  </a:cubicBezTo>
                  <a:cubicBezTo>
                    <a:pt x="3670" y="19352"/>
                    <a:pt x="4304" y="19352"/>
                    <a:pt x="4938" y="19319"/>
                  </a:cubicBezTo>
                  <a:cubicBezTo>
                    <a:pt x="12743" y="18751"/>
                    <a:pt x="19748" y="14015"/>
                    <a:pt x="23985" y="6810"/>
                  </a:cubicBezTo>
                  <a:cubicBezTo>
                    <a:pt x="24018" y="6709"/>
                    <a:pt x="24085" y="6676"/>
                    <a:pt x="24085" y="6576"/>
                  </a:cubicBezTo>
                  <a:cubicBezTo>
                    <a:pt x="24418" y="6009"/>
                    <a:pt x="24752" y="5375"/>
                    <a:pt x="25019" y="4741"/>
                  </a:cubicBezTo>
                  <a:cubicBezTo>
                    <a:pt x="24619" y="3974"/>
                    <a:pt x="24118" y="3240"/>
                    <a:pt x="23451" y="2673"/>
                  </a:cubicBezTo>
                  <a:cubicBezTo>
                    <a:pt x="21572" y="884"/>
                    <a:pt x="18920" y="1"/>
                    <a:pt x="16329" y="1"/>
                  </a:cubicBezTo>
                  <a:close/>
                </a:path>
              </a:pathLst>
            </a:custGeom>
            <a:solidFill>
              <a:srgbClr val="DF5937">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73"/>
            <p:cNvSpPr/>
            <p:nvPr/>
          </p:nvSpPr>
          <p:spPr>
            <a:xfrm flipH="1">
              <a:off x="2187394" y="2105757"/>
              <a:ext cx="108717" cy="251328"/>
            </a:xfrm>
            <a:custGeom>
              <a:rect b="b" l="l" r="r" t="t"/>
              <a:pathLst>
                <a:path extrusionOk="0" h="15579" w="6739">
                  <a:moveTo>
                    <a:pt x="1" y="1"/>
                  </a:moveTo>
                  <a:lnTo>
                    <a:pt x="1" y="134"/>
                  </a:lnTo>
                  <a:cubicBezTo>
                    <a:pt x="67" y="801"/>
                    <a:pt x="167" y="1402"/>
                    <a:pt x="267" y="2069"/>
                  </a:cubicBezTo>
                  <a:cubicBezTo>
                    <a:pt x="1101" y="7573"/>
                    <a:pt x="3003" y="12243"/>
                    <a:pt x="6672" y="15545"/>
                  </a:cubicBezTo>
                  <a:cubicBezTo>
                    <a:pt x="6672" y="15545"/>
                    <a:pt x="6705" y="15578"/>
                    <a:pt x="6739" y="15578"/>
                  </a:cubicBezTo>
                  <a:cubicBezTo>
                    <a:pt x="6505" y="12910"/>
                    <a:pt x="6072" y="10241"/>
                    <a:pt x="5238" y="7706"/>
                  </a:cubicBezTo>
                  <a:cubicBezTo>
                    <a:pt x="4204" y="4704"/>
                    <a:pt x="2502" y="1869"/>
                    <a:pt x="1" y="1"/>
                  </a:cubicBezTo>
                  <a:close/>
                </a:path>
              </a:pathLst>
            </a:custGeom>
            <a:solidFill>
              <a:srgbClr val="DF5937">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73"/>
            <p:cNvSpPr/>
            <p:nvPr/>
          </p:nvSpPr>
          <p:spPr>
            <a:xfrm flipH="1">
              <a:off x="1843804" y="1787688"/>
              <a:ext cx="137497" cy="97844"/>
            </a:xfrm>
            <a:custGeom>
              <a:rect b="b" l="l" r="r" t="t"/>
              <a:pathLst>
                <a:path extrusionOk="0" h="6065" w="8523">
                  <a:moveTo>
                    <a:pt x="2318" y="1"/>
                  </a:moveTo>
                  <a:cubicBezTo>
                    <a:pt x="1744" y="1"/>
                    <a:pt x="1213" y="142"/>
                    <a:pt x="801" y="503"/>
                  </a:cubicBezTo>
                  <a:cubicBezTo>
                    <a:pt x="334" y="870"/>
                    <a:pt x="0" y="1437"/>
                    <a:pt x="101" y="2037"/>
                  </a:cubicBezTo>
                  <a:cubicBezTo>
                    <a:pt x="167" y="2671"/>
                    <a:pt x="701" y="3238"/>
                    <a:pt x="1401" y="3538"/>
                  </a:cubicBezTo>
                  <a:cubicBezTo>
                    <a:pt x="2135" y="3805"/>
                    <a:pt x="2869" y="3905"/>
                    <a:pt x="3636" y="4072"/>
                  </a:cubicBezTo>
                  <a:cubicBezTo>
                    <a:pt x="5037" y="4406"/>
                    <a:pt x="6438" y="5039"/>
                    <a:pt x="7539" y="5940"/>
                  </a:cubicBezTo>
                  <a:cubicBezTo>
                    <a:pt x="7662" y="6028"/>
                    <a:pt x="7790" y="6065"/>
                    <a:pt x="7910" y="6065"/>
                  </a:cubicBezTo>
                  <a:cubicBezTo>
                    <a:pt x="8246" y="6065"/>
                    <a:pt x="8522" y="5777"/>
                    <a:pt x="8473" y="5506"/>
                  </a:cubicBezTo>
                  <a:cubicBezTo>
                    <a:pt x="8406" y="4172"/>
                    <a:pt x="7539" y="2871"/>
                    <a:pt x="6538" y="1904"/>
                  </a:cubicBezTo>
                  <a:cubicBezTo>
                    <a:pt x="5571" y="1003"/>
                    <a:pt x="4203" y="203"/>
                    <a:pt x="2836" y="36"/>
                  </a:cubicBezTo>
                  <a:cubicBezTo>
                    <a:pt x="2661" y="13"/>
                    <a:pt x="2487" y="1"/>
                    <a:pt x="2318" y="1"/>
                  </a:cubicBezTo>
                  <a:close/>
                </a:path>
              </a:pathLst>
            </a:custGeom>
            <a:solidFill>
              <a:srgbClr val="EFB4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73"/>
            <p:cNvSpPr/>
            <p:nvPr/>
          </p:nvSpPr>
          <p:spPr>
            <a:xfrm flipH="1">
              <a:off x="1950069" y="2127471"/>
              <a:ext cx="226887" cy="96666"/>
            </a:xfrm>
            <a:custGeom>
              <a:rect b="b" l="l" r="r" t="t"/>
              <a:pathLst>
                <a:path extrusionOk="0" h="5992" w="14064">
                  <a:moveTo>
                    <a:pt x="11278" y="1"/>
                  </a:moveTo>
                  <a:cubicBezTo>
                    <a:pt x="10007" y="1"/>
                    <a:pt x="8637" y="727"/>
                    <a:pt x="6291" y="856"/>
                  </a:cubicBezTo>
                  <a:cubicBezTo>
                    <a:pt x="6050" y="867"/>
                    <a:pt x="5816" y="871"/>
                    <a:pt x="5589" y="871"/>
                  </a:cubicBezTo>
                  <a:cubicBezTo>
                    <a:pt x="3789" y="871"/>
                    <a:pt x="2439" y="576"/>
                    <a:pt x="1648" y="576"/>
                  </a:cubicBezTo>
                  <a:cubicBezTo>
                    <a:pt x="1283" y="576"/>
                    <a:pt x="1037" y="639"/>
                    <a:pt x="920" y="823"/>
                  </a:cubicBezTo>
                  <a:cubicBezTo>
                    <a:pt x="1" y="2155"/>
                    <a:pt x="1554" y="5991"/>
                    <a:pt x="6213" y="5991"/>
                  </a:cubicBezTo>
                  <a:cubicBezTo>
                    <a:pt x="6453" y="5991"/>
                    <a:pt x="6701" y="5981"/>
                    <a:pt x="6958" y="5960"/>
                  </a:cubicBezTo>
                  <a:cubicBezTo>
                    <a:pt x="11261" y="5526"/>
                    <a:pt x="14063" y="890"/>
                    <a:pt x="12395" y="222"/>
                  </a:cubicBezTo>
                  <a:cubicBezTo>
                    <a:pt x="12017" y="63"/>
                    <a:pt x="11652" y="1"/>
                    <a:pt x="1127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73"/>
            <p:cNvSpPr/>
            <p:nvPr/>
          </p:nvSpPr>
          <p:spPr>
            <a:xfrm flipH="1">
              <a:off x="2121735" y="1770201"/>
              <a:ext cx="108846" cy="85518"/>
            </a:xfrm>
            <a:custGeom>
              <a:rect b="b" l="l" r="r" t="t"/>
              <a:pathLst>
                <a:path extrusionOk="0" h="5301" w="6747">
                  <a:moveTo>
                    <a:pt x="4733" y="0"/>
                  </a:moveTo>
                  <a:cubicBezTo>
                    <a:pt x="4625" y="0"/>
                    <a:pt x="4517" y="7"/>
                    <a:pt x="4411" y="19"/>
                  </a:cubicBezTo>
                  <a:cubicBezTo>
                    <a:pt x="3277" y="186"/>
                    <a:pt x="2243" y="853"/>
                    <a:pt x="1476" y="1654"/>
                  </a:cubicBezTo>
                  <a:cubicBezTo>
                    <a:pt x="709" y="2487"/>
                    <a:pt x="41" y="3622"/>
                    <a:pt x="75" y="4789"/>
                  </a:cubicBezTo>
                  <a:cubicBezTo>
                    <a:pt x="1" y="5036"/>
                    <a:pt x="237" y="5301"/>
                    <a:pt x="513" y="5301"/>
                  </a:cubicBezTo>
                  <a:cubicBezTo>
                    <a:pt x="611" y="5301"/>
                    <a:pt x="713" y="5268"/>
                    <a:pt x="809" y="5189"/>
                  </a:cubicBezTo>
                  <a:cubicBezTo>
                    <a:pt x="1709" y="4456"/>
                    <a:pt x="2777" y="3855"/>
                    <a:pt x="3911" y="3622"/>
                  </a:cubicBezTo>
                  <a:cubicBezTo>
                    <a:pt x="4478" y="3455"/>
                    <a:pt x="5112" y="3388"/>
                    <a:pt x="5645" y="3155"/>
                  </a:cubicBezTo>
                  <a:cubicBezTo>
                    <a:pt x="6213" y="2954"/>
                    <a:pt x="6646" y="2454"/>
                    <a:pt x="6713" y="1820"/>
                  </a:cubicBezTo>
                  <a:cubicBezTo>
                    <a:pt x="6746" y="1287"/>
                    <a:pt x="6446" y="786"/>
                    <a:pt x="6079" y="453"/>
                  </a:cubicBezTo>
                  <a:cubicBezTo>
                    <a:pt x="5699" y="127"/>
                    <a:pt x="5209" y="0"/>
                    <a:pt x="4733" y="0"/>
                  </a:cubicBezTo>
                  <a:close/>
                </a:path>
              </a:pathLst>
            </a:custGeom>
            <a:solidFill>
              <a:srgbClr val="EFB4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73"/>
            <p:cNvSpPr/>
            <p:nvPr/>
          </p:nvSpPr>
          <p:spPr>
            <a:xfrm flipH="1">
              <a:off x="2045331" y="1898583"/>
              <a:ext cx="87180" cy="177587"/>
            </a:xfrm>
            <a:custGeom>
              <a:rect b="b" l="l" r="r" t="t"/>
              <a:pathLst>
                <a:path extrusionOk="0" fill="none" h="11008" w="5404">
                  <a:moveTo>
                    <a:pt x="4804" y="0"/>
                  </a:moveTo>
                  <a:cubicBezTo>
                    <a:pt x="4804" y="0"/>
                    <a:pt x="4737" y="6004"/>
                    <a:pt x="2569" y="7305"/>
                  </a:cubicBezTo>
                  <a:cubicBezTo>
                    <a:pt x="0" y="8840"/>
                    <a:pt x="3202" y="11008"/>
                    <a:pt x="5404" y="10808"/>
                  </a:cubicBezTo>
                </a:path>
              </a:pathLst>
            </a:custGeom>
            <a:solidFill>
              <a:schemeClr val="dk1"/>
            </a:solidFill>
            <a:ln cap="rnd" cmpd="sng" w="1417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73"/>
            <p:cNvSpPr/>
            <p:nvPr/>
          </p:nvSpPr>
          <p:spPr>
            <a:xfrm flipH="1">
              <a:off x="1831689" y="1940011"/>
              <a:ext cx="155533" cy="69434"/>
            </a:xfrm>
            <a:custGeom>
              <a:rect b="b" l="l" r="r" t="t"/>
              <a:pathLst>
                <a:path extrusionOk="0" fill="none" h="4304" w="9641">
                  <a:moveTo>
                    <a:pt x="1" y="3503"/>
                  </a:moveTo>
                  <a:cubicBezTo>
                    <a:pt x="1" y="3503"/>
                    <a:pt x="5171" y="1"/>
                    <a:pt x="9641" y="4304"/>
                  </a:cubicBezTo>
                </a:path>
              </a:pathLst>
            </a:custGeom>
            <a:solidFill>
              <a:schemeClr val="dk1"/>
            </a:solidFill>
            <a:ln cap="rnd" cmpd="sng" w="1417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73"/>
            <p:cNvSpPr/>
            <p:nvPr/>
          </p:nvSpPr>
          <p:spPr>
            <a:xfrm flipH="1">
              <a:off x="2139497" y="1917410"/>
              <a:ext cx="102796" cy="80743"/>
            </a:xfrm>
            <a:custGeom>
              <a:rect b="b" l="l" r="r" t="t"/>
              <a:pathLst>
                <a:path extrusionOk="0" fill="none" h="5005" w="6372">
                  <a:moveTo>
                    <a:pt x="0" y="3236"/>
                  </a:moveTo>
                  <a:cubicBezTo>
                    <a:pt x="0" y="3236"/>
                    <a:pt x="2669" y="1"/>
                    <a:pt x="6371" y="5004"/>
                  </a:cubicBezTo>
                </a:path>
              </a:pathLst>
            </a:custGeom>
            <a:solidFill>
              <a:schemeClr val="dk1"/>
            </a:solidFill>
            <a:ln cap="rnd" cmpd="sng" w="1417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73"/>
            <p:cNvSpPr/>
            <p:nvPr/>
          </p:nvSpPr>
          <p:spPr>
            <a:xfrm flipH="1">
              <a:off x="1042777" y="1879208"/>
              <a:ext cx="58674" cy="89874"/>
            </a:xfrm>
            <a:custGeom>
              <a:rect b="b" l="l" r="r" t="t"/>
              <a:pathLst>
                <a:path extrusionOk="0" fill="none" h="5571" w="3637">
                  <a:moveTo>
                    <a:pt x="0" y="0"/>
                  </a:moveTo>
                  <a:cubicBezTo>
                    <a:pt x="0" y="0"/>
                    <a:pt x="3636" y="1234"/>
                    <a:pt x="3303" y="5571"/>
                  </a:cubicBezTo>
                </a:path>
              </a:pathLst>
            </a:custGeom>
            <a:solidFill>
              <a:schemeClr val="dk1"/>
            </a:solidFill>
            <a:ln cap="rnd" cmpd="sng" w="1417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80" name="Google Shape;1180;p73"/>
            <p:cNvGrpSpPr/>
            <p:nvPr/>
          </p:nvGrpSpPr>
          <p:grpSpPr>
            <a:xfrm rot="1727182">
              <a:off x="1853164" y="1925534"/>
              <a:ext cx="1406976" cy="1589923"/>
              <a:chOff x="5009250" y="1098013"/>
              <a:chExt cx="2209072" cy="2496314"/>
            </a:xfrm>
          </p:grpSpPr>
          <p:sp>
            <p:nvSpPr>
              <p:cNvPr id="1181" name="Google Shape;1181;p73"/>
              <p:cNvSpPr/>
              <p:nvPr/>
            </p:nvSpPr>
            <p:spPr>
              <a:xfrm>
                <a:off x="5892832" y="1205806"/>
                <a:ext cx="50650" cy="150828"/>
              </a:xfrm>
              <a:custGeom>
                <a:rect b="b" l="l" r="r" t="t"/>
                <a:pathLst>
                  <a:path extrusionOk="0" h="1882" w="632">
                    <a:moveTo>
                      <a:pt x="1" y="1"/>
                    </a:moveTo>
                    <a:lnTo>
                      <a:pt x="1" y="1882"/>
                    </a:lnTo>
                    <a:lnTo>
                      <a:pt x="632" y="1882"/>
                    </a:lnTo>
                    <a:lnTo>
                      <a:pt x="63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73"/>
              <p:cNvSpPr/>
              <p:nvPr/>
            </p:nvSpPr>
            <p:spPr>
              <a:xfrm>
                <a:off x="5843223" y="1098974"/>
                <a:ext cx="148023" cy="147943"/>
              </a:xfrm>
              <a:custGeom>
                <a:rect b="b" l="l" r="r" t="t"/>
                <a:pathLst>
                  <a:path extrusionOk="0" h="1846" w="1847">
                    <a:moveTo>
                      <a:pt x="918" y="0"/>
                    </a:moveTo>
                    <a:cubicBezTo>
                      <a:pt x="406" y="0"/>
                      <a:pt x="1" y="405"/>
                      <a:pt x="1" y="917"/>
                    </a:cubicBezTo>
                    <a:cubicBezTo>
                      <a:pt x="1" y="1429"/>
                      <a:pt x="406" y="1846"/>
                      <a:pt x="918" y="1846"/>
                    </a:cubicBezTo>
                    <a:cubicBezTo>
                      <a:pt x="1430" y="1846"/>
                      <a:pt x="1846" y="1429"/>
                      <a:pt x="1846" y="917"/>
                    </a:cubicBezTo>
                    <a:cubicBezTo>
                      <a:pt x="1846" y="405"/>
                      <a:pt x="1430" y="0"/>
                      <a:pt x="91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73"/>
              <p:cNvSpPr/>
              <p:nvPr/>
            </p:nvSpPr>
            <p:spPr>
              <a:xfrm>
                <a:off x="6285054" y="1205806"/>
                <a:ext cx="50650" cy="150828"/>
              </a:xfrm>
              <a:custGeom>
                <a:rect b="b" l="l" r="r" t="t"/>
                <a:pathLst>
                  <a:path extrusionOk="0" h="1882" w="632">
                    <a:moveTo>
                      <a:pt x="0" y="1"/>
                    </a:moveTo>
                    <a:lnTo>
                      <a:pt x="0" y="1882"/>
                    </a:lnTo>
                    <a:lnTo>
                      <a:pt x="631" y="1882"/>
                    </a:lnTo>
                    <a:lnTo>
                      <a:pt x="63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73"/>
              <p:cNvSpPr/>
              <p:nvPr/>
            </p:nvSpPr>
            <p:spPr>
              <a:xfrm>
                <a:off x="6236407" y="1098013"/>
                <a:ext cx="147943" cy="146981"/>
              </a:xfrm>
              <a:custGeom>
                <a:rect b="b" l="l" r="r" t="t"/>
                <a:pathLst>
                  <a:path extrusionOk="0" h="1834" w="1846">
                    <a:moveTo>
                      <a:pt x="929" y="0"/>
                    </a:moveTo>
                    <a:cubicBezTo>
                      <a:pt x="417" y="0"/>
                      <a:pt x="0" y="405"/>
                      <a:pt x="0" y="917"/>
                    </a:cubicBezTo>
                    <a:cubicBezTo>
                      <a:pt x="0" y="1429"/>
                      <a:pt x="417" y="1834"/>
                      <a:pt x="929" y="1834"/>
                    </a:cubicBezTo>
                    <a:cubicBezTo>
                      <a:pt x="1441" y="1834"/>
                      <a:pt x="1846" y="1429"/>
                      <a:pt x="1846" y="917"/>
                    </a:cubicBezTo>
                    <a:cubicBezTo>
                      <a:pt x="1846" y="405"/>
                      <a:pt x="1441" y="0"/>
                      <a:pt x="92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73"/>
              <p:cNvSpPr/>
              <p:nvPr/>
            </p:nvSpPr>
            <p:spPr>
              <a:xfrm>
                <a:off x="5973937" y="1858496"/>
                <a:ext cx="278736" cy="213820"/>
              </a:xfrm>
              <a:custGeom>
                <a:rect b="b" l="l" r="r" t="t"/>
                <a:pathLst>
                  <a:path extrusionOk="0" h="2668" w="3478">
                    <a:moveTo>
                      <a:pt x="1" y="1"/>
                    </a:moveTo>
                    <a:lnTo>
                      <a:pt x="1" y="2668"/>
                    </a:lnTo>
                    <a:lnTo>
                      <a:pt x="3478" y="2668"/>
                    </a:lnTo>
                    <a:lnTo>
                      <a:pt x="347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73"/>
              <p:cNvSpPr/>
              <p:nvPr/>
            </p:nvSpPr>
            <p:spPr>
              <a:xfrm>
                <a:off x="5690550" y="1348942"/>
                <a:ext cx="845503" cy="575503"/>
              </a:xfrm>
              <a:custGeom>
                <a:rect b="b" l="l" r="r" t="t"/>
                <a:pathLst>
                  <a:path extrusionOk="0" h="7181" w="10550">
                    <a:moveTo>
                      <a:pt x="1" y="1"/>
                    </a:moveTo>
                    <a:lnTo>
                      <a:pt x="1" y="7180"/>
                    </a:lnTo>
                    <a:lnTo>
                      <a:pt x="10550" y="7180"/>
                    </a:lnTo>
                    <a:lnTo>
                      <a:pt x="1055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73"/>
              <p:cNvSpPr/>
              <p:nvPr/>
            </p:nvSpPr>
            <p:spPr>
              <a:xfrm>
                <a:off x="5795538" y="1453931"/>
                <a:ext cx="252930" cy="252930"/>
              </a:xfrm>
              <a:custGeom>
                <a:rect b="b" l="l" r="r" t="t"/>
                <a:pathLst>
                  <a:path extrusionOk="0" h="3156" w="3156">
                    <a:moveTo>
                      <a:pt x="1572" y="0"/>
                    </a:moveTo>
                    <a:cubicBezTo>
                      <a:pt x="703" y="0"/>
                      <a:pt x="0" y="715"/>
                      <a:pt x="0" y="1584"/>
                    </a:cubicBezTo>
                    <a:cubicBezTo>
                      <a:pt x="0" y="2453"/>
                      <a:pt x="703" y="3156"/>
                      <a:pt x="1572" y="3156"/>
                    </a:cubicBezTo>
                    <a:cubicBezTo>
                      <a:pt x="2441" y="3156"/>
                      <a:pt x="3156" y="2453"/>
                      <a:pt x="3156" y="1584"/>
                    </a:cubicBezTo>
                    <a:cubicBezTo>
                      <a:pt x="3156" y="715"/>
                      <a:pt x="2441" y="0"/>
                      <a:pt x="157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73"/>
              <p:cNvSpPr/>
              <p:nvPr/>
            </p:nvSpPr>
            <p:spPr>
              <a:xfrm>
                <a:off x="5819420" y="1477814"/>
                <a:ext cx="205165" cy="205165"/>
              </a:xfrm>
              <a:custGeom>
                <a:rect b="b" l="l" r="r" t="t"/>
                <a:pathLst>
                  <a:path extrusionOk="0" h="2560" w="2560">
                    <a:moveTo>
                      <a:pt x="1274" y="0"/>
                    </a:moveTo>
                    <a:cubicBezTo>
                      <a:pt x="572" y="0"/>
                      <a:pt x="0" y="572"/>
                      <a:pt x="0" y="1286"/>
                    </a:cubicBezTo>
                    <a:cubicBezTo>
                      <a:pt x="0" y="1988"/>
                      <a:pt x="572" y="2560"/>
                      <a:pt x="1274" y="2560"/>
                    </a:cubicBezTo>
                    <a:cubicBezTo>
                      <a:pt x="1988" y="2560"/>
                      <a:pt x="2560" y="1988"/>
                      <a:pt x="2560" y="1286"/>
                    </a:cubicBezTo>
                    <a:cubicBezTo>
                      <a:pt x="2560" y="572"/>
                      <a:pt x="1988" y="0"/>
                      <a:pt x="127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73"/>
              <p:cNvSpPr/>
              <p:nvPr/>
            </p:nvSpPr>
            <p:spPr>
              <a:xfrm>
                <a:off x="5862297" y="1518847"/>
                <a:ext cx="121256" cy="121256"/>
              </a:xfrm>
              <a:custGeom>
                <a:rect b="b" l="l" r="r" t="t"/>
                <a:pathLst>
                  <a:path extrusionOk="0" h="1513" w="1513">
                    <a:moveTo>
                      <a:pt x="763" y="0"/>
                    </a:moveTo>
                    <a:cubicBezTo>
                      <a:pt x="334" y="0"/>
                      <a:pt x="1" y="333"/>
                      <a:pt x="1" y="750"/>
                    </a:cubicBezTo>
                    <a:cubicBezTo>
                      <a:pt x="1" y="1179"/>
                      <a:pt x="334" y="1512"/>
                      <a:pt x="763" y="1512"/>
                    </a:cubicBezTo>
                    <a:cubicBezTo>
                      <a:pt x="1180" y="1512"/>
                      <a:pt x="1513" y="1179"/>
                      <a:pt x="1513" y="750"/>
                    </a:cubicBezTo>
                    <a:cubicBezTo>
                      <a:pt x="1513" y="333"/>
                      <a:pt x="1180" y="0"/>
                      <a:pt x="7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73"/>
              <p:cNvSpPr/>
              <p:nvPr/>
            </p:nvSpPr>
            <p:spPr>
              <a:xfrm>
                <a:off x="6166762" y="1456816"/>
                <a:ext cx="252930" cy="252930"/>
              </a:xfrm>
              <a:custGeom>
                <a:rect b="b" l="l" r="r" t="t"/>
                <a:pathLst>
                  <a:path extrusionOk="0" h="3156" w="3156">
                    <a:moveTo>
                      <a:pt x="1572" y="0"/>
                    </a:moveTo>
                    <a:cubicBezTo>
                      <a:pt x="702" y="0"/>
                      <a:pt x="0" y="703"/>
                      <a:pt x="0" y="1572"/>
                    </a:cubicBezTo>
                    <a:cubicBezTo>
                      <a:pt x="0" y="2441"/>
                      <a:pt x="702" y="3155"/>
                      <a:pt x="1572" y="3155"/>
                    </a:cubicBezTo>
                    <a:cubicBezTo>
                      <a:pt x="2441" y="3155"/>
                      <a:pt x="3155" y="2441"/>
                      <a:pt x="3155" y="1572"/>
                    </a:cubicBezTo>
                    <a:cubicBezTo>
                      <a:pt x="3155" y="703"/>
                      <a:pt x="2441" y="0"/>
                      <a:pt x="157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73"/>
              <p:cNvSpPr/>
              <p:nvPr/>
            </p:nvSpPr>
            <p:spPr>
              <a:xfrm>
                <a:off x="6190565" y="1480619"/>
                <a:ext cx="205245" cy="205245"/>
              </a:xfrm>
              <a:custGeom>
                <a:rect b="b" l="l" r="r" t="t"/>
                <a:pathLst>
                  <a:path extrusionOk="0" h="2561" w="2561">
                    <a:moveTo>
                      <a:pt x="1275" y="1"/>
                    </a:moveTo>
                    <a:cubicBezTo>
                      <a:pt x="572" y="1"/>
                      <a:pt x="1" y="572"/>
                      <a:pt x="1" y="1275"/>
                    </a:cubicBezTo>
                    <a:cubicBezTo>
                      <a:pt x="1" y="1989"/>
                      <a:pt x="572" y="2561"/>
                      <a:pt x="1275" y="2561"/>
                    </a:cubicBezTo>
                    <a:cubicBezTo>
                      <a:pt x="1977" y="2561"/>
                      <a:pt x="2561" y="1989"/>
                      <a:pt x="2561" y="1275"/>
                    </a:cubicBezTo>
                    <a:cubicBezTo>
                      <a:pt x="2561" y="572"/>
                      <a:pt x="1977" y="1"/>
                      <a:pt x="127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73"/>
              <p:cNvSpPr/>
              <p:nvPr/>
            </p:nvSpPr>
            <p:spPr>
              <a:xfrm>
                <a:off x="6231598" y="1520690"/>
                <a:ext cx="122217" cy="122217"/>
              </a:xfrm>
              <a:custGeom>
                <a:rect b="b" l="l" r="r" t="t"/>
                <a:pathLst>
                  <a:path extrusionOk="0" h="1525" w="1525">
                    <a:moveTo>
                      <a:pt x="763" y="1"/>
                    </a:moveTo>
                    <a:cubicBezTo>
                      <a:pt x="346" y="1"/>
                      <a:pt x="1" y="346"/>
                      <a:pt x="1" y="763"/>
                    </a:cubicBezTo>
                    <a:cubicBezTo>
                      <a:pt x="1" y="1180"/>
                      <a:pt x="346" y="1525"/>
                      <a:pt x="763" y="1525"/>
                    </a:cubicBezTo>
                    <a:cubicBezTo>
                      <a:pt x="1179" y="1525"/>
                      <a:pt x="1525" y="1180"/>
                      <a:pt x="1525" y="763"/>
                    </a:cubicBezTo>
                    <a:cubicBezTo>
                      <a:pt x="1525" y="346"/>
                      <a:pt x="1179" y="1"/>
                      <a:pt x="7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73"/>
              <p:cNvSpPr/>
              <p:nvPr/>
            </p:nvSpPr>
            <p:spPr>
              <a:xfrm>
                <a:off x="5983554" y="1739643"/>
                <a:ext cx="261505" cy="103704"/>
              </a:xfrm>
              <a:custGeom>
                <a:rect b="b" l="l" r="r" t="t"/>
                <a:pathLst>
                  <a:path extrusionOk="0" h="1294" w="3263">
                    <a:moveTo>
                      <a:pt x="2855" y="1"/>
                    </a:moveTo>
                    <a:cubicBezTo>
                      <a:pt x="2738" y="1"/>
                      <a:pt x="2622" y="58"/>
                      <a:pt x="2548" y="162"/>
                    </a:cubicBezTo>
                    <a:cubicBezTo>
                      <a:pt x="2548" y="162"/>
                      <a:pt x="2262" y="543"/>
                      <a:pt x="1643" y="567"/>
                    </a:cubicBezTo>
                    <a:lnTo>
                      <a:pt x="1631" y="567"/>
                    </a:lnTo>
                    <a:cubicBezTo>
                      <a:pt x="1036" y="567"/>
                      <a:pt x="738" y="174"/>
                      <a:pt x="714" y="162"/>
                    </a:cubicBezTo>
                    <a:cubicBezTo>
                      <a:pt x="643" y="70"/>
                      <a:pt x="538" y="20"/>
                      <a:pt x="430" y="20"/>
                    </a:cubicBezTo>
                    <a:cubicBezTo>
                      <a:pt x="357" y="20"/>
                      <a:pt x="282" y="43"/>
                      <a:pt x="214" y="91"/>
                    </a:cubicBezTo>
                    <a:cubicBezTo>
                      <a:pt x="48" y="210"/>
                      <a:pt x="0" y="424"/>
                      <a:pt x="119" y="591"/>
                    </a:cubicBezTo>
                    <a:cubicBezTo>
                      <a:pt x="143" y="626"/>
                      <a:pt x="631" y="1293"/>
                      <a:pt x="1607" y="1293"/>
                    </a:cubicBezTo>
                    <a:lnTo>
                      <a:pt x="1655" y="1293"/>
                    </a:lnTo>
                    <a:cubicBezTo>
                      <a:pt x="2655" y="1281"/>
                      <a:pt x="3131" y="603"/>
                      <a:pt x="3143" y="579"/>
                    </a:cubicBezTo>
                    <a:cubicBezTo>
                      <a:pt x="3262" y="412"/>
                      <a:pt x="3215" y="186"/>
                      <a:pt x="3060" y="67"/>
                    </a:cubicBezTo>
                    <a:cubicBezTo>
                      <a:pt x="2997" y="22"/>
                      <a:pt x="2926" y="1"/>
                      <a:pt x="285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73"/>
              <p:cNvSpPr/>
              <p:nvPr/>
            </p:nvSpPr>
            <p:spPr>
              <a:xfrm>
                <a:off x="6035968" y="1773544"/>
                <a:ext cx="50650" cy="64034"/>
              </a:xfrm>
              <a:custGeom>
                <a:rect b="b" l="l" r="r" t="t"/>
                <a:pathLst>
                  <a:path extrusionOk="0" h="799" w="632">
                    <a:moveTo>
                      <a:pt x="394" y="1"/>
                    </a:moveTo>
                    <a:lnTo>
                      <a:pt x="1" y="620"/>
                    </a:lnTo>
                    <a:cubicBezTo>
                      <a:pt x="120" y="692"/>
                      <a:pt x="275" y="751"/>
                      <a:pt x="453" y="799"/>
                    </a:cubicBezTo>
                    <a:lnTo>
                      <a:pt x="632" y="96"/>
                    </a:lnTo>
                    <a:cubicBezTo>
                      <a:pt x="525" y="60"/>
                      <a:pt x="453" y="37"/>
                      <a:pt x="39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73"/>
              <p:cNvSpPr/>
              <p:nvPr/>
            </p:nvSpPr>
            <p:spPr>
              <a:xfrm>
                <a:off x="5991168" y="1744933"/>
                <a:ext cx="59225" cy="64996"/>
              </a:xfrm>
              <a:custGeom>
                <a:rect b="b" l="l" r="r" t="t"/>
                <a:pathLst>
                  <a:path extrusionOk="0" h="811" w="739">
                    <a:moveTo>
                      <a:pt x="524" y="1"/>
                    </a:moveTo>
                    <a:lnTo>
                      <a:pt x="0" y="465"/>
                    </a:lnTo>
                    <a:cubicBezTo>
                      <a:pt x="12" y="477"/>
                      <a:pt x="12" y="489"/>
                      <a:pt x="24" y="513"/>
                    </a:cubicBezTo>
                    <a:cubicBezTo>
                      <a:pt x="48" y="525"/>
                      <a:pt x="131" y="656"/>
                      <a:pt x="322" y="810"/>
                    </a:cubicBezTo>
                    <a:lnTo>
                      <a:pt x="738" y="215"/>
                    </a:lnTo>
                    <a:cubicBezTo>
                      <a:pt x="655" y="156"/>
                      <a:pt x="619" y="108"/>
                      <a:pt x="607" y="96"/>
                    </a:cubicBezTo>
                    <a:lnTo>
                      <a:pt x="52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73"/>
              <p:cNvSpPr/>
              <p:nvPr/>
            </p:nvSpPr>
            <p:spPr>
              <a:xfrm>
                <a:off x="6142880" y="1773544"/>
                <a:ext cx="49688" cy="64034"/>
              </a:xfrm>
              <a:custGeom>
                <a:rect b="b" l="l" r="r" t="t"/>
                <a:pathLst>
                  <a:path extrusionOk="0" h="799" w="620">
                    <a:moveTo>
                      <a:pt x="238" y="1"/>
                    </a:moveTo>
                    <a:cubicBezTo>
                      <a:pt x="155" y="37"/>
                      <a:pt x="84" y="60"/>
                      <a:pt x="0" y="96"/>
                    </a:cubicBezTo>
                    <a:lnTo>
                      <a:pt x="179" y="799"/>
                    </a:lnTo>
                    <a:cubicBezTo>
                      <a:pt x="334" y="751"/>
                      <a:pt x="489" y="692"/>
                      <a:pt x="619" y="620"/>
                    </a:cubicBezTo>
                    <a:lnTo>
                      <a:pt x="23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73"/>
              <p:cNvSpPr/>
              <p:nvPr/>
            </p:nvSpPr>
            <p:spPr>
              <a:xfrm>
                <a:off x="6178143" y="1744933"/>
                <a:ext cx="58344" cy="64996"/>
              </a:xfrm>
              <a:custGeom>
                <a:rect b="b" l="l" r="r" t="t"/>
                <a:pathLst>
                  <a:path extrusionOk="0" h="811" w="728">
                    <a:moveTo>
                      <a:pt x="215" y="1"/>
                    </a:moveTo>
                    <a:cubicBezTo>
                      <a:pt x="179" y="36"/>
                      <a:pt x="132" y="60"/>
                      <a:pt x="108" y="96"/>
                    </a:cubicBezTo>
                    <a:cubicBezTo>
                      <a:pt x="108" y="96"/>
                      <a:pt x="60" y="144"/>
                      <a:pt x="1" y="215"/>
                    </a:cubicBezTo>
                    <a:lnTo>
                      <a:pt x="418" y="810"/>
                    </a:lnTo>
                    <a:cubicBezTo>
                      <a:pt x="596" y="656"/>
                      <a:pt x="703" y="525"/>
                      <a:pt x="703" y="513"/>
                    </a:cubicBezTo>
                    <a:cubicBezTo>
                      <a:pt x="715" y="501"/>
                      <a:pt x="715" y="477"/>
                      <a:pt x="727" y="465"/>
                    </a:cubicBezTo>
                    <a:lnTo>
                      <a:pt x="21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73"/>
              <p:cNvSpPr/>
              <p:nvPr/>
            </p:nvSpPr>
            <p:spPr>
              <a:xfrm>
                <a:off x="6099923" y="1783161"/>
                <a:ext cx="30614" cy="60187"/>
              </a:xfrm>
              <a:custGeom>
                <a:rect b="b" l="l" r="r" t="t"/>
                <a:pathLst>
                  <a:path extrusionOk="0" h="751" w="382">
                    <a:moveTo>
                      <a:pt x="36" y="0"/>
                    </a:moveTo>
                    <a:lnTo>
                      <a:pt x="1" y="738"/>
                    </a:lnTo>
                    <a:cubicBezTo>
                      <a:pt x="60" y="738"/>
                      <a:pt x="120" y="750"/>
                      <a:pt x="179" y="750"/>
                    </a:cubicBezTo>
                    <a:lnTo>
                      <a:pt x="203" y="750"/>
                    </a:lnTo>
                    <a:cubicBezTo>
                      <a:pt x="263" y="750"/>
                      <a:pt x="322" y="750"/>
                      <a:pt x="382" y="738"/>
                    </a:cubicBezTo>
                    <a:lnTo>
                      <a:pt x="334" y="0"/>
                    </a:lnTo>
                    <a:cubicBezTo>
                      <a:pt x="274" y="24"/>
                      <a:pt x="239" y="24"/>
                      <a:pt x="191" y="24"/>
                    </a:cubicBezTo>
                    <a:lnTo>
                      <a:pt x="179" y="24"/>
                    </a:lnTo>
                    <a:cubicBezTo>
                      <a:pt x="132" y="24"/>
                      <a:pt x="84" y="24"/>
                      <a:pt x="3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73"/>
              <p:cNvSpPr/>
              <p:nvPr/>
            </p:nvSpPr>
            <p:spPr>
              <a:xfrm>
                <a:off x="5838495" y="2978745"/>
                <a:ext cx="91683" cy="467631"/>
              </a:xfrm>
              <a:custGeom>
                <a:rect b="b" l="l" r="r" t="t"/>
                <a:pathLst>
                  <a:path extrusionOk="0" h="5835" w="1144">
                    <a:moveTo>
                      <a:pt x="36" y="1"/>
                    </a:moveTo>
                    <a:lnTo>
                      <a:pt x="0" y="5835"/>
                    </a:lnTo>
                    <a:lnTo>
                      <a:pt x="1096" y="5835"/>
                    </a:lnTo>
                    <a:lnTo>
                      <a:pt x="114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73"/>
              <p:cNvSpPr/>
              <p:nvPr/>
            </p:nvSpPr>
            <p:spPr>
              <a:xfrm>
                <a:off x="5791691" y="3179104"/>
                <a:ext cx="177596" cy="78379"/>
              </a:xfrm>
              <a:custGeom>
                <a:rect b="b" l="l" r="r" t="t"/>
                <a:pathLst>
                  <a:path extrusionOk="0" h="978" w="2216">
                    <a:moveTo>
                      <a:pt x="1" y="1"/>
                    </a:moveTo>
                    <a:lnTo>
                      <a:pt x="1" y="977"/>
                    </a:lnTo>
                    <a:lnTo>
                      <a:pt x="2215" y="977"/>
                    </a:lnTo>
                    <a:lnTo>
                      <a:pt x="221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73"/>
              <p:cNvSpPr/>
              <p:nvPr/>
            </p:nvSpPr>
            <p:spPr>
              <a:xfrm>
                <a:off x="5713471" y="3441575"/>
                <a:ext cx="344533" cy="152752"/>
              </a:xfrm>
              <a:custGeom>
                <a:rect b="b" l="l" r="r" t="t"/>
                <a:pathLst>
                  <a:path extrusionOk="0" h="1906" w="4299">
                    <a:moveTo>
                      <a:pt x="1024" y="0"/>
                    </a:moveTo>
                    <a:cubicBezTo>
                      <a:pt x="453" y="0"/>
                      <a:pt x="1" y="464"/>
                      <a:pt x="1" y="1024"/>
                    </a:cubicBezTo>
                    <a:lnTo>
                      <a:pt x="1" y="1905"/>
                    </a:lnTo>
                    <a:lnTo>
                      <a:pt x="4299" y="1905"/>
                    </a:lnTo>
                    <a:lnTo>
                      <a:pt x="4299" y="1024"/>
                    </a:lnTo>
                    <a:cubicBezTo>
                      <a:pt x="4299" y="464"/>
                      <a:pt x="3834" y="0"/>
                      <a:pt x="327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73"/>
              <p:cNvSpPr/>
              <p:nvPr/>
            </p:nvSpPr>
            <p:spPr>
              <a:xfrm>
                <a:off x="6294591" y="2977783"/>
                <a:ext cx="92645" cy="468593"/>
              </a:xfrm>
              <a:custGeom>
                <a:rect b="b" l="l" r="r" t="t"/>
                <a:pathLst>
                  <a:path extrusionOk="0" h="5847" w="1156">
                    <a:moveTo>
                      <a:pt x="48" y="1"/>
                    </a:moveTo>
                    <a:lnTo>
                      <a:pt x="0" y="5835"/>
                    </a:lnTo>
                    <a:lnTo>
                      <a:pt x="1108" y="5847"/>
                    </a:lnTo>
                    <a:lnTo>
                      <a:pt x="1155" y="13"/>
                    </a:lnTo>
                    <a:lnTo>
                      <a:pt x="4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73"/>
              <p:cNvSpPr/>
              <p:nvPr/>
            </p:nvSpPr>
            <p:spPr>
              <a:xfrm>
                <a:off x="6248749" y="3179104"/>
                <a:ext cx="177596" cy="78379"/>
              </a:xfrm>
              <a:custGeom>
                <a:rect b="b" l="l" r="r" t="t"/>
                <a:pathLst>
                  <a:path extrusionOk="0" h="978" w="2216">
                    <a:moveTo>
                      <a:pt x="1" y="1"/>
                    </a:moveTo>
                    <a:lnTo>
                      <a:pt x="1" y="977"/>
                    </a:lnTo>
                    <a:lnTo>
                      <a:pt x="2216" y="977"/>
                    </a:lnTo>
                    <a:lnTo>
                      <a:pt x="221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73"/>
              <p:cNvSpPr/>
              <p:nvPr/>
            </p:nvSpPr>
            <p:spPr>
              <a:xfrm>
                <a:off x="6169567" y="3441575"/>
                <a:ext cx="345494" cy="152752"/>
              </a:xfrm>
              <a:custGeom>
                <a:rect b="b" l="l" r="r" t="t"/>
                <a:pathLst>
                  <a:path extrusionOk="0" h="1906" w="4311">
                    <a:moveTo>
                      <a:pt x="1037" y="0"/>
                    </a:moveTo>
                    <a:cubicBezTo>
                      <a:pt x="465" y="0"/>
                      <a:pt x="1" y="464"/>
                      <a:pt x="1" y="1024"/>
                    </a:cubicBezTo>
                    <a:lnTo>
                      <a:pt x="1" y="1905"/>
                    </a:lnTo>
                    <a:lnTo>
                      <a:pt x="4311" y="1905"/>
                    </a:lnTo>
                    <a:lnTo>
                      <a:pt x="4311" y="1024"/>
                    </a:lnTo>
                    <a:cubicBezTo>
                      <a:pt x="4311" y="464"/>
                      <a:pt x="3846" y="0"/>
                      <a:pt x="327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73"/>
              <p:cNvSpPr/>
              <p:nvPr/>
            </p:nvSpPr>
            <p:spPr>
              <a:xfrm>
                <a:off x="5147658" y="2316518"/>
                <a:ext cx="428522" cy="420908"/>
              </a:xfrm>
              <a:custGeom>
                <a:rect b="b" l="l" r="r" t="t"/>
                <a:pathLst>
                  <a:path extrusionOk="0" h="5252" w="5347">
                    <a:moveTo>
                      <a:pt x="5179" y="1"/>
                    </a:moveTo>
                    <a:cubicBezTo>
                      <a:pt x="5120" y="13"/>
                      <a:pt x="3453" y="274"/>
                      <a:pt x="1977" y="1608"/>
                    </a:cubicBezTo>
                    <a:cubicBezTo>
                      <a:pt x="500" y="2953"/>
                      <a:pt x="12" y="4918"/>
                      <a:pt x="0" y="5001"/>
                    </a:cubicBezTo>
                    <a:lnTo>
                      <a:pt x="1072" y="5251"/>
                    </a:lnTo>
                    <a:cubicBezTo>
                      <a:pt x="1084" y="5239"/>
                      <a:pt x="1500" y="3525"/>
                      <a:pt x="2727" y="2418"/>
                    </a:cubicBezTo>
                    <a:cubicBezTo>
                      <a:pt x="3929" y="1310"/>
                      <a:pt x="5322" y="1084"/>
                      <a:pt x="5346" y="1084"/>
                    </a:cubicBezTo>
                    <a:lnTo>
                      <a:pt x="517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73"/>
              <p:cNvSpPr/>
              <p:nvPr/>
            </p:nvSpPr>
            <p:spPr>
              <a:xfrm>
                <a:off x="5009250" y="2690869"/>
                <a:ext cx="277694" cy="307026"/>
              </a:xfrm>
              <a:custGeom>
                <a:rect b="b" l="l" r="r" t="t"/>
                <a:pathLst>
                  <a:path extrusionOk="0" h="3831" w="3465">
                    <a:moveTo>
                      <a:pt x="2075" y="1"/>
                    </a:moveTo>
                    <a:cubicBezTo>
                      <a:pt x="2024" y="1"/>
                      <a:pt x="1972" y="3"/>
                      <a:pt x="1918" y="9"/>
                    </a:cubicBezTo>
                    <a:cubicBezTo>
                      <a:pt x="882" y="104"/>
                      <a:pt x="275" y="1104"/>
                      <a:pt x="132" y="2188"/>
                    </a:cubicBezTo>
                    <a:cubicBezTo>
                      <a:pt x="1" y="3283"/>
                      <a:pt x="1001" y="3676"/>
                      <a:pt x="1001" y="3676"/>
                    </a:cubicBezTo>
                    <a:cubicBezTo>
                      <a:pt x="899" y="2660"/>
                      <a:pt x="1309" y="1878"/>
                      <a:pt x="1743" y="1878"/>
                    </a:cubicBezTo>
                    <a:cubicBezTo>
                      <a:pt x="1817" y="1878"/>
                      <a:pt x="1892" y="1901"/>
                      <a:pt x="1965" y="1949"/>
                    </a:cubicBezTo>
                    <a:cubicBezTo>
                      <a:pt x="2489" y="2295"/>
                      <a:pt x="1858" y="3831"/>
                      <a:pt x="1858" y="3831"/>
                    </a:cubicBezTo>
                    <a:cubicBezTo>
                      <a:pt x="3215" y="3795"/>
                      <a:pt x="3454" y="2640"/>
                      <a:pt x="3454" y="1699"/>
                    </a:cubicBezTo>
                    <a:cubicBezTo>
                      <a:pt x="3465" y="909"/>
                      <a:pt x="3016" y="1"/>
                      <a:pt x="207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73"/>
              <p:cNvSpPr/>
              <p:nvPr/>
            </p:nvSpPr>
            <p:spPr>
              <a:xfrm>
                <a:off x="5528339" y="2181956"/>
                <a:ext cx="93606" cy="376990"/>
              </a:xfrm>
              <a:custGeom>
                <a:rect b="b" l="l" r="r" t="t"/>
                <a:pathLst>
                  <a:path extrusionOk="0" h="4704" w="1168">
                    <a:moveTo>
                      <a:pt x="1" y="1"/>
                    </a:moveTo>
                    <a:lnTo>
                      <a:pt x="1" y="4704"/>
                    </a:lnTo>
                    <a:lnTo>
                      <a:pt x="1168" y="4704"/>
                    </a:lnTo>
                    <a:lnTo>
                      <a:pt x="116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73"/>
              <p:cNvSpPr/>
              <p:nvPr/>
            </p:nvSpPr>
            <p:spPr>
              <a:xfrm>
                <a:off x="6650508" y="2315556"/>
                <a:ext cx="428522" cy="420908"/>
              </a:xfrm>
              <a:custGeom>
                <a:rect b="b" l="l" r="r" t="t"/>
                <a:pathLst>
                  <a:path extrusionOk="0" h="5252" w="5347">
                    <a:moveTo>
                      <a:pt x="167" y="1"/>
                    </a:moveTo>
                    <a:lnTo>
                      <a:pt x="0" y="1084"/>
                    </a:lnTo>
                    <a:cubicBezTo>
                      <a:pt x="12" y="1084"/>
                      <a:pt x="1417" y="1310"/>
                      <a:pt x="2620" y="2406"/>
                    </a:cubicBezTo>
                    <a:cubicBezTo>
                      <a:pt x="3858" y="3525"/>
                      <a:pt x="4275" y="5239"/>
                      <a:pt x="4275" y="5251"/>
                    </a:cubicBezTo>
                    <a:lnTo>
                      <a:pt x="5346" y="5001"/>
                    </a:lnTo>
                    <a:cubicBezTo>
                      <a:pt x="5334" y="4906"/>
                      <a:pt x="4834" y="2942"/>
                      <a:pt x="3370" y="1608"/>
                    </a:cubicBezTo>
                    <a:cubicBezTo>
                      <a:pt x="1894" y="263"/>
                      <a:pt x="227" y="13"/>
                      <a:pt x="16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73"/>
              <p:cNvSpPr/>
              <p:nvPr/>
            </p:nvSpPr>
            <p:spPr>
              <a:xfrm>
                <a:off x="6940628" y="2689106"/>
                <a:ext cx="277694" cy="307827"/>
              </a:xfrm>
              <a:custGeom>
                <a:rect b="b" l="l" r="r" t="t"/>
                <a:pathLst>
                  <a:path extrusionOk="0" h="3841" w="3465">
                    <a:moveTo>
                      <a:pt x="1406" y="0"/>
                    </a:moveTo>
                    <a:cubicBezTo>
                      <a:pt x="455" y="0"/>
                      <a:pt x="1" y="915"/>
                      <a:pt x="12" y="1710"/>
                    </a:cubicBezTo>
                    <a:cubicBezTo>
                      <a:pt x="12" y="2650"/>
                      <a:pt x="250" y="3805"/>
                      <a:pt x="1607" y="3841"/>
                    </a:cubicBezTo>
                    <a:cubicBezTo>
                      <a:pt x="1607" y="3841"/>
                      <a:pt x="976" y="2305"/>
                      <a:pt x="1500" y="1960"/>
                    </a:cubicBezTo>
                    <a:cubicBezTo>
                      <a:pt x="1576" y="1909"/>
                      <a:pt x="1653" y="1885"/>
                      <a:pt x="1729" y="1885"/>
                    </a:cubicBezTo>
                    <a:cubicBezTo>
                      <a:pt x="2166" y="1885"/>
                      <a:pt x="2566" y="2681"/>
                      <a:pt x="2465" y="3686"/>
                    </a:cubicBezTo>
                    <a:cubicBezTo>
                      <a:pt x="2465" y="3686"/>
                      <a:pt x="3465" y="3281"/>
                      <a:pt x="3334" y="2198"/>
                    </a:cubicBezTo>
                    <a:cubicBezTo>
                      <a:pt x="3203" y="1114"/>
                      <a:pt x="2584" y="114"/>
                      <a:pt x="1548" y="7"/>
                    </a:cubicBezTo>
                    <a:cubicBezTo>
                      <a:pt x="1499" y="3"/>
                      <a:pt x="1452" y="0"/>
                      <a:pt x="140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73"/>
              <p:cNvSpPr/>
              <p:nvPr/>
            </p:nvSpPr>
            <p:spPr>
              <a:xfrm>
                <a:off x="6604666" y="2180995"/>
                <a:ext cx="94568" cy="376990"/>
              </a:xfrm>
              <a:custGeom>
                <a:rect b="b" l="l" r="r" t="t"/>
                <a:pathLst>
                  <a:path extrusionOk="0" h="4704" w="1180">
                    <a:moveTo>
                      <a:pt x="1" y="1"/>
                    </a:moveTo>
                    <a:lnTo>
                      <a:pt x="1" y="4704"/>
                    </a:lnTo>
                    <a:lnTo>
                      <a:pt x="1180" y="4704"/>
                    </a:lnTo>
                    <a:lnTo>
                      <a:pt x="118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73"/>
              <p:cNvSpPr/>
              <p:nvPr/>
            </p:nvSpPr>
            <p:spPr>
              <a:xfrm>
                <a:off x="5622829" y="2054127"/>
                <a:ext cx="983829" cy="967641"/>
              </a:xfrm>
              <a:custGeom>
                <a:rect b="b" l="l" r="r" t="t"/>
                <a:pathLst>
                  <a:path extrusionOk="0" h="12074" w="12276">
                    <a:moveTo>
                      <a:pt x="0" y="0"/>
                    </a:moveTo>
                    <a:lnTo>
                      <a:pt x="0" y="12073"/>
                    </a:lnTo>
                    <a:lnTo>
                      <a:pt x="12276" y="12073"/>
                    </a:lnTo>
                    <a:lnTo>
                      <a:pt x="12276"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73"/>
              <p:cNvSpPr/>
              <p:nvPr/>
            </p:nvSpPr>
            <p:spPr>
              <a:xfrm>
                <a:off x="5756428" y="2249758"/>
                <a:ext cx="715673" cy="314960"/>
              </a:xfrm>
              <a:custGeom>
                <a:rect b="b" l="l" r="r" t="t"/>
                <a:pathLst>
                  <a:path extrusionOk="0" h="3930" w="8930">
                    <a:moveTo>
                      <a:pt x="0" y="0"/>
                    </a:moveTo>
                    <a:lnTo>
                      <a:pt x="0" y="3929"/>
                    </a:lnTo>
                    <a:lnTo>
                      <a:pt x="8930" y="3929"/>
                    </a:lnTo>
                    <a:lnTo>
                      <a:pt x="893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73"/>
              <p:cNvSpPr/>
              <p:nvPr/>
            </p:nvSpPr>
            <p:spPr>
              <a:xfrm>
                <a:off x="5776464" y="2267870"/>
                <a:ext cx="669911" cy="279617"/>
              </a:xfrm>
              <a:custGeom>
                <a:rect b="b" l="l" r="r" t="t"/>
                <a:pathLst>
                  <a:path extrusionOk="0" h="3489" w="8359">
                    <a:moveTo>
                      <a:pt x="0" y="0"/>
                    </a:moveTo>
                    <a:lnTo>
                      <a:pt x="0" y="3489"/>
                    </a:lnTo>
                    <a:lnTo>
                      <a:pt x="8359" y="3489"/>
                    </a:lnTo>
                    <a:lnTo>
                      <a:pt x="835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73"/>
              <p:cNvSpPr/>
              <p:nvPr/>
            </p:nvSpPr>
            <p:spPr>
              <a:xfrm>
                <a:off x="5829919" y="2294558"/>
                <a:ext cx="562039" cy="235779"/>
              </a:xfrm>
              <a:custGeom>
                <a:rect b="b" l="l" r="r" t="t"/>
                <a:pathLst>
                  <a:path extrusionOk="0" h="2942" w="7013">
                    <a:moveTo>
                      <a:pt x="0" y="1"/>
                    </a:moveTo>
                    <a:lnTo>
                      <a:pt x="0" y="2942"/>
                    </a:lnTo>
                    <a:lnTo>
                      <a:pt x="7013" y="2942"/>
                    </a:lnTo>
                    <a:lnTo>
                      <a:pt x="701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73"/>
              <p:cNvSpPr/>
              <p:nvPr/>
            </p:nvSpPr>
            <p:spPr>
              <a:xfrm>
                <a:off x="6141918" y="2629479"/>
                <a:ext cx="328344" cy="171826"/>
              </a:xfrm>
              <a:custGeom>
                <a:rect b="b" l="l" r="r" t="t"/>
                <a:pathLst>
                  <a:path extrusionOk="0" h="2144" w="4097">
                    <a:moveTo>
                      <a:pt x="0" y="1"/>
                    </a:moveTo>
                    <a:lnTo>
                      <a:pt x="0" y="2144"/>
                    </a:lnTo>
                    <a:lnTo>
                      <a:pt x="4096" y="2144"/>
                    </a:lnTo>
                    <a:lnTo>
                      <a:pt x="409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73"/>
              <p:cNvSpPr/>
              <p:nvPr/>
            </p:nvSpPr>
            <p:spPr>
              <a:xfrm>
                <a:off x="5938674" y="2649515"/>
                <a:ext cx="143215" cy="143215"/>
              </a:xfrm>
              <a:custGeom>
                <a:rect b="b" l="l" r="r" t="t"/>
                <a:pathLst>
                  <a:path extrusionOk="0" h="1787" w="1787">
                    <a:moveTo>
                      <a:pt x="893" y="1"/>
                    </a:moveTo>
                    <a:cubicBezTo>
                      <a:pt x="393" y="1"/>
                      <a:pt x="0" y="394"/>
                      <a:pt x="0" y="894"/>
                    </a:cubicBezTo>
                    <a:cubicBezTo>
                      <a:pt x="0" y="1382"/>
                      <a:pt x="393" y="1787"/>
                      <a:pt x="893" y="1787"/>
                    </a:cubicBezTo>
                    <a:cubicBezTo>
                      <a:pt x="1382" y="1787"/>
                      <a:pt x="1786" y="1382"/>
                      <a:pt x="1786" y="894"/>
                    </a:cubicBezTo>
                    <a:cubicBezTo>
                      <a:pt x="1786" y="394"/>
                      <a:pt x="1382" y="1"/>
                      <a:pt x="8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73"/>
              <p:cNvSpPr/>
              <p:nvPr/>
            </p:nvSpPr>
            <p:spPr>
              <a:xfrm>
                <a:off x="5756428" y="2650476"/>
                <a:ext cx="143215" cy="143215"/>
              </a:xfrm>
              <a:custGeom>
                <a:rect b="b" l="l" r="r" t="t"/>
                <a:pathLst>
                  <a:path extrusionOk="0" h="1787" w="1787">
                    <a:moveTo>
                      <a:pt x="893" y="1"/>
                    </a:moveTo>
                    <a:cubicBezTo>
                      <a:pt x="393" y="1"/>
                      <a:pt x="0" y="406"/>
                      <a:pt x="0" y="894"/>
                    </a:cubicBezTo>
                    <a:cubicBezTo>
                      <a:pt x="0" y="1382"/>
                      <a:pt x="393" y="1787"/>
                      <a:pt x="893" y="1787"/>
                    </a:cubicBezTo>
                    <a:cubicBezTo>
                      <a:pt x="1381" y="1787"/>
                      <a:pt x="1786" y="1382"/>
                      <a:pt x="1786" y="894"/>
                    </a:cubicBezTo>
                    <a:cubicBezTo>
                      <a:pt x="1786" y="406"/>
                      <a:pt x="1381" y="1"/>
                      <a:pt x="89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18" name="Google Shape;1218;p73"/>
            <p:cNvGrpSpPr/>
            <p:nvPr/>
          </p:nvGrpSpPr>
          <p:grpSpPr>
            <a:xfrm>
              <a:off x="2665243" y="2848685"/>
              <a:ext cx="284046" cy="292841"/>
              <a:chOff x="2665243" y="2848685"/>
              <a:chExt cx="284046" cy="292841"/>
            </a:xfrm>
          </p:grpSpPr>
          <p:sp>
            <p:nvSpPr>
              <p:cNvPr id="1219" name="Google Shape;1219;p73"/>
              <p:cNvSpPr/>
              <p:nvPr/>
            </p:nvSpPr>
            <p:spPr>
              <a:xfrm flipH="1" rot="1817994">
                <a:off x="2707962" y="2883547"/>
                <a:ext cx="198609" cy="223116"/>
              </a:xfrm>
              <a:custGeom>
                <a:rect b="b" l="l" r="r" t="t"/>
                <a:pathLst>
                  <a:path extrusionOk="0" h="13829" w="12310">
                    <a:moveTo>
                      <a:pt x="8117" y="0"/>
                    </a:moveTo>
                    <a:cubicBezTo>
                      <a:pt x="5738" y="0"/>
                      <a:pt x="2336" y="656"/>
                      <a:pt x="2336" y="656"/>
                    </a:cubicBezTo>
                    <a:cubicBezTo>
                      <a:pt x="2336" y="656"/>
                      <a:pt x="1" y="1890"/>
                      <a:pt x="1" y="4559"/>
                    </a:cubicBezTo>
                    <a:cubicBezTo>
                      <a:pt x="1" y="7227"/>
                      <a:pt x="701" y="12798"/>
                      <a:pt x="4304" y="13565"/>
                    </a:cubicBezTo>
                    <a:cubicBezTo>
                      <a:pt x="5129" y="13750"/>
                      <a:pt x="5983" y="13828"/>
                      <a:pt x="6810" y="13828"/>
                    </a:cubicBezTo>
                    <a:cubicBezTo>
                      <a:pt x="9560" y="13828"/>
                      <a:pt x="12015" y="12964"/>
                      <a:pt x="12143" y="12298"/>
                    </a:cubicBezTo>
                    <a:cubicBezTo>
                      <a:pt x="12310" y="11397"/>
                      <a:pt x="6405" y="11197"/>
                      <a:pt x="6405" y="11197"/>
                    </a:cubicBezTo>
                    <a:cubicBezTo>
                      <a:pt x="6405" y="11197"/>
                      <a:pt x="11009" y="10229"/>
                      <a:pt x="11242" y="8428"/>
                    </a:cubicBezTo>
                    <a:cubicBezTo>
                      <a:pt x="11374" y="7552"/>
                      <a:pt x="10353" y="7331"/>
                      <a:pt x="9288" y="7331"/>
                    </a:cubicBezTo>
                    <a:cubicBezTo>
                      <a:pt x="8202" y="7331"/>
                      <a:pt x="7073" y="7561"/>
                      <a:pt x="7073" y="7561"/>
                    </a:cubicBezTo>
                    <a:cubicBezTo>
                      <a:pt x="7073" y="7561"/>
                      <a:pt x="11843" y="6560"/>
                      <a:pt x="11309" y="4926"/>
                    </a:cubicBezTo>
                    <a:cubicBezTo>
                      <a:pt x="11003" y="4075"/>
                      <a:pt x="9637" y="3866"/>
                      <a:pt x="8373" y="3866"/>
                    </a:cubicBezTo>
                    <a:cubicBezTo>
                      <a:pt x="7159" y="3866"/>
                      <a:pt x="6038" y="4058"/>
                      <a:pt x="6038" y="4058"/>
                    </a:cubicBezTo>
                    <a:cubicBezTo>
                      <a:pt x="6038" y="4058"/>
                      <a:pt x="10141" y="2657"/>
                      <a:pt x="10375" y="856"/>
                    </a:cubicBezTo>
                    <a:cubicBezTo>
                      <a:pt x="10471" y="208"/>
                      <a:pt x="9456" y="0"/>
                      <a:pt x="8117" y="0"/>
                    </a:cubicBezTo>
                    <a:close/>
                  </a:path>
                </a:pathLst>
              </a:custGeom>
              <a:solidFill>
                <a:srgbClr val="883D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73"/>
              <p:cNvSpPr/>
              <p:nvPr/>
            </p:nvSpPr>
            <p:spPr>
              <a:xfrm flipH="1" rot="1817994">
                <a:off x="2822055" y="2968624"/>
                <a:ext cx="64600" cy="8083"/>
              </a:xfrm>
              <a:custGeom>
                <a:rect b="b" l="l" r="r" t="t"/>
                <a:pathLst>
                  <a:path extrusionOk="0" fill="none" h="501" w="4004">
                    <a:moveTo>
                      <a:pt x="1" y="501"/>
                    </a:moveTo>
                    <a:cubicBezTo>
                      <a:pt x="1" y="501"/>
                      <a:pt x="2403" y="334"/>
                      <a:pt x="4004" y="1"/>
                    </a:cubicBezTo>
                  </a:path>
                </a:pathLst>
              </a:custGeom>
              <a:noFill/>
              <a:ln cap="rnd" cmpd="sng" w="1417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73"/>
              <p:cNvSpPr/>
              <p:nvPr/>
            </p:nvSpPr>
            <p:spPr>
              <a:xfrm flipH="1" rot="1817994">
                <a:off x="2774980" y="3009184"/>
                <a:ext cx="74281" cy="5389"/>
              </a:xfrm>
              <a:custGeom>
                <a:rect b="b" l="l" r="r" t="t"/>
                <a:pathLst>
                  <a:path extrusionOk="0" fill="none" h="334" w="4604">
                    <a:moveTo>
                      <a:pt x="1" y="300"/>
                    </a:moveTo>
                    <a:cubicBezTo>
                      <a:pt x="1" y="300"/>
                      <a:pt x="2969" y="334"/>
                      <a:pt x="4604" y="0"/>
                    </a:cubicBezTo>
                  </a:path>
                </a:pathLst>
              </a:custGeom>
              <a:noFill/>
              <a:ln cap="rnd" cmpd="sng" w="1417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73"/>
              <p:cNvSpPr/>
              <p:nvPr/>
            </p:nvSpPr>
            <p:spPr>
              <a:xfrm flipH="1" rot="1817994">
                <a:off x="2760796" y="3062153"/>
                <a:ext cx="47918" cy="2711"/>
              </a:xfrm>
              <a:custGeom>
                <a:rect b="b" l="l" r="r" t="t"/>
                <a:pathLst>
                  <a:path extrusionOk="0" fill="none" h="168" w="2970">
                    <a:moveTo>
                      <a:pt x="1" y="168"/>
                    </a:moveTo>
                    <a:cubicBezTo>
                      <a:pt x="1" y="168"/>
                      <a:pt x="1835" y="168"/>
                      <a:pt x="2970" y="1"/>
                    </a:cubicBezTo>
                  </a:path>
                </a:pathLst>
              </a:custGeom>
              <a:noFill/>
              <a:ln cap="rnd" cmpd="sng" w="1417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23" name="Google Shape;1223;p73"/>
          <p:cNvSpPr txBox="1"/>
          <p:nvPr>
            <p:ph idx="4294967295" type="subTitle"/>
          </p:nvPr>
        </p:nvSpPr>
        <p:spPr>
          <a:xfrm>
            <a:off x="4244250" y="4212275"/>
            <a:ext cx="63165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5"/>
                </a:solidFill>
              </a:rPr>
              <a:t>Subject : INFO 5100 - Application Engineer &amp; Dev</a:t>
            </a:r>
            <a:r>
              <a:rPr b="1" lang="en"/>
              <a:t> </a:t>
            </a:r>
            <a:endParaRPr b="1"/>
          </a:p>
        </p:txBody>
      </p:sp>
      <p:sp>
        <p:nvSpPr>
          <p:cNvPr id="1224" name="Google Shape;1224;p7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9" name="Shape 1579"/>
        <p:cNvGrpSpPr/>
        <p:nvPr/>
      </p:nvGrpSpPr>
      <p:grpSpPr>
        <a:xfrm>
          <a:off x="0" y="0"/>
          <a:ext cx="0" cy="0"/>
          <a:chOff x="0" y="0"/>
          <a:chExt cx="0" cy="0"/>
        </a:xfrm>
      </p:grpSpPr>
      <p:sp>
        <p:nvSpPr>
          <p:cNvPr id="1580" name="Google Shape;1580;p82"/>
          <p:cNvSpPr txBox="1"/>
          <p:nvPr>
            <p:ph type="title"/>
          </p:nvPr>
        </p:nvSpPr>
        <p:spPr>
          <a:xfrm>
            <a:off x="274175" y="236650"/>
            <a:ext cx="8433600" cy="56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Development Process CONTD.</a:t>
            </a:r>
            <a:endParaRPr/>
          </a:p>
        </p:txBody>
      </p:sp>
      <p:sp>
        <p:nvSpPr>
          <p:cNvPr id="1581" name="Google Shape;1581;p82"/>
          <p:cNvSpPr/>
          <p:nvPr/>
        </p:nvSpPr>
        <p:spPr>
          <a:xfrm>
            <a:off x="-475028" y="2711803"/>
            <a:ext cx="1635871" cy="317607"/>
          </a:xfrm>
          <a:custGeom>
            <a:rect b="b" l="l" r="r" t="t"/>
            <a:pathLst>
              <a:path extrusionOk="0" h="17124" w="88199">
                <a:moveTo>
                  <a:pt x="40677" y="0"/>
                </a:moveTo>
                <a:cubicBezTo>
                  <a:pt x="40206" y="0"/>
                  <a:pt x="39728" y="28"/>
                  <a:pt x="39240" y="88"/>
                </a:cubicBezTo>
                <a:cubicBezTo>
                  <a:pt x="29802" y="1232"/>
                  <a:pt x="31871" y="8296"/>
                  <a:pt x="31871" y="8296"/>
                </a:cubicBezTo>
                <a:cubicBezTo>
                  <a:pt x="31871" y="8296"/>
                  <a:pt x="28894" y="3392"/>
                  <a:pt x="23114" y="3392"/>
                </a:cubicBezTo>
                <a:cubicBezTo>
                  <a:pt x="21901" y="3392"/>
                  <a:pt x="20564" y="3608"/>
                  <a:pt x="19106" y="4131"/>
                </a:cubicBezTo>
                <a:cubicBezTo>
                  <a:pt x="10697" y="7143"/>
                  <a:pt x="14425" y="13683"/>
                  <a:pt x="14425" y="13683"/>
                </a:cubicBezTo>
                <a:cubicBezTo>
                  <a:pt x="14083" y="13651"/>
                  <a:pt x="13729" y="13637"/>
                  <a:pt x="13365" y="13637"/>
                </a:cubicBezTo>
                <a:cubicBezTo>
                  <a:pt x="7782" y="13637"/>
                  <a:pt x="1" y="17123"/>
                  <a:pt x="1" y="17123"/>
                </a:cubicBezTo>
                <a:lnTo>
                  <a:pt x="88198" y="17123"/>
                </a:lnTo>
                <a:cubicBezTo>
                  <a:pt x="86320" y="13241"/>
                  <a:pt x="81795" y="12569"/>
                  <a:pt x="78900" y="12569"/>
                </a:cubicBezTo>
                <a:cubicBezTo>
                  <a:pt x="77380" y="12569"/>
                  <a:pt x="76309" y="12754"/>
                  <a:pt x="76306" y="12757"/>
                </a:cubicBezTo>
                <a:cubicBezTo>
                  <a:pt x="74896" y="10843"/>
                  <a:pt x="73068" y="10305"/>
                  <a:pt x="71458" y="10305"/>
                </a:cubicBezTo>
                <a:cubicBezTo>
                  <a:pt x="69389" y="10305"/>
                  <a:pt x="67679" y="11194"/>
                  <a:pt x="67679" y="11194"/>
                </a:cubicBezTo>
                <a:cubicBezTo>
                  <a:pt x="67679" y="11194"/>
                  <a:pt x="66544" y="5694"/>
                  <a:pt x="61969" y="5589"/>
                </a:cubicBezTo>
                <a:cubicBezTo>
                  <a:pt x="61911" y="5587"/>
                  <a:pt x="61853" y="5587"/>
                  <a:pt x="61795" y="5587"/>
                </a:cubicBezTo>
                <a:cubicBezTo>
                  <a:pt x="57350" y="5587"/>
                  <a:pt x="55018" y="9535"/>
                  <a:pt x="55018" y="9535"/>
                </a:cubicBezTo>
                <a:cubicBezTo>
                  <a:pt x="55018" y="9535"/>
                  <a:pt x="49324" y="0"/>
                  <a:pt x="406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2" name="Google Shape;1582;p82"/>
          <p:cNvGrpSpPr/>
          <p:nvPr/>
        </p:nvGrpSpPr>
        <p:grpSpPr>
          <a:xfrm>
            <a:off x="8136388" y="3607913"/>
            <a:ext cx="788225" cy="1677325"/>
            <a:chOff x="2363375" y="2549550"/>
            <a:chExt cx="788225" cy="1677325"/>
          </a:xfrm>
        </p:grpSpPr>
        <p:sp>
          <p:nvSpPr>
            <p:cNvPr id="1583" name="Google Shape;1583;p82"/>
            <p:cNvSpPr/>
            <p:nvPr/>
          </p:nvSpPr>
          <p:spPr>
            <a:xfrm>
              <a:off x="2654475" y="2552225"/>
              <a:ext cx="359000" cy="460200"/>
            </a:xfrm>
            <a:custGeom>
              <a:rect b="b" l="l" r="r" t="t"/>
              <a:pathLst>
                <a:path extrusionOk="0" h="18408" w="14360">
                  <a:moveTo>
                    <a:pt x="14360" y="1"/>
                  </a:moveTo>
                  <a:cubicBezTo>
                    <a:pt x="8300" y="3477"/>
                    <a:pt x="3597" y="7490"/>
                    <a:pt x="1" y="11776"/>
                  </a:cubicBezTo>
                  <a:lnTo>
                    <a:pt x="8109" y="18408"/>
                  </a:lnTo>
                  <a:cubicBezTo>
                    <a:pt x="11407" y="8526"/>
                    <a:pt x="13943" y="1179"/>
                    <a:pt x="143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82"/>
            <p:cNvSpPr/>
            <p:nvPr/>
          </p:nvSpPr>
          <p:spPr>
            <a:xfrm>
              <a:off x="2581275" y="3438950"/>
              <a:ext cx="504550" cy="452750"/>
            </a:xfrm>
            <a:custGeom>
              <a:rect b="b" l="l" r="r" t="t"/>
              <a:pathLst>
                <a:path extrusionOk="0" h="18110" w="20182">
                  <a:moveTo>
                    <a:pt x="20181" y="0"/>
                  </a:moveTo>
                  <a:lnTo>
                    <a:pt x="5203" y="1655"/>
                  </a:lnTo>
                  <a:cubicBezTo>
                    <a:pt x="4036" y="5227"/>
                    <a:pt x="2881" y="8835"/>
                    <a:pt x="1774" y="12383"/>
                  </a:cubicBezTo>
                  <a:lnTo>
                    <a:pt x="1822" y="12407"/>
                  </a:lnTo>
                  <a:lnTo>
                    <a:pt x="1715" y="12549"/>
                  </a:lnTo>
                  <a:cubicBezTo>
                    <a:pt x="1143" y="14419"/>
                    <a:pt x="560" y="16276"/>
                    <a:pt x="0" y="18110"/>
                  </a:cubicBezTo>
                  <a:lnTo>
                    <a:pt x="11061" y="16502"/>
                  </a:lnTo>
                  <a:cubicBezTo>
                    <a:pt x="15502" y="10775"/>
                    <a:pt x="18383" y="5227"/>
                    <a:pt x="201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82"/>
            <p:cNvSpPr/>
            <p:nvPr/>
          </p:nvSpPr>
          <p:spPr>
            <a:xfrm>
              <a:off x="2363375" y="3574075"/>
              <a:ext cx="253325" cy="646825"/>
            </a:xfrm>
            <a:custGeom>
              <a:rect b="b" l="l" r="r" t="t"/>
              <a:pathLst>
                <a:path extrusionOk="0" h="25873" w="10133">
                  <a:moveTo>
                    <a:pt x="655" y="1"/>
                  </a:moveTo>
                  <a:lnTo>
                    <a:pt x="655" y="1"/>
                  </a:lnTo>
                  <a:cubicBezTo>
                    <a:pt x="1" y="13240"/>
                    <a:pt x="3918" y="24170"/>
                    <a:pt x="4561" y="25873"/>
                  </a:cubicBezTo>
                  <a:cubicBezTo>
                    <a:pt x="6085" y="20301"/>
                    <a:pt x="8037" y="13812"/>
                    <a:pt x="10133" y="7097"/>
                  </a:cubicBezTo>
                  <a:lnTo>
                    <a:pt x="65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82"/>
            <p:cNvSpPr/>
            <p:nvPr/>
          </p:nvSpPr>
          <p:spPr>
            <a:xfrm>
              <a:off x="2924175" y="2553725"/>
              <a:ext cx="192000" cy="282500"/>
            </a:xfrm>
            <a:custGeom>
              <a:rect b="b" l="l" r="r" t="t"/>
              <a:pathLst>
                <a:path extrusionOk="0" h="11300" w="7680">
                  <a:moveTo>
                    <a:pt x="3870" y="0"/>
                  </a:moveTo>
                  <a:cubicBezTo>
                    <a:pt x="3620" y="738"/>
                    <a:pt x="2131" y="5037"/>
                    <a:pt x="0" y="11299"/>
                  </a:cubicBezTo>
                  <a:lnTo>
                    <a:pt x="7680" y="9763"/>
                  </a:lnTo>
                  <a:cubicBezTo>
                    <a:pt x="6322" y="4298"/>
                    <a:pt x="4334" y="774"/>
                    <a:pt x="38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82"/>
            <p:cNvSpPr/>
            <p:nvPr/>
          </p:nvSpPr>
          <p:spPr>
            <a:xfrm>
              <a:off x="2817300" y="2804950"/>
              <a:ext cx="334300" cy="349750"/>
            </a:xfrm>
            <a:custGeom>
              <a:rect b="b" l="l" r="r" t="t"/>
              <a:pathLst>
                <a:path extrusionOk="0" h="13990" w="13372">
                  <a:moveTo>
                    <a:pt x="12014" y="0"/>
                  </a:moveTo>
                  <a:lnTo>
                    <a:pt x="4156" y="1560"/>
                  </a:lnTo>
                  <a:cubicBezTo>
                    <a:pt x="2953" y="5179"/>
                    <a:pt x="1525" y="9406"/>
                    <a:pt x="1" y="13990"/>
                  </a:cubicBezTo>
                  <a:lnTo>
                    <a:pt x="13252" y="11609"/>
                  </a:lnTo>
                  <a:cubicBezTo>
                    <a:pt x="13371" y="7180"/>
                    <a:pt x="12800" y="3250"/>
                    <a:pt x="120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82"/>
            <p:cNvSpPr/>
            <p:nvPr/>
          </p:nvSpPr>
          <p:spPr>
            <a:xfrm>
              <a:off x="2713425" y="3102900"/>
              <a:ext cx="434600" cy="369400"/>
            </a:xfrm>
            <a:custGeom>
              <a:rect b="b" l="l" r="r" t="t"/>
              <a:pathLst>
                <a:path extrusionOk="0" h="14776" w="17384">
                  <a:moveTo>
                    <a:pt x="17384" y="0"/>
                  </a:moveTo>
                  <a:lnTo>
                    <a:pt x="4037" y="2393"/>
                  </a:lnTo>
                  <a:cubicBezTo>
                    <a:pt x="2739" y="6322"/>
                    <a:pt x="1370" y="10525"/>
                    <a:pt x="0" y="14776"/>
                  </a:cubicBezTo>
                  <a:lnTo>
                    <a:pt x="14990" y="13145"/>
                  </a:lnTo>
                  <a:cubicBezTo>
                    <a:pt x="16574" y="8442"/>
                    <a:pt x="17264" y="4024"/>
                    <a:pt x="1738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82"/>
            <p:cNvSpPr/>
            <p:nvPr/>
          </p:nvSpPr>
          <p:spPr>
            <a:xfrm>
              <a:off x="2380350" y="3151700"/>
              <a:ext cx="360475" cy="592375"/>
            </a:xfrm>
            <a:custGeom>
              <a:rect b="b" l="l" r="r" t="t"/>
              <a:pathLst>
                <a:path extrusionOk="0" h="23695" w="14419">
                  <a:moveTo>
                    <a:pt x="3596" y="1"/>
                  </a:moveTo>
                  <a:cubicBezTo>
                    <a:pt x="1334" y="5585"/>
                    <a:pt x="286" y="11240"/>
                    <a:pt x="0" y="16539"/>
                  </a:cubicBezTo>
                  <a:lnTo>
                    <a:pt x="9561" y="23694"/>
                  </a:lnTo>
                  <a:cubicBezTo>
                    <a:pt x="11145" y="18646"/>
                    <a:pt x="12788" y="13502"/>
                    <a:pt x="14419" y="8526"/>
                  </a:cubicBezTo>
                  <a:lnTo>
                    <a:pt x="359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82"/>
            <p:cNvSpPr/>
            <p:nvPr/>
          </p:nvSpPr>
          <p:spPr>
            <a:xfrm>
              <a:off x="2472925" y="2852575"/>
              <a:ext cx="381325" cy="504550"/>
            </a:xfrm>
            <a:custGeom>
              <a:rect b="b" l="l" r="r" t="t"/>
              <a:pathLst>
                <a:path extrusionOk="0" h="20182" w="15253">
                  <a:moveTo>
                    <a:pt x="7049" y="0"/>
                  </a:moveTo>
                  <a:cubicBezTo>
                    <a:pt x="3941" y="3739"/>
                    <a:pt x="1643" y="7680"/>
                    <a:pt x="0" y="11668"/>
                  </a:cubicBezTo>
                  <a:lnTo>
                    <a:pt x="10787" y="20181"/>
                  </a:lnTo>
                  <a:cubicBezTo>
                    <a:pt x="12347" y="15431"/>
                    <a:pt x="13871" y="10847"/>
                    <a:pt x="15252" y="6715"/>
                  </a:cubicBezTo>
                  <a:lnTo>
                    <a:pt x="704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82"/>
            <p:cNvSpPr/>
            <p:nvPr/>
          </p:nvSpPr>
          <p:spPr>
            <a:xfrm>
              <a:off x="2485125" y="3860425"/>
              <a:ext cx="366425" cy="362575"/>
            </a:xfrm>
            <a:custGeom>
              <a:rect b="b" l="l" r="r" t="t"/>
              <a:pathLst>
                <a:path extrusionOk="0" h="14503" w="14657">
                  <a:moveTo>
                    <a:pt x="14657" y="1"/>
                  </a:moveTo>
                  <a:lnTo>
                    <a:pt x="3763" y="1584"/>
                  </a:lnTo>
                  <a:cubicBezTo>
                    <a:pt x="2370" y="6180"/>
                    <a:pt x="1072" y="10549"/>
                    <a:pt x="0" y="14502"/>
                  </a:cubicBezTo>
                  <a:cubicBezTo>
                    <a:pt x="6120" y="9621"/>
                    <a:pt x="10918" y="4751"/>
                    <a:pt x="146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82"/>
            <p:cNvSpPr/>
            <p:nvPr/>
          </p:nvSpPr>
          <p:spPr>
            <a:xfrm>
              <a:off x="2380650" y="2549550"/>
              <a:ext cx="767975" cy="1677325"/>
            </a:xfrm>
            <a:custGeom>
              <a:rect b="b" l="l" r="r" t="t"/>
              <a:pathLst>
                <a:path extrusionOk="0" h="67093" w="30719">
                  <a:moveTo>
                    <a:pt x="25503" y="1"/>
                  </a:moveTo>
                  <a:cubicBezTo>
                    <a:pt x="25444" y="48"/>
                    <a:pt x="25372" y="72"/>
                    <a:pt x="25313" y="120"/>
                  </a:cubicBezTo>
                  <a:cubicBezTo>
                    <a:pt x="24908" y="1298"/>
                    <a:pt x="22360" y="8644"/>
                    <a:pt x="19062" y="18527"/>
                  </a:cubicBezTo>
                  <a:lnTo>
                    <a:pt x="10954" y="11895"/>
                  </a:lnTo>
                  <a:cubicBezTo>
                    <a:pt x="10894" y="11966"/>
                    <a:pt x="10811" y="12038"/>
                    <a:pt x="10752" y="12121"/>
                  </a:cubicBezTo>
                  <a:lnTo>
                    <a:pt x="18955" y="18824"/>
                  </a:lnTo>
                  <a:cubicBezTo>
                    <a:pt x="17574" y="22980"/>
                    <a:pt x="16050" y="27552"/>
                    <a:pt x="14502" y="32314"/>
                  </a:cubicBezTo>
                  <a:lnTo>
                    <a:pt x="3715" y="23801"/>
                  </a:lnTo>
                  <a:cubicBezTo>
                    <a:pt x="3667" y="23884"/>
                    <a:pt x="3644" y="23992"/>
                    <a:pt x="3596" y="24087"/>
                  </a:cubicBezTo>
                  <a:lnTo>
                    <a:pt x="14419" y="32612"/>
                  </a:lnTo>
                  <a:cubicBezTo>
                    <a:pt x="12799" y="37577"/>
                    <a:pt x="11144" y="42732"/>
                    <a:pt x="9561" y="47780"/>
                  </a:cubicBezTo>
                  <a:lnTo>
                    <a:pt x="12" y="40613"/>
                  </a:lnTo>
                  <a:cubicBezTo>
                    <a:pt x="12" y="40732"/>
                    <a:pt x="0" y="40851"/>
                    <a:pt x="0" y="40970"/>
                  </a:cubicBezTo>
                  <a:lnTo>
                    <a:pt x="9478" y="48078"/>
                  </a:lnTo>
                  <a:cubicBezTo>
                    <a:pt x="7382" y="54781"/>
                    <a:pt x="5441" y="61270"/>
                    <a:pt x="3894" y="66854"/>
                  </a:cubicBezTo>
                  <a:cubicBezTo>
                    <a:pt x="3953" y="67009"/>
                    <a:pt x="3989" y="67092"/>
                    <a:pt x="3989" y="67092"/>
                  </a:cubicBezTo>
                  <a:cubicBezTo>
                    <a:pt x="4048" y="67033"/>
                    <a:pt x="4120" y="66985"/>
                    <a:pt x="4179" y="66925"/>
                  </a:cubicBezTo>
                  <a:cubicBezTo>
                    <a:pt x="5263" y="62996"/>
                    <a:pt x="6549" y="58615"/>
                    <a:pt x="7942" y="54007"/>
                  </a:cubicBezTo>
                  <a:lnTo>
                    <a:pt x="18824" y="52424"/>
                  </a:lnTo>
                  <a:cubicBezTo>
                    <a:pt x="18907" y="52305"/>
                    <a:pt x="19003" y="52197"/>
                    <a:pt x="19086" y="52078"/>
                  </a:cubicBezTo>
                  <a:lnTo>
                    <a:pt x="19086" y="52078"/>
                  </a:lnTo>
                  <a:lnTo>
                    <a:pt x="8025" y="53686"/>
                  </a:lnTo>
                  <a:cubicBezTo>
                    <a:pt x="8585" y="51852"/>
                    <a:pt x="9168" y="49995"/>
                    <a:pt x="9740" y="48125"/>
                  </a:cubicBezTo>
                  <a:lnTo>
                    <a:pt x="9847" y="47983"/>
                  </a:lnTo>
                  <a:lnTo>
                    <a:pt x="9799" y="47959"/>
                  </a:lnTo>
                  <a:cubicBezTo>
                    <a:pt x="10918" y="44399"/>
                    <a:pt x="12061" y="40779"/>
                    <a:pt x="13216" y="37231"/>
                  </a:cubicBezTo>
                  <a:lnTo>
                    <a:pt x="28194" y="35576"/>
                  </a:lnTo>
                  <a:cubicBezTo>
                    <a:pt x="28230" y="35469"/>
                    <a:pt x="28278" y="35362"/>
                    <a:pt x="28301" y="35255"/>
                  </a:cubicBezTo>
                  <a:lnTo>
                    <a:pt x="28301" y="35255"/>
                  </a:lnTo>
                  <a:lnTo>
                    <a:pt x="13299" y="36910"/>
                  </a:lnTo>
                  <a:cubicBezTo>
                    <a:pt x="14669" y="32659"/>
                    <a:pt x="16050" y="28456"/>
                    <a:pt x="17348" y="24515"/>
                  </a:cubicBezTo>
                  <a:lnTo>
                    <a:pt x="30695" y="22122"/>
                  </a:lnTo>
                  <a:cubicBezTo>
                    <a:pt x="30695" y="22015"/>
                    <a:pt x="30695" y="21908"/>
                    <a:pt x="30718" y="21825"/>
                  </a:cubicBezTo>
                  <a:lnTo>
                    <a:pt x="30718" y="21825"/>
                  </a:lnTo>
                  <a:lnTo>
                    <a:pt x="17467" y="24206"/>
                  </a:lnTo>
                  <a:cubicBezTo>
                    <a:pt x="18991" y="19622"/>
                    <a:pt x="20419" y="15383"/>
                    <a:pt x="21634" y="11776"/>
                  </a:cubicBezTo>
                  <a:lnTo>
                    <a:pt x="29492" y="10216"/>
                  </a:lnTo>
                  <a:cubicBezTo>
                    <a:pt x="29468" y="10109"/>
                    <a:pt x="29444" y="10026"/>
                    <a:pt x="29421" y="9930"/>
                  </a:cubicBezTo>
                  <a:lnTo>
                    <a:pt x="21741" y="11466"/>
                  </a:lnTo>
                  <a:cubicBezTo>
                    <a:pt x="23872" y="5192"/>
                    <a:pt x="25337" y="905"/>
                    <a:pt x="25611" y="167"/>
                  </a:cubicBezTo>
                  <a:cubicBezTo>
                    <a:pt x="25551" y="60"/>
                    <a:pt x="25503" y="1"/>
                    <a:pt x="25503" y="1"/>
                  </a:cubicBezTo>
                  <a:close/>
                </a:path>
              </a:pathLst>
            </a:custGeom>
            <a:solidFill>
              <a:schemeClr val="accent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3" name="Google Shape;1593;p82"/>
          <p:cNvGrpSpPr/>
          <p:nvPr/>
        </p:nvGrpSpPr>
        <p:grpSpPr>
          <a:xfrm rot="-4724303">
            <a:off x="7359979" y="4393746"/>
            <a:ext cx="861498" cy="1028582"/>
            <a:chOff x="1521900" y="2791675"/>
            <a:chExt cx="861450" cy="1028525"/>
          </a:xfrm>
        </p:grpSpPr>
        <p:sp>
          <p:nvSpPr>
            <p:cNvPr id="1594" name="Google Shape;1594;p82"/>
            <p:cNvSpPr/>
            <p:nvPr/>
          </p:nvSpPr>
          <p:spPr>
            <a:xfrm>
              <a:off x="1874925" y="2965975"/>
              <a:ext cx="196775" cy="378350"/>
            </a:xfrm>
            <a:custGeom>
              <a:rect b="b" l="l" r="r" t="t"/>
              <a:pathLst>
                <a:path extrusionOk="0" h="15134" w="7871">
                  <a:moveTo>
                    <a:pt x="4856" y="0"/>
                  </a:moveTo>
                  <a:cubicBezTo>
                    <a:pt x="3268" y="0"/>
                    <a:pt x="1475" y="224"/>
                    <a:pt x="108" y="1274"/>
                  </a:cubicBezTo>
                  <a:cubicBezTo>
                    <a:pt x="0" y="3894"/>
                    <a:pt x="310" y="9061"/>
                    <a:pt x="3299" y="15133"/>
                  </a:cubicBezTo>
                  <a:cubicBezTo>
                    <a:pt x="4882" y="12395"/>
                    <a:pt x="6418" y="9847"/>
                    <a:pt x="7871" y="7501"/>
                  </a:cubicBezTo>
                  <a:cubicBezTo>
                    <a:pt x="6989" y="5156"/>
                    <a:pt x="6775" y="2132"/>
                    <a:pt x="6739" y="48"/>
                  </a:cubicBezTo>
                  <a:cubicBezTo>
                    <a:pt x="6668" y="54"/>
                    <a:pt x="6594" y="57"/>
                    <a:pt x="6516" y="57"/>
                  </a:cubicBezTo>
                  <a:cubicBezTo>
                    <a:pt x="6439" y="57"/>
                    <a:pt x="6358" y="54"/>
                    <a:pt x="6275" y="48"/>
                  </a:cubicBezTo>
                  <a:cubicBezTo>
                    <a:pt x="5836" y="22"/>
                    <a:pt x="5356" y="0"/>
                    <a:pt x="48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82"/>
            <p:cNvSpPr/>
            <p:nvPr/>
          </p:nvSpPr>
          <p:spPr>
            <a:xfrm>
              <a:off x="1742475" y="3618725"/>
              <a:ext cx="485800" cy="201475"/>
            </a:xfrm>
            <a:custGeom>
              <a:rect b="b" l="l" r="r" t="t"/>
              <a:pathLst>
                <a:path extrusionOk="0" h="8059" w="19432">
                  <a:moveTo>
                    <a:pt x="19372" y="1"/>
                  </a:moveTo>
                  <a:lnTo>
                    <a:pt x="19372" y="1"/>
                  </a:lnTo>
                  <a:cubicBezTo>
                    <a:pt x="15121" y="1929"/>
                    <a:pt x="9942" y="2346"/>
                    <a:pt x="6334" y="2346"/>
                  </a:cubicBezTo>
                  <a:cubicBezTo>
                    <a:pt x="3798" y="2346"/>
                    <a:pt x="2048" y="2156"/>
                    <a:pt x="1929" y="2144"/>
                  </a:cubicBezTo>
                  <a:cubicBezTo>
                    <a:pt x="1274" y="3465"/>
                    <a:pt x="619" y="4823"/>
                    <a:pt x="0" y="6168"/>
                  </a:cubicBezTo>
                  <a:cubicBezTo>
                    <a:pt x="1996" y="7376"/>
                    <a:pt x="5113" y="8059"/>
                    <a:pt x="8203" y="8059"/>
                  </a:cubicBezTo>
                  <a:cubicBezTo>
                    <a:pt x="11877" y="8059"/>
                    <a:pt x="15512" y="7093"/>
                    <a:pt x="17181" y="4894"/>
                  </a:cubicBezTo>
                  <a:cubicBezTo>
                    <a:pt x="18991" y="2537"/>
                    <a:pt x="19431" y="1251"/>
                    <a:pt x="193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82"/>
            <p:cNvSpPr/>
            <p:nvPr/>
          </p:nvSpPr>
          <p:spPr>
            <a:xfrm>
              <a:off x="2149375" y="2804950"/>
              <a:ext cx="233975" cy="239825"/>
            </a:xfrm>
            <a:custGeom>
              <a:rect b="b" l="l" r="r" t="t"/>
              <a:pathLst>
                <a:path extrusionOk="0" h="9593" w="9359">
                  <a:moveTo>
                    <a:pt x="6537" y="0"/>
                  </a:moveTo>
                  <a:cubicBezTo>
                    <a:pt x="5417" y="1548"/>
                    <a:pt x="3024" y="4905"/>
                    <a:pt x="0" y="9585"/>
                  </a:cubicBezTo>
                  <a:cubicBezTo>
                    <a:pt x="99" y="9589"/>
                    <a:pt x="225" y="9593"/>
                    <a:pt x="375" y="9593"/>
                  </a:cubicBezTo>
                  <a:cubicBezTo>
                    <a:pt x="1721" y="9593"/>
                    <a:pt x="5035" y="9315"/>
                    <a:pt x="8870" y="7215"/>
                  </a:cubicBezTo>
                  <a:cubicBezTo>
                    <a:pt x="9358" y="5298"/>
                    <a:pt x="9323" y="3143"/>
                    <a:pt x="7965" y="1250"/>
                  </a:cubicBezTo>
                  <a:cubicBezTo>
                    <a:pt x="7561" y="691"/>
                    <a:pt x="7084" y="274"/>
                    <a:pt x="65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82"/>
            <p:cNvSpPr/>
            <p:nvPr/>
          </p:nvSpPr>
          <p:spPr>
            <a:xfrm>
              <a:off x="1920775" y="2995450"/>
              <a:ext cx="456025" cy="430650"/>
            </a:xfrm>
            <a:custGeom>
              <a:rect b="b" l="l" r="r" t="t"/>
              <a:pathLst>
                <a:path extrusionOk="0" h="17226" w="18241">
                  <a:moveTo>
                    <a:pt x="17931" y="0"/>
                  </a:moveTo>
                  <a:lnTo>
                    <a:pt x="17931" y="0"/>
                  </a:lnTo>
                  <a:cubicBezTo>
                    <a:pt x="14073" y="2036"/>
                    <a:pt x="10763" y="2274"/>
                    <a:pt x="9477" y="2274"/>
                  </a:cubicBezTo>
                  <a:cubicBezTo>
                    <a:pt x="9227" y="2274"/>
                    <a:pt x="9061" y="2262"/>
                    <a:pt x="8965" y="2262"/>
                  </a:cubicBezTo>
                  <a:cubicBezTo>
                    <a:pt x="6310" y="6370"/>
                    <a:pt x="3179" y="11478"/>
                    <a:pt x="0" y="17193"/>
                  </a:cubicBezTo>
                  <a:cubicBezTo>
                    <a:pt x="374" y="17215"/>
                    <a:pt x="748" y="17226"/>
                    <a:pt x="1121" y="17226"/>
                  </a:cubicBezTo>
                  <a:cubicBezTo>
                    <a:pt x="8279" y="17226"/>
                    <a:pt x="15282" y="13264"/>
                    <a:pt x="18133" y="11442"/>
                  </a:cubicBezTo>
                  <a:cubicBezTo>
                    <a:pt x="18240" y="10847"/>
                    <a:pt x="18217" y="10216"/>
                    <a:pt x="18062" y="9537"/>
                  </a:cubicBezTo>
                  <a:cubicBezTo>
                    <a:pt x="17538" y="7227"/>
                    <a:pt x="16907" y="7084"/>
                    <a:pt x="16407" y="6191"/>
                  </a:cubicBezTo>
                  <a:cubicBezTo>
                    <a:pt x="16407" y="6191"/>
                    <a:pt x="15514" y="4834"/>
                    <a:pt x="16847" y="2524"/>
                  </a:cubicBezTo>
                  <a:cubicBezTo>
                    <a:pt x="17252" y="1798"/>
                    <a:pt x="17657" y="929"/>
                    <a:pt x="179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82"/>
            <p:cNvSpPr/>
            <p:nvPr/>
          </p:nvSpPr>
          <p:spPr>
            <a:xfrm>
              <a:off x="2050850" y="2791675"/>
              <a:ext cx="255100" cy="354100"/>
            </a:xfrm>
            <a:custGeom>
              <a:rect b="b" l="l" r="r" t="t"/>
              <a:pathLst>
                <a:path extrusionOk="0" h="14164" w="10204">
                  <a:moveTo>
                    <a:pt x="8193" y="1"/>
                  </a:moveTo>
                  <a:cubicBezTo>
                    <a:pt x="6319" y="1"/>
                    <a:pt x="4444" y="956"/>
                    <a:pt x="3739" y="2400"/>
                  </a:cubicBezTo>
                  <a:cubicBezTo>
                    <a:pt x="2631" y="4663"/>
                    <a:pt x="1977" y="6698"/>
                    <a:pt x="0" y="6996"/>
                  </a:cubicBezTo>
                  <a:cubicBezTo>
                    <a:pt x="24" y="8996"/>
                    <a:pt x="226" y="11878"/>
                    <a:pt x="1024" y="14164"/>
                  </a:cubicBezTo>
                  <a:cubicBezTo>
                    <a:pt x="5275" y="7365"/>
                    <a:pt x="8763" y="2400"/>
                    <a:pt x="10204" y="412"/>
                  </a:cubicBezTo>
                  <a:cubicBezTo>
                    <a:pt x="9573" y="130"/>
                    <a:pt x="8883" y="1"/>
                    <a:pt x="81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82"/>
            <p:cNvSpPr/>
            <p:nvPr/>
          </p:nvSpPr>
          <p:spPr>
            <a:xfrm>
              <a:off x="1521900" y="3238025"/>
              <a:ext cx="320600" cy="530450"/>
            </a:xfrm>
            <a:custGeom>
              <a:rect b="b" l="l" r="r" t="t"/>
              <a:pathLst>
                <a:path extrusionOk="0" h="21218" w="12824">
                  <a:moveTo>
                    <a:pt x="7959" y="0"/>
                  </a:moveTo>
                  <a:cubicBezTo>
                    <a:pt x="4903" y="0"/>
                    <a:pt x="1150" y="621"/>
                    <a:pt x="596" y="6811"/>
                  </a:cubicBezTo>
                  <a:cubicBezTo>
                    <a:pt x="1" y="13514"/>
                    <a:pt x="4263" y="18324"/>
                    <a:pt x="8454" y="21158"/>
                  </a:cubicBezTo>
                  <a:cubicBezTo>
                    <a:pt x="8478" y="21194"/>
                    <a:pt x="8526" y="21206"/>
                    <a:pt x="8549" y="21218"/>
                  </a:cubicBezTo>
                  <a:cubicBezTo>
                    <a:pt x="9942" y="18265"/>
                    <a:pt x="11383" y="15372"/>
                    <a:pt x="12824" y="12609"/>
                  </a:cubicBezTo>
                  <a:cubicBezTo>
                    <a:pt x="10026" y="9478"/>
                    <a:pt x="8585" y="3025"/>
                    <a:pt x="8049" y="1"/>
                  </a:cubicBezTo>
                  <a:cubicBezTo>
                    <a:pt x="8019" y="0"/>
                    <a:pt x="7989" y="0"/>
                    <a:pt x="79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82"/>
            <p:cNvSpPr/>
            <p:nvPr/>
          </p:nvSpPr>
          <p:spPr>
            <a:xfrm>
              <a:off x="1730850" y="3004375"/>
              <a:ext cx="222075" cy="541750"/>
            </a:xfrm>
            <a:custGeom>
              <a:rect b="b" l="l" r="r" t="t"/>
              <a:pathLst>
                <a:path extrusionOk="0" h="21670" w="8883">
                  <a:moveTo>
                    <a:pt x="5549" y="0"/>
                  </a:moveTo>
                  <a:lnTo>
                    <a:pt x="5549" y="0"/>
                  </a:lnTo>
                  <a:cubicBezTo>
                    <a:pt x="4942" y="548"/>
                    <a:pt x="4442" y="1298"/>
                    <a:pt x="4109" y="2286"/>
                  </a:cubicBezTo>
                  <a:cubicBezTo>
                    <a:pt x="2813" y="6184"/>
                    <a:pt x="3474" y="9348"/>
                    <a:pt x="448" y="9348"/>
                  </a:cubicBezTo>
                  <a:cubicBezTo>
                    <a:pt x="415" y="9348"/>
                    <a:pt x="381" y="9347"/>
                    <a:pt x="346" y="9347"/>
                  </a:cubicBezTo>
                  <a:lnTo>
                    <a:pt x="1" y="9347"/>
                  </a:lnTo>
                  <a:cubicBezTo>
                    <a:pt x="549" y="12335"/>
                    <a:pt x="1977" y="18610"/>
                    <a:pt x="4632" y="21670"/>
                  </a:cubicBezTo>
                  <a:cubicBezTo>
                    <a:pt x="5466" y="20074"/>
                    <a:pt x="6311" y="18503"/>
                    <a:pt x="7157" y="16979"/>
                  </a:cubicBezTo>
                  <a:lnTo>
                    <a:pt x="7180" y="16800"/>
                  </a:lnTo>
                  <a:lnTo>
                    <a:pt x="7252" y="16800"/>
                  </a:lnTo>
                  <a:cubicBezTo>
                    <a:pt x="7799" y="15824"/>
                    <a:pt x="8335" y="14847"/>
                    <a:pt x="8883" y="13919"/>
                  </a:cubicBezTo>
                  <a:cubicBezTo>
                    <a:pt x="5894" y="7906"/>
                    <a:pt x="5490" y="2751"/>
                    <a:pt x="55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82"/>
            <p:cNvSpPr/>
            <p:nvPr/>
          </p:nvSpPr>
          <p:spPr>
            <a:xfrm>
              <a:off x="1794550" y="3291900"/>
              <a:ext cx="577175" cy="377950"/>
            </a:xfrm>
            <a:custGeom>
              <a:rect b="b" l="l" r="r" t="t"/>
              <a:pathLst>
                <a:path extrusionOk="0" h="15118" w="23087">
                  <a:moveTo>
                    <a:pt x="23087" y="1"/>
                  </a:moveTo>
                  <a:cubicBezTo>
                    <a:pt x="20063" y="1906"/>
                    <a:pt x="13205" y="5656"/>
                    <a:pt x="6168" y="5656"/>
                  </a:cubicBezTo>
                  <a:cubicBezTo>
                    <a:pt x="5740" y="5656"/>
                    <a:pt x="5311" y="5644"/>
                    <a:pt x="4894" y="5608"/>
                  </a:cubicBezTo>
                  <a:cubicBezTo>
                    <a:pt x="3251" y="8561"/>
                    <a:pt x="1608" y="11681"/>
                    <a:pt x="1" y="14919"/>
                  </a:cubicBezTo>
                  <a:cubicBezTo>
                    <a:pt x="421" y="14964"/>
                    <a:pt x="2021" y="15117"/>
                    <a:pt x="4218" y="15117"/>
                  </a:cubicBezTo>
                  <a:cubicBezTo>
                    <a:pt x="7818" y="15117"/>
                    <a:pt x="13021" y="14707"/>
                    <a:pt x="17265" y="12740"/>
                  </a:cubicBezTo>
                  <a:cubicBezTo>
                    <a:pt x="17170" y="11895"/>
                    <a:pt x="16872" y="11014"/>
                    <a:pt x="16646" y="9776"/>
                  </a:cubicBezTo>
                  <a:cubicBezTo>
                    <a:pt x="16074" y="6597"/>
                    <a:pt x="16408" y="6299"/>
                    <a:pt x="19598" y="3977"/>
                  </a:cubicBezTo>
                  <a:cubicBezTo>
                    <a:pt x="21611" y="2513"/>
                    <a:pt x="22694" y="1298"/>
                    <a:pt x="230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82"/>
            <p:cNvSpPr/>
            <p:nvPr/>
          </p:nvSpPr>
          <p:spPr>
            <a:xfrm>
              <a:off x="1722525" y="2801950"/>
              <a:ext cx="651300" cy="971575"/>
            </a:xfrm>
            <a:custGeom>
              <a:rect b="b" l="l" r="r" t="t"/>
              <a:pathLst>
                <a:path extrusionOk="0" h="38863" w="26052">
                  <a:moveTo>
                    <a:pt x="23325" y="1"/>
                  </a:moveTo>
                  <a:cubicBezTo>
                    <a:pt x="21872" y="2013"/>
                    <a:pt x="18384" y="6954"/>
                    <a:pt x="14145" y="13753"/>
                  </a:cubicBezTo>
                  <a:cubicBezTo>
                    <a:pt x="13347" y="11455"/>
                    <a:pt x="13133" y="8585"/>
                    <a:pt x="13121" y="6597"/>
                  </a:cubicBezTo>
                  <a:cubicBezTo>
                    <a:pt x="13026" y="6609"/>
                    <a:pt x="12919" y="6621"/>
                    <a:pt x="12824" y="6621"/>
                  </a:cubicBezTo>
                  <a:cubicBezTo>
                    <a:pt x="12847" y="8704"/>
                    <a:pt x="13062" y="11729"/>
                    <a:pt x="13955" y="14074"/>
                  </a:cubicBezTo>
                  <a:cubicBezTo>
                    <a:pt x="12490" y="16420"/>
                    <a:pt x="10966" y="18980"/>
                    <a:pt x="9383" y="21718"/>
                  </a:cubicBezTo>
                  <a:cubicBezTo>
                    <a:pt x="6394" y="15622"/>
                    <a:pt x="6085" y="10467"/>
                    <a:pt x="6180" y="7859"/>
                  </a:cubicBezTo>
                  <a:lnTo>
                    <a:pt x="6180" y="7859"/>
                  </a:lnTo>
                  <a:cubicBezTo>
                    <a:pt x="6085" y="7931"/>
                    <a:pt x="5977" y="8026"/>
                    <a:pt x="5882" y="8109"/>
                  </a:cubicBezTo>
                  <a:cubicBezTo>
                    <a:pt x="5823" y="10848"/>
                    <a:pt x="6216" y="16015"/>
                    <a:pt x="9216" y="22028"/>
                  </a:cubicBezTo>
                  <a:cubicBezTo>
                    <a:pt x="8680" y="22968"/>
                    <a:pt x="8132" y="23933"/>
                    <a:pt x="7585" y="24909"/>
                  </a:cubicBezTo>
                  <a:lnTo>
                    <a:pt x="7513" y="24909"/>
                  </a:lnTo>
                  <a:lnTo>
                    <a:pt x="7490" y="25087"/>
                  </a:lnTo>
                  <a:cubicBezTo>
                    <a:pt x="6644" y="26623"/>
                    <a:pt x="5799" y="28183"/>
                    <a:pt x="4942" y="29790"/>
                  </a:cubicBezTo>
                  <a:cubicBezTo>
                    <a:pt x="2298" y="26742"/>
                    <a:pt x="870" y="20468"/>
                    <a:pt x="322" y="17467"/>
                  </a:cubicBezTo>
                  <a:lnTo>
                    <a:pt x="0" y="17467"/>
                  </a:lnTo>
                  <a:cubicBezTo>
                    <a:pt x="560" y="20492"/>
                    <a:pt x="2001" y="26957"/>
                    <a:pt x="4799" y="30076"/>
                  </a:cubicBezTo>
                  <a:cubicBezTo>
                    <a:pt x="3334" y="32850"/>
                    <a:pt x="1905" y="35732"/>
                    <a:pt x="524" y="38696"/>
                  </a:cubicBezTo>
                  <a:cubicBezTo>
                    <a:pt x="620" y="38756"/>
                    <a:pt x="691" y="38803"/>
                    <a:pt x="774" y="38863"/>
                  </a:cubicBezTo>
                  <a:cubicBezTo>
                    <a:pt x="1417" y="37494"/>
                    <a:pt x="2060" y="36148"/>
                    <a:pt x="2715" y="34827"/>
                  </a:cubicBezTo>
                  <a:cubicBezTo>
                    <a:pt x="2834" y="34839"/>
                    <a:pt x="4584" y="35029"/>
                    <a:pt x="7109" y="35029"/>
                  </a:cubicBezTo>
                  <a:cubicBezTo>
                    <a:pt x="10704" y="35029"/>
                    <a:pt x="15883" y="34612"/>
                    <a:pt x="20146" y="32684"/>
                  </a:cubicBezTo>
                  <a:cubicBezTo>
                    <a:pt x="20146" y="32576"/>
                    <a:pt x="20122" y="32469"/>
                    <a:pt x="20110" y="32374"/>
                  </a:cubicBezTo>
                  <a:cubicBezTo>
                    <a:pt x="15905" y="34322"/>
                    <a:pt x="10741" y="34732"/>
                    <a:pt x="7146" y="34732"/>
                  </a:cubicBezTo>
                  <a:cubicBezTo>
                    <a:pt x="4919" y="34732"/>
                    <a:pt x="3293" y="34575"/>
                    <a:pt x="2870" y="34529"/>
                  </a:cubicBezTo>
                  <a:cubicBezTo>
                    <a:pt x="4477" y="31302"/>
                    <a:pt x="6120" y="28171"/>
                    <a:pt x="7763" y="25230"/>
                  </a:cubicBezTo>
                  <a:cubicBezTo>
                    <a:pt x="8192" y="25254"/>
                    <a:pt x="8621" y="25266"/>
                    <a:pt x="9037" y="25266"/>
                  </a:cubicBezTo>
                  <a:cubicBezTo>
                    <a:pt x="16086" y="25266"/>
                    <a:pt x="22932" y="21516"/>
                    <a:pt x="25944" y="19611"/>
                  </a:cubicBezTo>
                  <a:cubicBezTo>
                    <a:pt x="25992" y="19480"/>
                    <a:pt x="26016" y="19349"/>
                    <a:pt x="26051" y="19194"/>
                  </a:cubicBezTo>
                  <a:lnTo>
                    <a:pt x="26051" y="19194"/>
                  </a:lnTo>
                  <a:cubicBezTo>
                    <a:pt x="23208" y="21029"/>
                    <a:pt x="16194" y="24976"/>
                    <a:pt x="9008" y="24976"/>
                  </a:cubicBezTo>
                  <a:cubicBezTo>
                    <a:pt x="8641" y="24976"/>
                    <a:pt x="8274" y="24966"/>
                    <a:pt x="7906" y="24945"/>
                  </a:cubicBezTo>
                  <a:cubicBezTo>
                    <a:pt x="11097" y="19218"/>
                    <a:pt x="14217" y="14122"/>
                    <a:pt x="16884" y="10014"/>
                  </a:cubicBezTo>
                  <a:cubicBezTo>
                    <a:pt x="16991" y="10014"/>
                    <a:pt x="17145" y="10026"/>
                    <a:pt x="17372" y="10026"/>
                  </a:cubicBezTo>
                  <a:cubicBezTo>
                    <a:pt x="18681" y="10026"/>
                    <a:pt x="21968" y="9788"/>
                    <a:pt x="25825" y="7752"/>
                  </a:cubicBezTo>
                  <a:cubicBezTo>
                    <a:pt x="25873" y="7621"/>
                    <a:pt x="25897" y="7490"/>
                    <a:pt x="25932" y="7347"/>
                  </a:cubicBezTo>
                  <a:lnTo>
                    <a:pt x="25932" y="7347"/>
                  </a:lnTo>
                  <a:cubicBezTo>
                    <a:pt x="22049" y="9478"/>
                    <a:pt x="18706" y="9722"/>
                    <a:pt x="17395" y="9722"/>
                  </a:cubicBezTo>
                  <a:cubicBezTo>
                    <a:pt x="17263" y="9722"/>
                    <a:pt x="17151" y="9720"/>
                    <a:pt x="17062" y="9716"/>
                  </a:cubicBezTo>
                  <a:cubicBezTo>
                    <a:pt x="20086" y="5049"/>
                    <a:pt x="22479" y="1680"/>
                    <a:pt x="23599" y="132"/>
                  </a:cubicBezTo>
                  <a:lnTo>
                    <a:pt x="23325" y="1"/>
                  </a:lnTo>
                  <a:close/>
                </a:path>
              </a:pathLst>
            </a:custGeom>
            <a:solidFill>
              <a:schemeClr val="accent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3" name="Google Shape;1603;p82"/>
          <p:cNvGrpSpPr/>
          <p:nvPr/>
        </p:nvGrpSpPr>
        <p:grpSpPr>
          <a:xfrm>
            <a:off x="5522108" y="4207021"/>
            <a:ext cx="774851" cy="773549"/>
            <a:chOff x="3245625" y="3259150"/>
            <a:chExt cx="535525" cy="534625"/>
          </a:xfrm>
        </p:grpSpPr>
        <p:sp>
          <p:nvSpPr>
            <p:cNvPr id="1604" name="Google Shape;1604;p82"/>
            <p:cNvSpPr/>
            <p:nvPr/>
          </p:nvSpPr>
          <p:spPr>
            <a:xfrm>
              <a:off x="3245625" y="3278500"/>
              <a:ext cx="535525" cy="504850"/>
            </a:xfrm>
            <a:custGeom>
              <a:rect b="b" l="l" r="r" t="t"/>
              <a:pathLst>
                <a:path extrusionOk="0" h="20194" w="21421">
                  <a:moveTo>
                    <a:pt x="12979" y="4632"/>
                  </a:moveTo>
                  <a:lnTo>
                    <a:pt x="15550" y="9347"/>
                  </a:lnTo>
                  <a:lnTo>
                    <a:pt x="12979" y="13729"/>
                  </a:lnTo>
                  <a:lnTo>
                    <a:pt x="7859" y="13729"/>
                  </a:lnTo>
                  <a:lnTo>
                    <a:pt x="4966" y="9359"/>
                  </a:lnTo>
                  <a:lnTo>
                    <a:pt x="6990" y="4978"/>
                  </a:lnTo>
                  <a:lnTo>
                    <a:pt x="12979" y="4632"/>
                  </a:lnTo>
                  <a:close/>
                  <a:moveTo>
                    <a:pt x="14705" y="1"/>
                  </a:moveTo>
                  <a:lnTo>
                    <a:pt x="12860" y="2001"/>
                  </a:lnTo>
                  <a:lnTo>
                    <a:pt x="6537" y="2489"/>
                  </a:lnTo>
                  <a:lnTo>
                    <a:pt x="4728" y="1037"/>
                  </a:lnTo>
                  <a:cubicBezTo>
                    <a:pt x="4097" y="1477"/>
                    <a:pt x="3501" y="1977"/>
                    <a:pt x="2942" y="2549"/>
                  </a:cubicBezTo>
                  <a:lnTo>
                    <a:pt x="4942" y="4525"/>
                  </a:lnTo>
                  <a:lnTo>
                    <a:pt x="3001" y="8252"/>
                  </a:lnTo>
                  <a:lnTo>
                    <a:pt x="120" y="8323"/>
                  </a:lnTo>
                  <a:cubicBezTo>
                    <a:pt x="48" y="8859"/>
                    <a:pt x="1" y="9395"/>
                    <a:pt x="1" y="9943"/>
                  </a:cubicBezTo>
                  <a:cubicBezTo>
                    <a:pt x="1" y="10121"/>
                    <a:pt x="1" y="10300"/>
                    <a:pt x="13" y="10478"/>
                  </a:cubicBezTo>
                  <a:lnTo>
                    <a:pt x="2942" y="10478"/>
                  </a:lnTo>
                  <a:lnTo>
                    <a:pt x="5597" y="14681"/>
                  </a:lnTo>
                  <a:lnTo>
                    <a:pt x="3977" y="17598"/>
                  </a:lnTo>
                  <a:lnTo>
                    <a:pt x="3108" y="17491"/>
                  </a:lnTo>
                  <a:lnTo>
                    <a:pt x="3108" y="17491"/>
                  </a:lnTo>
                  <a:cubicBezTo>
                    <a:pt x="3954" y="18336"/>
                    <a:pt x="4942" y="19039"/>
                    <a:pt x="6025" y="19575"/>
                  </a:cubicBezTo>
                  <a:lnTo>
                    <a:pt x="5882" y="19003"/>
                  </a:lnTo>
                  <a:lnTo>
                    <a:pt x="7633" y="15967"/>
                  </a:lnTo>
                  <a:lnTo>
                    <a:pt x="12943" y="15967"/>
                  </a:lnTo>
                  <a:lnTo>
                    <a:pt x="14062" y="19408"/>
                  </a:lnTo>
                  <a:lnTo>
                    <a:pt x="13705" y="20194"/>
                  </a:lnTo>
                  <a:cubicBezTo>
                    <a:pt x="15026" y="19813"/>
                    <a:pt x="16253" y="19170"/>
                    <a:pt x="17312" y="18336"/>
                  </a:cubicBezTo>
                  <a:lnTo>
                    <a:pt x="16158" y="18146"/>
                  </a:lnTo>
                  <a:lnTo>
                    <a:pt x="15003" y="14991"/>
                  </a:lnTo>
                  <a:lnTo>
                    <a:pt x="17824" y="10466"/>
                  </a:lnTo>
                  <a:lnTo>
                    <a:pt x="21325" y="11252"/>
                  </a:lnTo>
                  <a:cubicBezTo>
                    <a:pt x="21384" y="10824"/>
                    <a:pt x="21420" y="10371"/>
                    <a:pt x="21420" y="9919"/>
                  </a:cubicBezTo>
                  <a:cubicBezTo>
                    <a:pt x="21420" y="9419"/>
                    <a:pt x="21384" y="8931"/>
                    <a:pt x="21313" y="8454"/>
                  </a:cubicBezTo>
                  <a:lnTo>
                    <a:pt x="17574" y="8038"/>
                  </a:lnTo>
                  <a:lnTo>
                    <a:pt x="15146" y="3394"/>
                  </a:lnTo>
                  <a:lnTo>
                    <a:pt x="17051" y="1311"/>
                  </a:lnTo>
                  <a:cubicBezTo>
                    <a:pt x="16336" y="775"/>
                    <a:pt x="15550" y="346"/>
                    <a:pt x="1470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82"/>
            <p:cNvSpPr/>
            <p:nvPr/>
          </p:nvSpPr>
          <p:spPr>
            <a:xfrm>
              <a:off x="3369750" y="3394000"/>
              <a:ext cx="264650" cy="227725"/>
            </a:xfrm>
            <a:custGeom>
              <a:rect b="b" l="l" r="r" t="t"/>
              <a:pathLst>
                <a:path extrusionOk="0" h="9109" w="10586">
                  <a:moveTo>
                    <a:pt x="8014" y="0"/>
                  </a:moveTo>
                  <a:lnTo>
                    <a:pt x="2025" y="358"/>
                  </a:lnTo>
                  <a:lnTo>
                    <a:pt x="1" y="4739"/>
                  </a:lnTo>
                  <a:lnTo>
                    <a:pt x="2894" y="9109"/>
                  </a:lnTo>
                  <a:lnTo>
                    <a:pt x="8014" y="9109"/>
                  </a:lnTo>
                  <a:lnTo>
                    <a:pt x="10585" y="4727"/>
                  </a:lnTo>
                  <a:lnTo>
                    <a:pt x="801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82"/>
            <p:cNvSpPr/>
            <p:nvPr/>
          </p:nvSpPr>
          <p:spPr>
            <a:xfrm>
              <a:off x="3364700" y="3259150"/>
              <a:ext cx="247675" cy="81300"/>
            </a:xfrm>
            <a:custGeom>
              <a:rect b="b" l="l" r="r" t="t"/>
              <a:pathLst>
                <a:path extrusionOk="0" h="3252" w="9907">
                  <a:moveTo>
                    <a:pt x="5941" y="1"/>
                  </a:moveTo>
                  <a:cubicBezTo>
                    <a:pt x="3739" y="1"/>
                    <a:pt x="1691" y="668"/>
                    <a:pt x="0" y="1799"/>
                  </a:cubicBezTo>
                  <a:lnTo>
                    <a:pt x="1798" y="3251"/>
                  </a:lnTo>
                  <a:lnTo>
                    <a:pt x="8097" y="2775"/>
                  </a:lnTo>
                  <a:lnTo>
                    <a:pt x="9906" y="775"/>
                  </a:lnTo>
                  <a:cubicBezTo>
                    <a:pt x="8680" y="287"/>
                    <a:pt x="7335" y="1"/>
                    <a:pt x="59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82"/>
            <p:cNvSpPr/>
            <p:nvPr/>
          </p:nvSpPr>
          <p:spPr>
            <a:xfrm>
              <a:off x="3623650" y="3311550"/>
              <a:ext cx="153925" cy="178625"/>
            </a:xfrm>
            <a:custGeom>
              <a:rect b="b" l="l" r="r" t="t"/>
              <a:pathLst>
                <a:path extrusionOk="0" h="7145" w="6157">
                  <a:moveTo>
                    <a:pt x="1906" y="0"/>
                  </a:moveTo>
                  <a:lnTo>
                    <a:pt x="1" y="2084"/>
                  </a:lnTo>
                  <a:lnTo>
                    <a:pt x="2430" y="6727"/>
                  </a:lnTo>
                  <a:lnTo>
                    <a:pt x="6156" y="7144"/>
                  </a:lnTo>
                  <a:cubicBezTo>
                    <a:pt x="5763" y="4215"/>
                    <a:pt x="4168" y="1667"/>
                    <a:pt x="19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82"/>
            <p:cNvSpPr/>
            <p:nvPr/>
          </p:nvSpPr>
          <p:spPr>
            <a:xfrm>
              <a:off x="3620375" y="3540450"/>
              <a:ext cx="157800" cy="196475"/>
            </a:xfrm>
            <a:custGeom>
              <a:rect b="b" l="l" r="r" t="t"/>
              <a:pathLst>
                <a:path extrusionOk="0" h="7859" w="6312">
                  <a:moveTo>
                    <a:pt x="2811" y="0"/>
                  </a:moveTo>
                  <a:lnTo>
                    <a:pt x="1" y="4513"/>
                  </a:lnTo>
                  <a:lnTo>
                    <a:pt x="1156" y="7668"/>
                  </a:lnTo>
                  <a:lnTo>
                    <a:pt x="2299" y="7858"/>
                  </a:lnTo>
                  <a:cubicBezTo>
                    <a:pt x="4466" y="6168"/>
                    <a:pt x="5954" y="3644"/>
                    <a:pt x="6311" y="786"/>
                  </a:cubicBezTo>
                  <a:lnTo>
                    <a:pt x="28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82"/>
            <p:cNvSpPr/>
            <p:nvPr/>
          </p:nvSpPr>
          <p:spPr>
            <a:xfrm>
              <a:off x="3392075" y="3677375"/>
              <a:ext cx="204825" cy="116400"/>
            </a:xfrm>
            <a:custGeom>
              <a:rect b="b" l="l" r="r" t="t"/>
              <a:pathLst>
                <a:path extrusionOk="0" h="4656" w="8193">
                  <a:moveTo>
                    <a:pt x="1763" y="0"/>
                  </a:moveTo>
                  <a:lnTo>
                    <a:pt x="1" y="3036"/>
                  </a:lnTo>
                  <a:lnTo>
                    <a:pt x="167" y="3584"/>
                  </a:lnTo>
                  <a:cubicBezTo>
                    <a:pt x="1584" y="4275"/>
                    <a:pt x="3156" y="4656"/>
                    <a:pt x="4823" y="4656"/>
                  </a:cubicBezTo>
                  <a:cubicBezTo>
                    <a:pt x="5870" y="4656"/>
                    <a:pt x="6882" y="4513"/>
                    <a:pt x="7835" y="4227"/>
                  </a:cubicBezTo>
                  <a:lnTo>
                    <a:pt x="8192" y="3441"/>
                  </a:lnTo>
                  <a:lnTo>
                    <a:pt x="707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82"/>
            <p:cNvSpPr/>
            <p:nvPr/>
          </p:nvSpPr>
          <p:spPr>
            <a:xfrm>
              <a:off x="3246225" y="3540450"/>
              <a:ext cx="139325" cy="177425"/>
            </a:xfrm>
            <a:custGeom>
              <a:rect b="b" l="l" r="r" t="t"/>
              <a:pathLst>
                <a:path extrusionOk="0" h="7097" w="5573">
                  <a:moveTo>
                    <a:pt x="1" y="0"/>
                  </a:moveTo>
                  <a:cubicBezTo>
                    <a:pt x="143" y="2727"/>
                    <a:pt x="1298" y="5191"/>
                    <a:pt x="3096" y="7001"/>
                  </a:cubicBezTo>
                  <a:lnTo>
                    <a:pt x="3965" y="7096"/>
                  </a:lnTo>
                  <a:lnTo>
                    <a:pt x="5573" y="4179"/>
                  </a:lnTo>
                  <a:lnTo>
                    <a:pt x="29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82"/>
            <p:cNvSpPr/>
            <p:nvPr/>
          </p:nvSpPr>
          <p:spPr>
            <a:xfrm>
              <a:off x="3248900" y="3342200"/>
              <a:ext cx="120875" cy="144100"/>
            </a:xfrm>
            <a:custGeom>
              <a:rect b="b" l="l" r="r" t="t"/>
              <a:pathLst>
                <a:path extrusionOk="0" h="5764" w="4835">
                  <a:moveTo>
                    <a:pt x="2846" y="1"/>
                  </a:moveTo>
                  <a:cubicBezTo>
                    <a:pt x="1358" y="1549"/>
                    <a:pt x="346" y="3537"/>
                    <a:pt x="1" y="5763"/>
                  </a:cubicBezTo>
                  <a:lnTo>
                    <a:pt x="2894" y="5680"/>
                  </a:lnTo>
                  <a:lnTo>
                    <a:pt x="4835" y="1977"/>
                  </a:lnTo>
                  <a:lnTo>
                    <a:pt x="28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2" name="Google Shape;1612;p8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13" name="Google Shape;1613;p82"/>
          <p:cNvSpPr txBox="1"/>
          <p:nvPr/>
        </p:nvSpPr>
        <p:spPr>
          <a:xfrm>
            <a:off x="471575" y="1052825"/>
            <a:ext cx="7468500" cy="1603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500"/>
              </a:spcBef>
              <a:spcAft>
                <a:spcPts val="0"/>
              </a:spcAft>
              <a:buNone/>
            </a:pPr>
            <a:r>
              <a:rPr b="1" lang="en" sz="1200">
                <a:solidFill>
                  <a:schemeClr val="dk1"/>
                </a:solidFill>
                <a:latin typeface="Roboto"/>
                <a:ea typeface="Roboto"/>
                <a:cs typeface="Roboto"/>
                <a:sym typeface="Roboto"/>
              </a:rPr>
              <a:t>6. Maintenance:</a:t>
            </a:r>
            <a:endParaRPr b="1" sz="1200">
              <a:solidFill>
                <a:schemeClr val="dk1"/>
              </a:solidFill>
              <a:latin typeface="Roboto"/>
              <a:ea typeface="Roboto"/>
              <a:cs typeface="Roboto"/>
              <a:sym typeface="Roboto"/>
            </a:endParaRPr>
          </a:p>
          <a:p>
            <a:pPr indent="-304800" lvl="0" marL="457200" rtl="0" algn="l">
              <a:lnSpc>
                <a:spcPct val="115000"/>
              </a:lnSpc>
              <a:spcBef>
                <a:spcPts val="1500"/>
              </a:spcBef>
              <a:spcAft>
                <a:spcPts val="0"/>
              </a:spcAft>
              <a:buClr>
                <a:schemeClr val="dk1"/>
              </a:buClr>
              <a:buSzPts val="1200"/>
              <a:buFont typeface="Roboto"/>
              <a:buChar char="●"/>
            </a:pPr>
            <a:r>
              <a:rPr lang="en" sz="1200">
                <a:solidFill>
                  <a:schemeClr val="dk1"/>
                </a:solidFill>
                <a:latin typeface="Roboto"/>
                <a:ea typeface="Roboto"/>
                <a:cs typeface="Roboto"/>
                <a:sym typeface="Roboto"/>
              </a:rPr>
              <a:t>Post-deployment, the system enters the maintenance phase. Ongoing support, updates, and bug fixes will be performed, as needed. This phase ensures the long-term sustainability and optimal performance of the Inventory Management Application.</a:t>
            </a:r>
            <a:endParaRPr sz="1200">
              <a:solidFill>
                <a:schemeClr val="dk1"/>
              </a:solidFill>
              <a:latin typeface="Roboto"/>
              <a:ea typeface="Roboto"/>
              <a:cs typeface="Roboto"/>
              <a:sym typeface="Roboto"/>
            </a:endParaRPr>
          </a:p>
          <a:p>
            <a:pPr indent="0" lvl="0" marL="0" rtl="0" algn="l">
              <a:spcBef>
                <a:spcPts val="1500"/>
              </a:spcBef>
              <a:spcAft>
                <a:spcPts val="0"/>
              </a:spcAft>
              <a:buNone/>
            </a:pPr>
            <a:r>
              <a:t/>
            </a:r>
            <a:endParaRPr b="1" sz="1200">
              <a:solidFill>
                <a:schemeClr val="dk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7" name="Shape 1617"/>
        <p:cNvGrpSpPr/>
        <p:nvPr/>
      </p:nvGrpSpPr>
      <p:grpSpPr>
        <a:xfrm>
          <a:off x="0" y="0"/>
          <a:ext cx="0" cy="0"/>
          <a:chOff x="0" y="0"/>
          <a:chExt cx="0" cy="0"/>
        </a:xfrm>
      </p:grpSpPr>
      <p:sp>
        <p:nvSpPr>
          <p:cNvPr id="1618" name="Google Shape;1618;p83"/>
          <p:cNvSpPr txBox="1"/>
          <p:nvPr>
            <p:ph type="title"/>
          </p:nvPr>
        </p:nvSpPr>
        <p:spPr>
          <a:xfrm>
            <a:off x="1787625" y="230975"/>
            <a:ext cx="5615100" cy="61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Conclusion</a:t>
            </a:r>
            <a:endParaRPr sz="3600"/>
          </a:p>
        </p:txBody>
      </p:sp>
      <p:sp>
        <p:nvSpPr>
          <p:cNvPr id="1619" name="Google Shape;1619;p83"/>
          <p:cNvSpPr/>
          <p:nvPr/>
        </p:nvSpPr>
        <p:spPr>
          <a:xfrm>
            <a:off x="6653875" y="3641338"/>
            <a:ext cx="1177050" cy="289625"/>
          </a:xfrm>
          <a:custGeom>
            <a:rect b="b" l="l" r="r" t="t"/>
            <a:pathLst>
              <a:path extrusionOk="0" h="11585" w="47082">
                <a:moveTo>
                  <a:pt x="27013" y="0"/>
                </a:moveTo>
                <a:cubicBezTo>
                  <a:pt x="26819" y="0"/>
                  <a:pt x="26620" y="5"/>
                  <a:pt x="26414" y="15"/>
                </a:cubicBezTo>
                <a:cubicBezTo>
                  <a:pt x="18381" y="399"/>
                  <a:pt x="18381" y="5560"/>
                  <a:pt x="18381" y="5560"/>
                </a:cubicBezTo>
                <a:cubicBezTo>
                  <a:pt x="18381" y="5560"/>
                  <a:pt x="16559" y="2849"/>
                  <a:pt x="13434" y="2849"/>
                </a:cubicBezTo>
                <a:cubicBezTo>
                  <a:pt x="12907" y="2849"/>
                  <a:pt x="12343" y="2926"/>
                  <a:pt x="11745" y="3106"/>
                </a:cubicBezTo>
                <a:cubicBezTo>
                  <a:pt x="7597" y="4346"/>
                  <a:pt x="9125" y="8878"/>
                  <a:pt x="9125" y="8878"/>
                </a:cubicBezTo>
                <a:cubicBezTo>
                  <a:pt x="8825" y="8856"/>
                  <a:pt x="8528" y="8846"/>
                  <a:pt x="8237" y="8846"/>
                </a:cubicBezTo>
                <a:cubicBezTo>
                  <a:pt x="3611" y="8846"/>
                  <a:pt x="230" y="11407"/>
                  <a:pt x="12" y="11576"/>
                </a:cubicBezTo>
                <a:lnTo>
                  <a:pt x="47081" y="11576"/>
                </a:lnTo>
                <a:cubicBezTo>
                  <a:pt x="44812" y="9155"/>
                  <a:pt x="39838" y="8996"/>
                  <a:pt x="38576" y="8996"/>
                </a:cubicBezTo>
                <a:cubicBezTo>
                  <a:pt x="38386" y="8996"/>
                  <a:pt x="38280" y="9000"/>
                  <a:pt x="38280" y="9000"/>
                </a:cubicBezTo>
                <a:cubicBezTo>
                  <a:pt x="37820" y="7091"/>
                  <a:pt x="36378" y="6666"/>
                  <a:pt x="35186" y="6666"/>
                </a:cubicBezTo>
                <a:cubicBezTo>
                  <a:pt x="34230" y="6666"/>
                  <a:pt x="33434" y="6939"/>
                  <a:pt x="33434" y="6939"/>
                </a:cubicBezTo>
                <a:cubicBezTo>
                  <a:pt x="33434" y="6939"/>
                  <a:pt x="34396" y="0"/>
                  <a:pt x="27013" y="0"/>
                </a:cubicBezTo>
                <a:close/>
                <a:moveTo>
                  <a:pt x="1" y="11576"/>
                </a:moveTo>
                <a:lnTo>
                  <a:pt x="1" y="11584"/>
                </a:lnTo>
                <a:cubicBezTo>
                  <a:pt x="1" y="11584"/>
                  <a:pt x="5" y="11581"/>
                  <a:pt x="12" y="1157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20" name="Google Shape;1620;p83"/>
          <p:cNvGrpSpPr/>
          <p:nvPr/>
        </p:nvGrpSpPr>
        <p:grpSpPr>
          <a:xfrm rot="-3341690">
            <a:off x="5060855" y="3919601"/>
            <a:ext cx="1074083" cy="1456365"/>
            <a:chOff x="971825" y="1988000"/>
            <a:chExt cx="1074275" cy="1456625"/>
          </a:xfrm>
        </p:grpSpPr>
        <p:sp>
          <p:nvSpPr>
            <p:cNvPr id="1621" name="Google Shape;1621;p83"/>
            <p:cNvSpPr/>
            <p:nvPr/>
          </p:nvSpPr>
          <p:spPr>
            <a:xfrm>
              <a:off x="1610000" y="2485250"/>
              <a:ext cx="400675" cy="103025"/>
            </a:xfrm>
            <a:custGeom>
              <a:rect b="b" l="l" r="r" t="t"/>
              <a:pathLst>
                <a:path extrusionOk="0" h="4121" w="16027">
                  <a:moveTo>
                    <a:pt x="16027" y="1"/>
                  </a:moveTo>
                  <a:lnTo>
                    <a:pt x="1442" y="1882"/>
                  </a:lnTo>
                  <a:lnTo>
                    <a:pt x="1" y="4120"/>
                  </a:lnTo>
                  <a:lnTo>
                    <a:pt x="15265" y="2263"/>
                  </a:lnTo>
                  <a:cubicBezTo>
                    <a:pt x="15550" y="1489"/>
                    <a:pt x="15801" y="727"/>
                    <a:pt x="16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22" name="Google Shape;1622;p83"/>
            <p:cNvGrpSpPr/>
            <p:nvPr/>
          </p:nvGrpSpPr>
          <p:grpSpPr>
            <a:xfrm>
              <a:off x="971825" y="1988000"/>
              <a:ext cx="1074275" cy="1456625"/>
              <a:chOff x="971825" y="1988000"/>
              <a:chExt cx="1074275" cy="1456625"/>
            </a:xfrm>
          </p:grpSpPr>
          <p:sp>
            <p:nvSpPr>
              <p:cNvPr id="1623" name="Google Shape;1623;p83"/>
              <p:cNvSpPr/>
              <p:nvPr/>
            </p:nvSpPr>
            <p:spPr>
              <a:xfrm>
                <a:off x="1071550" y="3179675"/>
                <a:ext cx="431925" cy="264950"/>
              </a:xfrm>
              <a:custGeom>
                <a:rect b="b" l="l" r="r" t="t"/>
                <a:pathLst>
                  <a:path extrusionOk="0" h="10598" w="17277">
                    <a:moveTo>
                      <a:pt x="6454" y="1"/>
                    </a:moveTo>
                    <a:lnTo>
                      <a:pt x="1" y="10145"/>
                    </a:lnTo>
                    <a:cubicBezTo>
                      <a:pt x="519" y="10436"/>
                      <a:pt x="1136" y="10598"/>
                      <a:pt x="1868" y="10598"/>
                    </a:cubicBezTo>
                    <a:cubicBezTo>
                      <a:pt x="2783" y="10598"/>
                      <a:pt x="3876" y="10345"/>
                      <a:pt x="5180" y="9776"/>
                    </a:cubicBezTo>
                    <a:cubicBezTo>
                      <a:pt x="5180" y="9776"/>
                      <a:pt x="10788" y="6192"/>
                      <a:pt x="17276" y="620"/>
                    </a:cubicBezTo>
                    <a:lnTo>
                      <a:pt x="645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83"/>
              <p:cNvSpPr/>
              <p:nvPr/>
            </p:nvSpPr>
            <p:spPr>
              <a:xfrm>
                <a:off x="1513275" y="2014950"/>
                <a:ext cx="262250" cy="505450"/>
              </a:xfrm>
              <a:custGeom>
                <a:rect b="b" l="l" r="r" t="t"/>
                <a:pathLst>
                  <a:path extrusionOk="0" h="20218" w="10490">
                    <a:moveTo>
                      <a:pt x="8823" y="1"/>
                    </a:moveTo>
                    <a:cubicBezTo>
                      <a:pt x="5977" y="1192"/>
                      <a:pt x="2906" y="3287"/>
                      <a:pt x="0" y="5752"/>
                    </a:cubicBezTo>
                    <a:lnTo>
                      <a:pt x="5251" y="20218"/>
                    </a:lnTo>
                    <a:lnTo>
                      <a:pt x="10490" y="11979"/>
                    </a:lnTo>
                    <a:lnTo>
                      <a:pt x="882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83"/>
              <p:cNvSpPr/>
              <p:nvPr/>
            </p:nvSpPr>
            <p:spPr>
              <a:xfrm>
                <a:off x="1486775" y="2550150"/>
                <a:ext cx="501875" cy="231300"/>
              </a:xfrm>
              <a:custGeom>
                <a:rect b="b" l="l" r="r" t="t"/>
                <a:pathLst>
                  <a:path extrusionOk="0" h="9252" w="20075">
                    <a:moveTo>
                      <a:pt x="20075" y="0"/>
                    </a:moveTo>
                    <a:lnTo>
                      <a:pt x="4716" y="1870"/>
                    </a:lnTo>
                    <a:lnTo>
                      <a:pt x="1" y="9251"/>
                    </a:lnTo>
                    <a:lnTo>
                      <a:pt x="16419" y="7858"/>
                    </a:lnTo>
                    <a:cubicBezTo>
                      <a:pt x="16610" y="7513"/>
                      <a:pt x="16800" y="7156"/>
                      <a:pt x="17003" y="6811"/>
                    </a:cubicBezTo>
                    <a:cubicBezTo>
                      <a:pt x="18265" y="4418"/>
                      <a:pt x="19277" y="2155"/>
                      <a:pt x="200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83"/>
              <p:cNvSpPr/>
              <p:nvPr/>
            </p:nvSpPr>
            <p:spPr>
              <a:xfrm>
                <a:off x="1433500" y="2754325"/>
                <a:ext cx="459300" cy="110775"/>
              </a:xfrm>
              <a:custGeom>
                <a:rect b="b" l="l" r="r" t="t"/>
                <a:pathLst>
                  <a:path extrusionOk="0" h="4431" w="18372">
                    <a:moveTo>
                      <a:pt x="18372" y="1"/>
                    </a:moveTo>
                    <a:lnTo>
                      <a:pt x="1929" y="1394"/>
                    </a:lnTo>
                    <a:lnTo>
                      <a:pt x="1" y="4430"/>
                    </a:lnTo>
                    <a:lnTo>
                      <a:pt x="16336" y="3180"/>
                    </a:lnTo>
                    <a:cubicBezTo>
                      <a:pt x="17062" y="2144"/>
                      <a:pt x="17741" y="1073"/>
                      <a:pt x="183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83"/>
              <p:cNvSpPr/>
              <p:nvPr/>
            </p:nvSpPr>
            <p:spPr>
              <a:xfrm>
                <a:off x="1788300" y="1988000"/>
                <a:ext cx="167325" cy="259450"/>
              </a:xfrm>
              <a:custGeom>
                <a:rect b="b" l="l" r="r" t="t"/>
                <a:pathLst>
                  <a:path extrusionOk="0" h="10378" w="6693">
                    <a:moveTo>
                      <a:pt x="2376" y="1"/>
                    </a:moveTo>
                    <a:cubicBezTo>
                      <a:pt x="1627" y="1"/>
                      <a:pt x="830" y="117"/>
                      <a:pt x="1" y="341"/>
                    </a:cubicBezTo>
                    <a:lnTo>
                      <a:pt x="1203" y="10378"/>
                    </a:lnTo>
                    <a:lnTo>
                      <a:pt x="6692" y="1746"/>
                    </a:lnTo>
                    <a:cubicBezTo>
                      <a:pt x="6156" y="1281"/>
                      <a:pt x="5561" y="888"/>
                      <a:pt x="4918" y="555"/>
                    </a:cubicBezTo>
                    <a:cubicBezTo>
                      <a:pt x="4160" y="180"/>
                      <a:pt x="3304" y="1"/>
                      <a:pt x="23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83"/>
              <p:cNvSpPr/>
              <p:nvPr/>
            </p:nvSpPr>
            <p:spPr>
              <a:xfrm>
                <a:off x="1310575" y="2841550"/>
                <a:ext cx="525675" cy="216725"/>
              </a:xfrm>
              <a:custGeom>
                <a:rect b="b" l="l" r="r" t="t"/>
                <a:pathLst>
                  <a:path extrusionOk="0" h="8669" w="21027">
                    <a:moveTo>
                      <a:pt x="21027" y="1"/>
                    </a:moveTo>
                    <a:lnTo>
                      <a:pt x="4727" y="1263"/>
                    </a:lnTo>
                    <a:lnTo>
                      <a:pt x="0" y="8668"/>
                    </a:lnTo>
                    <a:lnTo>
                      <a:pt x="0" y="8668"/>
                    </a:lnTo>
                    <a:lnTo>
                      <a:pt x="13788" y="8490"/>
                    </a:lnTo>
                    <a:cubicBezTo>
                      <a:pt x="16383" y="5870"/>
                      <a:pt x="18895" y="3013"/>
                      <a:pt x="2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83"/>
              <p:cNvSpPr/>
              <p:nvPr/>
            </p:nvSpPr>
            <p:spPr>
              <a:xfrm>
                <a:off x="971825" y="2928775"/>
                <a:ext cx="254825" cy="500975"/>
              </a:xfrm>
              <a:custGeom>
                <a:rect b="b" l="l" r="r" t="t"/>
                <a:pathLst>
                  <a:path extrusionOk="0" h="20039" w="10193">
                    <a:moveTo>
                      <a:pt x="3763" y="0"/>
                    </a:moveTo>
                    <a:cubicBezTo>
                      <a:pt x="3013" y="2619"/>
                      <a:pt x="2537" y="4632"/>
                      <a:pt x="2370" y="5489"/>
                    </a:cubicBezTo>
                    <a:cubicBezTo>
                      <a:pt x="1954" y="7620"/>
                      <a:pt x="1" y="17478"/>
                      <a:pt x="3739" y="20038"/>
                    </a:cubicBezTo>
                    <a:lnTo>
                      <a:pt x="10193" y="9894"/>
                    </a:lnTo>
                    <a:lnTo>
                      <a:pt x="37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83"/>
              <p:cNvSpPr/>
              <p:nvPr/>
            </p:nvSpPr>
            <p:spPr>
              <a:xfrm>
                <a:off x="1650800" y="2284050"/>
                <a:ext cx="395300" cy="239925"/>
              </a:xfrm>
              <a:custGeom>
                <a:rect b="b" l="l" r="r" t="t"/>
                <a:pathLst>
                  <a:path extrusionOk="0" h="9597" w="15812">
                    <a:moveTo>
                      <a:pt x="15812" y="0"/>
                    </a:moveTo>
                    <a:lnTo>
                      <a:pt x="5239" y="1393"/>
                    </a:lnTo>
                    <a:lnTo>
                      <a:pt x="0" y="9597"/>
                    </a:lnTo>
                    <a:lnTo>
                      <a:pt x="0" y="9597"/>
                    </a:lnTo>
                    <a:lnTo>
                      <a:pt x="14490" y="7739"/>
                    </a:lnTo>
                    <a:cubicBezTo>
                      <a:pt x="15335" y="4882"/>
                      <a:pt x="15752" y="2286"/>
                      <a:pt x="158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83"/>
              <p:cNvSpPr/>
              <p:nvPr/>
            </p:nvSpPr>
            <p:spPr>
              <a:xfrm>
                <a:off x="1786825" y="2228675"/>
                <a:ext cx="258675" cy="82175"/>
              </a:xfrm>
              <a:custGeom>
                <a:rect b="b" l="l" r="r" t="t"/>
                <a:pathLst>
                  <a:path extrusionOk="0" h="3287" w="10347">
                    <a:moveTo>
                      <a:pt x="10275" y="1"/>
                    </a:moveTo>
                    <a:lnTo>
                      <a:pt x="1227" y="1334"/>
                    </a:lnTo>
                    <a:lnTo>
                      <a:pt x="0" y="3287"/>
                    </a:lnTo>
                    <a:lnTo>
                      <a:pt x="0" y="3287"/>
                    </a:lnTo>
                    <a:lnTo>
                      <a:pt x="10347" y="1918"/>
                    </a:lnTo>
                    <a:cubicBezTo>
                      <a:pt x="10347" y="1251"/>
                      <a:pt x="10335" y="608"/>
                      <a:pt x="102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83"/>
              <p:cNvSpPr/>
              <p:nvPr/>
            </p:nvSpPr>
            <p:spPr>
              <a:xfrm>
                <a:off x="1823125" y="2036975"/>
                <a:ext cx="220300" cy="216425"/>
              </a:xfrm>
              <a:custGeom>
                <a:rect b="b" l="l" r="r" t="t"/>
                <a:pathLst>
                  <a:path extrusionOk="0" h="8657" w="8812">
                    <a:moveTo>
                      <a:pt x="5525" y="1"/>
                    </a:moveTo>
                    <a:lnTo>
                      <a:pt x="1" y="8657"/>
                    </a:lnTo>
                    <a:lnTo>
                      <a:pt x="8811" y="7371"/>
                    </a:lnTo>
                    <a:cubicBezTo>
                      <a:pt x="8490" y="4144"/>
                      <a:pt x="7311" y="1668"/>
                      <a:pt x="55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83"/>
              <p:cNvSpPr/>
              <p:nvPr/>
            </p:nvSpPr>
            <p:spPr>
              <a:xfrm>
                <a:off x="1126925" y="2486750"/>
                <a:ext cx="295300" cy="567950"/>
              </a:xfrm>
              <a:custGeom>
                <a:rect b="b" l="l" r="r" t="t"/>
                <a:pathLst>
                  <a:path extrusionOk="0" h="22718" w="11812">
                    <a:moveTo>
                      <a:pt x="4393" y="0"/>
                    </a:moveTo>
                    <a:cubicBezTo>
                      <a:pt x="2715" y="3096"/>
                      <a:pt x="1238" y="6668"/>
                      <a:pt x="0" y="10097"/>
                    </a:cubicBezTo>
                    <a:lnTo>
                      <a:pt x="7072" y="22717"/>
                    </a:lnTo>
                    <a:lnTo>
                      <a:pt x="11811" y="15288"/>
                    </a:lnTo>
                    <a:lnTo>
                      <a:pt x="43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83"/>
              <p:cNvSpPr/>
              <p:nvPr/>
            </p:nvSpPr>
            <p:spPr>
              <a:xfrm>
                <a:off x="1237950" y="3061225"/>
                <a:ext cx="410175" cy="126825"/>
              </a:xfrm>
              <a:custGeom>
                <a:rect b="b" l="l" r="r" t="t"/>
                <a:pathLst>
                  <a:path extrusionOk="0" h="5073" w="16407">
                    <a:moveTo>
                      <a:pt x="16407" y="0"/>
                    </a:moveTo>
                    <a:lnTo>
                      <a:pt x="2715" y="179"/>
                    </a:lnTo>
                    <a:lnTo>
                      <a:pt x="0" y="4453"/>
                    </a:lnTo>
                    <a:lnTo>
                      <a:pt x="10954" y="5072"/>
                    </a:lnTo>
                    <a:cubicBezTo>
                      <a:pt x="12740" y="3525"/>
                      <a:pt x="14597" y="1822"/>
                      <a:pt x="164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83"/>
              <p:cNvSpPr/>
              <p:nvPr/>
            </p:nvSpPr>
            <p:spPr>
              <a:xfrm>
                <a:off x="1241225" y="2398350"/>
                <a:ext cx="234575" cy="463475"/>
              </a:xfrm>
              <a:custGeom>
                <a:rect b="b" l="l" r="r" t="t"/>
                <a:pathLst>
                  <a:path extrusionOk="0" h="18539" w="9383">
                    <a:moveTo>
                      <a:pt x="2012" y="0"/>
                    </a:moveTo>
                    <a:lnTo>
                      <a:pt x="1703" y="441"/>
                    </a:lnTo>
                    <a:cubicBezTo>
                      <a:pt x="1119" y="1310"/>
                      <a:pt x="548" y="2239"/>
                      <a:pt x="0" y="3227"/>
                    </a:cubicBezTo>
                    <a:lnTo>
                      <a:pt x="7430" y="18538"/>
                    </a:lnTo>
                    <a:lnTo>
                      <a:pt x="9382" y="15490"/>
                    </a:lnTo>
                    <a:lnTo>
                      <a:pt x="20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83"/>
              <p:cNvSpPr/>
              <p:nvPr/>
            </p:nvSpPr>
            <p:spPr>
              <a:xfrm>
                <a:off x="1068875" y="2748675"/>
                <a:ext cx="230400" cy="420625"/>
              </a:xfrm>
              <a:custGeom>
                <a:rect b="b" l="l" r="r" t="t"/>
                <a:pathLst>
                  <a:path extrusionOk="0" h="16825" w="9216">
                    <a:moveTo>
                      <a:pt x="2203" y="1"/>
                    </a:moveTo>
                    <a:cubicBezTo>
                      <a:pt x="1334" y="2453"/>
                      <a:pt x="596" y="4811"/>
                      <a:pt x="0" y="6835"/>
                    </a:cubicBezTo>
                    <a:lnTo>
                      <a:pt x="6489" y="16824"/>
                    </a:lnTo>
                    <a:lnTo>
                      <a:pt x="9216" y="12538"/>
                    </a:lnTo>
                    <a:lnTo>
                      <a:pt x="22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83"/>
              <p:cNvSpPr/>
              <p:nvPr/>
            </p:nvSpPr>
            <p:spPr>
              <a:xfrm>
                <a:off x="1740975" y="1998300"/>
                <a:ext cx="70575" cy="306600"/>
              </a:xfrm>
              <a:custGeom>
                <a:rect b="b" l="l" r="r" t="t"/>
                <a:pathLst>
                  <a:path extrusionOk="0" h="12264" w="2823">
                    <a:moveTo>
                      <a:pt x="1596" y="0"/>
                    </a:moveTo>
                    <a:cubicBezTo>
                      <a:pt x="1072" y="143"/>
                      <a:pt x="536" y="322"/>
                      <a:pt x="1" y="548"/>
                    </a:cubicBezTo>
                    <a:lnTo>
                      <a:pt x="1632" y="12264"/>
                    </a:lnTo>
                    <a:lnTo>
                      <a:pt x="2822" y="10371"/>
                    </a:lnTo>
                    <a:lnTo>
                      <a:pt x="159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83"/>
              <p:cNvSpPr/>
              <p:nvPr/>
            </p:nvSpPr>
            <p:spPr>
              <a:xfrm>
                <a:off x="1296275" y="2211125"/>
                <a:ext cx="302150" cy="567050"/>
              </a:xfrm>
              <a:custGeom>
                <a:rect b="b" l="l" r="r" t="t"/>
                <a:pathLst>
                  <a:path extrusionOk="0" h="22682" w="12086">
                    <a:moveTo>
                      <a:pt x="6359" y="0"/>
                    </a:moveTo>
                    <a:cubicBezTo>
                      <a:pt x="3906" y="2334"/>
                      <a:pt x="1680" y="4870"/>
                      <a:pt x="1" y="7203"/>
                    </a:cubicBezTo>
                    <a:lnTo>
                      <a:pt x="7359" y="22681"/>
                    </a:lnTo>
                    <a:lnTo>
                      <a:pt x="12086" y="15264"/>
                    </a:lnTo>
                    <a:lnTo>
                      <a:pt x="63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83"/>
              <p:cNvSpPr/>
              <p:nvPr/>
            </p:nvSpPr>
            <p:spPr>
              <a:xfrm>
                <a:off x="1460875" y="2163800"/>
                <a:ext cx="178625" cy="421200"/>
              </a:xfrm>
              <a:custGeom>
                <a:rect b="b" l="l" r="r" t="t"/>
                <a:pathLst>
                  <a:path extrusionOk="0" h="16848" w="7145">
                    <a:moveTo>
                      <a:pt x="1846" y="0"/>
                    </a:moveTo>
                    <a:cubicBezTo>
                      <a:pt x="1215" y="536"/>
                      <a:pt x="608" y="1084"/>
                      <a:pt x="1" y="1667"/>
                    </a:cubicBezTo>
                    <a:lnTo>
                      <a:pt x="5692" y="16847"/>
                    </a:lnTo>
                    <a:lnTo>
                      <a:pt x="7145" y="14573"/>
                    </a:lnTo>
                    <a:lnTo>
                      <a:pt x="184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83"/>
              <p:cNvSpPr/>
              <p:nvPr/>
            </p:nvSpPr>
            <p:spPr>
              <a:xfrm>
                <a:off x="1065600" y="1997100"/>
                <a:ext cx="979600" cy="1435925"/>
              </a:xfrm>
              <a:custGeom>
                <a:rect b="b" l="l" r="r" t="t"/>
                <a:pathLst>
                  <a:path extrusionOk="0" h="57437" w="39184">
                    <a:moveTo>
                      <a:pt x="28873" y="1"/>
                    </a:moveTo>
                    <a:cubicBezTo>
                      <a:pt x="28790" y="24"/>
                      <a:pt x="28683" y="48"/>
                      <a:pt x="28575" y="72"/>
                    </a:cubicBezTo>
                    <a:lnTo>
                      <a:pt x="29814" y="10442"/>
                    </a:lnTo>
                    <a:lnTo>
                      <a:pt x="28611" y="12335"/>
                    </a:lnTo>
                    <a:lnTo>
                      <a:pt x="26968" y="620"/>
                    </a:lnTo>
                    <a:cubicBezTo>
                      <a:pt x="26885" y="667"/>
                      <a:pt x="26778" y="703"/>
                      <a:pt x="26682" y="739"/>
                    </a:cubicBezTo>
                    <a:lnTo>
                      <a:pt x="28349" y="12728"/>
                    </a:lnTo>
                    <a:lnTo>
                      <a:pt x="23158" y="20932"/>
                    </a:lnTo>
                    <a:lnTo>
                      <a:pt x="17907" y="6466"/>
                    </a:lnTo>
                    <a:cubicBezTo>
                      <a:pt x="17836" y="6537"/>
                      <a:pt x="17741" y="6597"/>
                      <a:pt x="17669" y="6668"/>
                    </a:cubicBezTo>
                    <a:lnTo>
                      <a:pt x="22968" y="21241"/>
                    </a:lnTo>
                    <a:lnTo>
                      <a:pt x="21527" y="23503"/>
                    </a:lnTo>
                    <a:lnTo>
                      <a:pt x="15824" y="8323"/>
                    </a:lnTo>
                    <a:cubicBezTo>
                      <a:pt x="15752" y="8394"/>
                      <a:pt x="15657" y="8466"/>
                      <a:pt x="15586" y="8549"/>
                    </a:cubicBezTo>
                    <a:lnTo>
                      <a:pt x="21313" y="23813"/>
                    </a:lnTo>
                    <a:lnTo>
                      <a:pt x="16598" y="31219"/>
                    </a:lnTo>
                    <a:lnTo>
                      <a:pt x="9240" y="15741"/>
                    </a:lnTo>
                    <a:cubicBezTo>
                      <a:pt x="9180" y="15836"/>
                      <a:pt x="9109" y="15919"/>
                      <a:pt x="9049" y="16026"/>
                    </a:cubicBezTo>
                    <a:lnTo>
                      <a:pt x="16419" y="31516"/>
                    </a:lnTo>
                    <a:lnTo>
                      <a:pt x="14466" y="34576"/>
                    </a:lnTo>
                    <a:lnTo>
                      <a:pt x="7037" y="19253"/>
                    </a:lnTo>
                    <a:cubicBezTo>
                      <a:pt x="6977" y="19360"/>
                      <a:pt x="6918" y="19467"/>
                      <a:pt x="6858" y="19586"/>
                    </a:cubicBezTo>
                    <a:lnTo>
                      <a:pt x="14276" y="34874"/>
                    </a:lnTo>
                    <a:lnTo>
                      <a:pt x="9537" y="42291"/>
                    </a:lnTo>
                    <a:lnTo>
                      <a:pt x="2477" y="29683"/>
                    </a:lnTo>
                    <a:cubicBezTo>
                      <a:pt x="2429" y="29802"/>
                      <a:pt x="2382" y="29933"/>
                      <a:pt x="2334" y="30052"/>
                    </a:cubicBezTo>
                    <a:lnTo>
                      <a:pt x="9347" y="42577"/>
                    </a:lnTo>
                    <a:lnTo>
                      <a:pt x="6620" y="46863"/>
                    </a:lnTo>
                    <a:lnTo>
                      <a:pt x="131" y="36886"/>
                    </a:lnTo>
                    <a:cubicBezTo>
                      <a:pt x="108" y="37017"/>
                      <a:pt x="60" y="37136"/>
                      <a:pt x="36" y="37255"/>
                    </a:cubicBezTo>
                    <a:lnTo>
                      <a:pt x="6465" y="47137"/>
                    </a:lnTo>
                    <a:lnTo>
                      <a:pt x="0" y="57270"/>
                    </a:lnTo>
                    <a:cubicBezTo>
                      <a:pt x="72" y="57329"/>
                      <a:pt x="167" y="57377"/>
                      <a:pt x="250" y="57436"/>
                    </a:cubicBezTo>
                    <a:lnTo>
                      <a:pt x="6716" y="47304"/>
                    </a:lnTo>
                    <a:lnTo>
                      <a:pt x="17514" y="47923"/>
                    </a:lnTo>
                    <a:cubicBezTo>
                      <a:pt x="17622" y="47840"/>
                      <a:pt x="17741" y="47745"/>
                      <a:pt x="17848" y="47637"/>
                    </a:cubicBezTo>
                    <a:lnTo>
                      <a:pt x="6894" y="47018"/>
                    </a:lnTo>
                    <a:lnTo>
                      <a:pt x="9621" y="42744"/>
                    </a:lnTo>
                    <a:lnTo>
                      <a:pt x="23313" y="42565"/>
                    </a:lnTo>
                    <a:lnTo>
                      <a:pt x="23610" y="42268"/>
                    </a:lnTo>
                    <a:lnTo>
                      <a:pt x="9811" y="42446"/>
                    </a:lnTo>
                    <a:lnTo>
                      <a:pt x="9811" y="42446"/>
                    </a:lnTo>
                    <a:lnTo>
                      <a:pt x="14526" y="35041"/>
                    </a:lnTo>
                    <a:lnTo>
                      <a:pt x="30838" y="33790"/>
                    </a:lnTo>
                    <a:lnTo>
                      <a:pt x="31064" y="33469"/>
                    </a:lnTo>
                    <a:lnTo>
                      <a:pt x="14740" y="34719"/>
                    </a:lnTo>
                    <a:lnTo>
                      <a:pt x="16669" y="31683"/>
                    </a:lnTo>
                    <a:lnTo>
                      <a:pt x="33112" y="30290"/>
                    </a:lnTo>
                    <a:lnTo>
                      <a:pt x="33290" y="29980"/>
                    </a:lnTo>
                    <a:lnTo>
                      <a:pt x="33290" y="29980"/>
                    </a:lnTo>
                    <a:lnTo>
                      <a:pt x="16848" y="31373"/>
                    </a:lnTo>
                    <a:lnTo>
                      <a:pt x="21551" y="23992"/>
                    </a:lnTo>
                    <a:lnTo>
                      <a:pt x="36910" y="22110"/>
                    </a:lnTo>
                    <a:cubicBezTo>
                      <a:pt x="36957" y="22015"/>
                      <a:pt x="36981" y="21908"/>
                      <a:pt x="37029" y="21801"/>
                    </a:cubicBezTo>
                    <a:lnTo>
                      <a:pt x="37029" y="21801"/>
                    </a:lnTo>
                    <a:lnTo>
                      <a:pt x="21765" y="23658"/>
                    </a:lnTo>
                    <a:lnTo>
                      <a:pt x="23206" y="21420"/>
                    </a:lnTo>
                    <a:lnTo>
                      <a:pt x="37791" y="19539"/>
                    </a:lnTo>
                    <a:lnTo>
                      <a:pt x="37874" y="19229"/>
                    </a:lnTo>
                    <a:lnTo>
                      <a:pt x="37874" y="19229"/>
                    </a:lnTo>
                    <a:lnTo>
                      <a:pt x="23396" y="21086"/>
                    </a:lnTo>
                    <a:lnTo>
                      <a:pt x="23396" y="21086"/>
                    </a:lnTo>
                    <a:lnTo>
                      <a:pt x="28623" y="12883"/>
                    </a:lnTo>
                    <a:lnTo>
                      <a:pt x="39184" y="11490"/>
                    </a:lnTo>
                    <a:lnTo>
                      <a:pt x="39184" y="11192"/>
                    </a:lnTo>
                    <a:lnTo>
                      <a:pt x="28825" y="12562"/>
                    </a:lnTo>
                    <a:lnTo>
                      <a:pt x="30076" y="10609"/>
                    </a:lnTo>
                    <a:lnTo>
                      <a:pt x="39124" y="9276"/>
                    </a:lnTo>
                    <a:cubicBezTo>
                      <a:pt x="39112" y="9168"/>
                      <a:pt x="39112" y="9073"/>
                      <a:pt x="39101" y="8978"/>
                    </a:cubicBezTo>
                    <a:lnTo>
                      <a:pt x="30290" y="10288"/>
                    </a:lnTo>
                    <a:lnTo>
                      <a:pt x="35814" y="1620"/>
                    </a:lnTo>
                    <a:cubicBezTo>
                      <a:pt x="35731" y="1548"/>
                      <a:pt x="35660" y="1489"/>
                      <a:pt x="35588" y="1417"/>
                    </a:cubicBezTo>
                    <a:lnTo>
                      <a:pt x="30076" y="10049"/>
                    </a:lnTo>
                    <a:lnTo>
                      <a:pt x="28873" y="1"/>
                    </a:lnTo>
                    <a:close/>
                  </a:path>
                </a:pathLst>
              </a:custGeom>
              <a:solidFill>
                <a:schemeClr val="accent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641" name="Google Shape;1641;p83"/>
          <p:cNvGrpSpPr/>
          <p:nvPr/>
        </p:nvGrpSpPr>
        <p:grpSpPr>
          <a:xfrm flipH="1" rot="3608569">
            <a:off x="5879811" y="4260234"/>
            <a:ext cx="861381" cy="1028443"/>
            <a:chOff x="1521900" y="2791675"/>
            <a:chExt cx="861450" cy="1028525"/>
          </a:xfrm>
        </p:grpSpPr>
        <p:sp>
          <p:nvSpPr>
            <p:cNvPr id="1642" name="Google Shape;1642;p83"/>
            <p:cNvSpPr/>
            <p:nvPr/>
          </p:nvSpPr>
          <p:spPr>
            <a:xfrm>
              <a:off x="1874925" y="2965975"/>
              <a:ext cx="196775" cy="378350"/>
            </a:xfrm>
            <a:custGeom>
              <a:rect b="b" l="l" r="r" t="t"/>
              <a:pathLst>
                <a:path extrusionOk="0" h="15134" w="7871">
                  <a:moveTo>
                    <a:pt x="4856" y="0"/>
                  </a:moveTo>
                  <a:cubicBezTo>
                    <a:pt x="3268" y="0"/>
                    <a:pt x="1475" y="224"/>
                    <a:pt x="108" y="1274"/>
                  </a:cubicBezTo>
                  <a:cubicBezTo>
                    <a:pt x="0" y="3894"/>
                    <a:pt x="310" y="9061"/>
                    <a:pt x="3299" y="15133"/>
                  </a:cubicBezTo>
                  <a:cubicBezTo>
                    <a:pt x="4882" y="12395"/>
                    <a:pt x="6418" y="9847"/>
                    <a:pt x="7871" y="7501"/>
                  </a:cubicBezTo>
                  <a:cubicBezTo>
                    <a:pt x="6989" y="5156"/>
                    <a:pt x="6775" y="2132"/>
                    <a:pt x="6739" y="48"/>
                  </a:cubicBezTo>
                  <a:cubicBezTo>
                    <a:pt x="6668" y="54"/>
                    <a:pt x="6594" y="57"/>
                    <a:pt x="6516" y="57"/>
                  </a:cubicBezTo>
                  <a:cubicBezTo>
                    <a:pt x="6439" y="57"/>
                    <a:pt x="6358" y="54"/>
                    <a:pt x="6275" y="48"/>
                  </a:cubicBezTo>
                  <a:cubicBezTo>
                    <a:pt x="5836" y="22"/>
                    <a:pt x="5356" y="0"/>
                    <a:pt x="48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83"/>
            <p:cNvSpPr/>
            <p:nvPr/>
          </p:nvSpPr>
          <p:spPr>
            <a:xfrm>
              <a:off x="1742475" y="3618725"/>
              <a:ext cx="485800" cy="201475"/>
            </a:xfrm>
            <a:custGeom>
              <a:rect b="b" l="l" r="r" t="t"/>
              <a:pathLst>
                <a:path extrusionOk="0" h="8059" w="19432">
                  <a:moveTo>
                    <a:pt x="19372" y="1"/>
                  </a:moveTo>
                  <a:lnTo>
                    <a:pt x="19372" y="1"/>
                  </a:lnTo>
                  <a:cubicBezTo>
                    <a:pt x="15121" y="1929"/>
                    <a:pt x="9942" y="2346"/>
                    <a:pt x="6334" y="2346"/>
                  </a:cubicBezTo>
                  <a:cubicBezTo>
                    <a:pt x="3798" y="2346"/>
                    <a:pt x="2048" y="2156"/>
                    <a:pt x="1929" y="2144"/>
                  </a:cubicBezTo>
                  <a:cubicBezTo>
                    <a:pt x="1274" y="3465"/>
                    <a:pt x="619" y="4823"/>
                    <a:pt x="0" y="6168"/>
                  </a:cubicBezTo>
                  <a:cubicBezTo>
                    <a:pt x="1996" y="7376"/>
                    <a:pt x="5113" y="8059"/>
                    <a:pt x="8203" y="8059"/>
                  </a:cubicBezTo>
                  <a:cubicBezTo>
                    <a:pt x="11877" y="8059"/>
                    <a:pt x="15512" y="7093"/>
                    <a:pt x="17181" y="4894"/>
                  </a:cubicBezTo>
                  <a:cubicBezTo>
                    <a:pt x="18991" y="2537"/>
                    <a:pt x="19431" y="1251"/>
                    <a:pt x="193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83"/>
            <p:cNvSpPr/>
            <p:nvPr/>
          </p:nvSpPr>
          <p:spPr>
            <a:xfrm>
              <a:off x="2149375" y="2804950"/>
              <a:ext cx="233975" cy="239825"/>
            </a:xfrm>
            <a:custGeom>
              <a:rect b="b" l="l" r="r" t="t"/>
              <a:pathLst>
                <a:path extrusionOk="0" h="9593" w="9359">
                  <a:moveTo>
                    <a:pt x="6537" y="0"/>
                  </a:moveTo>
                  <a:cubicBezTo>
                    <a:pt x="5417" y="1548"/>
                    <a:pt x="3024" y="4905"/>
                    <a:pt x="0" y="9585"/>
                  </a:cubicBezTo>
                  <a:cubicBezTo>
                    <a:pt x="99" y="9589"/>
                    <a:pt x="225" y="9593"/>
                    <a:pt x="375" y="9593"/>
                  </a:cubicBezTo>
                  <a:cubicBezTo>
                    <a:pt x="1721" y="9593"/>
                    <a:pt x="5035" y="9315"/>
                    <a:pt x="8870" y="7215"/>
                  </a:cubicBezTo>
                  <a:cubicBezTo>
                    <a:pt x="9358" y="5298"/>
                    <a:pt x="9323" y="3143"/>
                    <a:pt x="7965" y="1250"/>
                  </a:cubicBezTo>
                  <a:cubicBezTo>
                    <a:pt x="7561" y="691"/>
                    <a:pt x="7084" y="274"/>
                    <a:pt x="653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83"/>
            <p:cNvSpPr/>
            <p:nvPr/>
          </p:nvSpPr>
          <p:spPr>
            <a:xfrm>
              <a:off x="1920775" y="2995450"/>
              <a:ext cx="456025" cy="430650"/>
            </a:xfrm>
            <a:custGeom>
              <a:rect b="b" l="l" r="r" t="t"/>
              <a:pathLst>
                <a:path extrusionOk="0" h="17226" w="18241">
                  <a:moveTo>
                    <a:pt x="17931" y="0"/>
                  </a:moveTo>
                  <a:lnTo>
                    <a:pt x="17931" y="0"/>
                  </a:lnTo>
                  <a:cubicBezTo>
                    <a:pt x="14073" y="2036"/>
                    <a:pt x="10763" y="2274"/>
                    <a:pt x="9477" y="2274"/>
                  </a:cubicBezTo>
                  <a:cubicBezTo>
                    <a:pt x="9227" y="2274"/>
                    <a:pt x="9061" y="2262"/>
                    <a:pt x="8965" y="2262"/>
                  </a:cubicBezTo>
                  <a:cubicBezTo>
                    <a:pt x="6310" y="6370"/>
                    <a:pt x="3179" y="11478"/>
                    <a:pt x="0" y="17193"/>
                  </a:cubicBezTo>
                  <a:cubicBezTo>
                    <a:pt x="374" y="17215"/>
                    <a:pt x="748" y="17226"/>
                    <a:pt x="1121" y="17226"/>
                  </a:cubicBezTo>
                  <a:cubicBezTo>
                    <a:pt x="8279" y="17226"/>
                    <a:pt x="15282" y="13264"/>
                    <a:pt x="18133" y="11442"/>
                  </a:cubicBezTo>
                  <a:cubicBezTo>
                    <a:pt x="18240" y="10847"/>
                    <a:pt x="18217" y="10216"/>
                    <a:pt x="18062" y="9537"/>
                  </a:cubicBezTo>
                  <a:cubicBezTo>
                    <a:pt x="17538" y="7227"/>
                    <a:pt x="16907" y="7084"/>
                    <a:pt x="16407" y="6191"/>
                  </a:cubicBezTo>
                  <a:cubicBezTo>
                    <a:pt x="16407" y="6191"/>
                    <a:pt x="15514" y="4834"/>
                    <a:pt x="16847" y="2524"/>
                  </a:cubicBezTo>
                  <a:cubicBezTo>
                    <a:pt x="17252" y="1798"/>
                    <a:pt x="17657" y="929"/>
                    <a:pt x="179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83"/>
            <p:cNvSpPr/>
            <p:nvPr/>
          </p:nvSpPr>
          <p:spPr>
            <a:xfrm>
              <a:off x="2050850" y="2791675"/>
              <a:ext cx="255100" cy="354100"/>
            </a:xfrm>
            <a:custGeom>
              <a:rect b="b" l="l" r="r" t="t"/>
              <a:pathLst>
                <a:path extrusionOk="0" h="14164" w="10204">
                  <a:moveTo>
                    <a:pt x="8193" y="1"/>
                  </a:moveTo>
                  <a:cubicBezTo>
                    <a:pt x="6319" y="1"/>
                    <a:pt x="4444" y="956"/>
                    <a:pt x="3739" y="2400"/>
                  </a:cubicBezTo>
                  <a:cubicBezTo>
                    <a:pt x="2631" y="4663"/>
                    <a:pt x="1977" y="6698"/>
                    <a:pt x="0" y="6996"/>
                  </a:cubicBezTo>
                  <a:cubicBezTo>
                    <a:pt x="24" y="8996"/>
                    <a:pt x="226" y="11878"/>
                    <a:pt x="1024" y="14164"/>
                  </a:cubicBezTo>
                  <a:cubicBezTo>
                    <a:pt x="5275" y="7365"/>
                    <a:pt x="8763" y="2400"/>
                    <a:pt x="10204" y="412"/>
                  </a:cubicBezTo>
                  <a:cubicBezTo>
                    <a:pt x="9573" y="130"/>
                    <a:pt x="8883" y="1"/>
                    <a:pt x="81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83"/>
            <p:cNvSpPr/>
            <p:nvPr/>
          </p:nvSpPr>
          <p:spPr>
            <a:xfrm>
              <a:off x="1521900" y="3238025"/>
              <a:ext cx="320600" cy="530450"/>
            </a:xfrm>
            <a:custGeom>
              <a:rect b="b" l="l" r="r" t="t"/>
              <a:pathLst>
                <a:path extrusionOk="0" h="21218" w="12824">
                  <a:moveTo>
                    <a:pt x="7959" y="0"/>
                  </a:moveTo>
                  <a:cubicBezTo>
                    <a:pt x="4903" y="0"/>
                    <a:pt x="1150" y="621"/>
                    <a:pt x="596" y="6811"/>
                  </a:cubicBezTo>
                  <a:cubicBezTo>
                    <a:pt x="1" y="13514"/>
                    <a:pt x="4263" y="18324"/>
                    <a:pt x="8454" y="21158"/>
                  </a:cubicBezTo>
                  <a:cubicBezTo>
                    <a:pt x="8478" y="21194"/>
                    <a:pt x="8526" y="21206"/>
                    <a:pt x="8549" y="21218"/>
                  </a:cubicBezTo>
                  <a:cubicBezTo>
                    <a:pt x="9942" y="18265"/>
                    <a:pt x="11383" y="15372"/>
                    <a:pt x="12824" y="12609"/>
                  </a:cubicBezTo>
                  <a:cubicBezTo>
                    <a:pt x="10026" y="9478"/>
                    <a:pt x="8585" y="3025"/>
                    <a:pt x="8049" y="1"/>
                  </a:cubicBezTo>
                  <a:cubicBezTo>
                    <a:pt x="8019" y="0"/>
                    <a:pt x="7989" y="0"/>
                    <a:pt x="79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83"/>
            <p:cNvSpPr/>
            <p:nvPr/>
          </p:nvSpPr>
          <p:spPr>
            <a:xfrm>
              <a:off x="1730850" y="3004375"/>
              <a:ext cx="222075" cy="541750"/>
            </a:xfrm>
            <a:custGeom>
              <a:rect b="b" l="l" r="r" t="t"/>
              <a:pathLst>
                <a:path extrusionOk="0" h="21670" w="8883">
                  <a:moveTo>
                    <a:pt x="5549" y="0"/>
                  </a:moveTo>
                  <a:lnTo>
                    <a:pt x="5549" y="0"/>
                  </a:lnTo>
                  <a:cubicBezTo>
                    <a:pt x="4942" y="548"/>
                    <a:pt x="4442" y="1298"/>
                    <a:pt x="4109" y="2286"/>
                  </a:cubicBezTo>
                  <a:cubicBezTo>
                    <a:pt x="2813" y="6184"/>
                    <a:pt x="3474" y="9348"/>
                    <a:pt x="448" y="9348"/>
                  </a:cubicBezTo>
                  <a:cubicBezTo>
                    <a:pt x="415" y="9348"/>
                    <a:pt x="381" y="9347"/>
                    <a:pt x="346" y="9347"/>
                  </a:cubicBezTo>
                  <a:lnTo>
                    <a:pt x="1" y="9347"/>
                  </a:lnTo>
                  <a:cubicBezTo>
                    <a:pt x="549" y="12335"/>
                    <a:pt x="1977" y="18610"/>
                    <a:pt x="4632" y="21670"/>
                  </a:cubicBezTo>
                  <a:cubicBezTo>
                    <a:pt x="5466" y="20074"/>
                    <a:pt x="6311" y="18503"/>
                    <a:pt x="7157" y="16979"/>
                  </a:cubicBezTo>
                  <a:lnTo>
                    <a:pt x="7180" y="16800"/>
                  </a:lnTo>
                  <a:lnTo>
                    <a:pt x="7252" y="16800"/>
                  </a:lnTo>
                  <a:cubicBezTo>
                    <a:pt x="7799" y="15824"/>
                    <a:pt x="8335" y="14847"/>
                    <a:pt x="8883" y="13919"/>
                  </a:cubicBezTo>
                  <a:cubicBezTo>
                    <a:pt x="5894" y="7906"/>
                    <a:pt x="5490" y="2751"/>
                    <a:pt x="55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83"/>
            <p:cNvSpPr/>
            <p:nvPr/>
          </p:nvSpPr>
          <p:spPr>
            <a:xfrm>
              <a:off x="1794550" y="3291900"/>
              <a:ext cx="577175" cy="377950"/>
            </a:xfrm>
            <a:custGeom>
              <a:rect b="b" l="l" r="r" t="t"/>
              <a:pathLst>
                <a:path extrusionOk="0" h="15118" w="23087">
                  <a:moveTo>
                    <a:pt x="23087" y="1"/>
                  </a:moveTo>
                  <a:cubicBezTo>
                    <a:pt x="20063" y="1906"/>
                    <a:pt x="13205" y="5656"/>
                    <a:pt x="6168" y="5656"/>
                  </a:cubicBezTo>
                  <a:cubicBezTo>
                    <a:pt x="5740" y="5656"/>
                    <a:pt x="5311" y="5644"/>
                    <a:pt x="4894" y="5608"/>
                  </a:cubicBezTo>
                  <a:cubicBezTo>
                    <a:pt x="3251" y="8561"/>
                    <a:pt x="1608" y="11681"/>
                    <a:pt x="1" y="14919"/>
                  </a:cubicBezTo>
                  <a:cubicBezTo>
                    <a:pt x="421" y="14964"/>
                    <a:pt x="2021" y="15117"/>
                    <a:pt x="4218" y="15117"/>
                  </a:cubicBezTo>
                  <a:cubicBezTo>
                    <a:pt x="7818" y="15117"/>
                    <a:pt x="13021" y="14707"/>
                    <a:pt x="17265" y="12740"/>
                  </a:cubicBezTo>
                  <a:cubicBezTo>
                    <a:pt x="17170" y="11895"/>
                    <a:pt x="16872" y="11014"/>
                    <a:pt x="16646" y="9776"/>
                  </a:cubicBezTo>
                  <a:cubicBezTo>
                    <a:pt x="16074" y="6597"/>
                    <a:pt x="16408" y="6299"/>
                    <a:pt x="19598" y="3977"/>
                  </a:cubicBezTo>
                  <a:cubicBezTo>
                    <a:pt x="21611" y="2513"/>
                    <a:pt x="22694" y="1298"/>
                    <a:pt x="230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83"/>
            <p:cNvSpPr/>
            <p:nvPr/>
          </p:nvSpPr>
          <p:spPr>
            <a:xfrm>
              <a:off x="1722525" y="2801950"/>
              <a:ext cx="651300" cy="971575"/>
            </a:xfrm>
            <a:custGeom>
              <a:rect b="b" l="l" r="r" t="t"/>
              <a:pathLst>
                <a:path extrusionOk="0" h="38863" w="26052">
                  <a:moveTo>
                    <a:pt x="23325" y="1"/>
                  </a:moveTo>
                  <a:cubicBezTo>
                    <a:pt x="21872" y="2013"/>
                    <a:pt x="18384" y="6954"/>
                    <a:pt x="14145" y="13753"/>
                  </a:cubicBezTo>
                  <a:cubicBezTo>
                    <a:pt x="13347" y="11455"/>
                    <a:pt x="13133" y="8585"/>
                    <a:pt x="13121" y="6597"/>
                  </a:cubicBezTo>
                  <a:cubicBezTo>
                    <a:pt x="13026" y="6609"/>
                    <a:pt x="12919" y="6621"/>
                    <a:pt x="12824" y="6621"/>
                  </a:cubicBezTo>
                  <a:cubicBezTo>
                    <a:pt x="12847" y="8704"/>
                    <a:pt x="13062" y="11729"/>
                    <a:pt x="13955" y="14074"/>
                  </a:cubicBezTo>
                  <a:cubicBezTo>
                    <a:pt x="12490" y="16420"/>
                    <a:pt x="10966" y="18980"/>
                    <a:pt x="9383" y="21718"/>
                  </a:cubicBezTo>
                  <a:cubicBezTo>
                    <a:pt x="6394" y="15622"/>
                    <a:pt x="6085" y="10467"/>
                    <a:pt x="6180" y="7859"/>
                  </a:cubicBezTo>
                  <a:lnTo>
                    <a:pt x="6180" y="7859"/>
                  </a:lnTo>
                  <a:cubicBezTo>
                    <a:pt x="6085" y="7931"/>
                    <a:pt x="5977" y="8026"/>
                    <a:pt x="5882" y="8109"/>
                  </a:cubicBezTo>
                  <a:cubicBezTo>
                    <a:pt x="5823" y="10848"/>
                    <a:pt x="6216" y="16015"/>
                    <a:pt x="9216" y="22028"/>
                  </a:cubicBezTo>
                  <a:cubicBezTo>
                    <a:pt x="8680" y="22968"/>
                    <a:pt x="8132" y="23933"/>
                    <a:pt x="7585" y="24909"/>
                  </a:cubicBezTo>
                  <a:lnTo>
                    <a:pt x="7513" y="24909"/>
                  </a:lnTo>
                  <a:lnTo>
                    <a:pt x="7490" y="25087"/>
                  </a:lnTo>
                  <a:cubicBezTo>
                    <a:pt x="6644" y="26623"/>
                    <a:pt x="5799" y="28183"/>
                    <a:pt x="4942" y="29790"/>
                  </a:cubicBezTo>
                  <a:cubicBezTo>
                    <a:pt x="2298" y="26742"/>
                    <a:pt x="870" y="20468"/>
                    <a:pt x="322" y="17467"/>
                  </a:cubicBezTo>
                  <a:lnTo>
                    <a:pt x="0" y="17467"/>
                  </a:lnTo>
                  <a:cubicBezTo>
                    <a:pt x="560" y="20492"/>
                    <a:pt x="2001" y="26957"/>
                    <a:pt x="4799" y="30076"/>
                  </a:cubicBezTo>
                  <a:cubicBezTo>
                    <a:pt x="3334" y="32850"/>
                    <a:pt x="1905" y="35732"/>
                    <a:pt x="524" y="38696"/>
                  </a:cubicBezTo>
                  <a:cubicBezTo>
                    <a:pt x="620" y="38756"/>
                    <a:pt x="691" y="38803"/>
                    <a:pt x="774" y="38863"/>
                  </a:cubicBezTo>
                  <a:cubicBezTo>
                    <a:pt x="1417" y="37494"/>
                    <a:pt x="2060" y="36148"/>
                    <a:pt x="2715" y="34827"/>
                  </a:cubicBezTo>
                  <a:cubicBezTo>
                    <a:pt x="2834" y="34839"/>
                    <a:pt x="4584" y="35029"/>
                    <a:pt x="7109" y="35029"/>
                  </a:cubicBezTo>
                  <a:cubicBezTo>
                    <a:pt x="10704" y="35029"/>
                    <a:pt x="15883" y="34612"/>
                    <a:pt x="20146" y="32684"/>
                  </a:cubicBezTo>
                  <a:cubicBezTo>
                    <a:pt x="20146" y="32576"/>
                    <a:pt x="20122" y="32469"/>
                    <a:pt x="20110" y="32374"/>
                  </a:cubicBezTo>
                  <a:cubicBezTo>
                    <a:pt x="15905" y="34322"/>
                    <a:pt x="10741" y="34732"/>
                    <a:pt x="7146" y="34732"/>
                  </a:cubicBezTo>
                  <a:cubicBezTo>
                    <a:pt x="4919" y="34732"/>
                    <a:pt x="3293" y="34575"/>
                    <a:pt x="2870" y="34529"/>
                  </a:cubicBezTo>
                  <a:cubicBezTo>
                    <a:pt x="4477" y="31302"/>
                    <a:pt x="6120" y="28171"/>
                    <a:pt x="7763" y="25230"/>
                  </a:cubicBezTo>
                  <a:cubicBezTo>
                    <a:pt x="8192" y="25254"/>
                    <a:pt x="8621" y="25266"/>
                    <a:pt x="9037" y="25266"/>
                  </a:cubicBezTo>
                  <a:cubicBezTo>
                    <a:pt x="16086" y="25266"/>
                    <a:pt x="22932" y="21516"/>
                    <a:pt x="25944" y="19611"/>
                  </a:cubicBezTo>
                  <a:cubicBezTo>
                    <a:pt x="25992" y="19480"/>
                    <a:pt x="26016" y="19349"/>
                    <a:pt x="26051" y="19194"/>
                  </a:cubicBezTo>
                  <a:lnTo>
                    <a:pt x="26051" y="19194"/>
                  </a:lnTo>
                  <a:cubicBezTo>
                    <a:pt x="23208" y="21029"/>
                    <a:pt x="16194" y="24976"/>
                    <a:pt x="9008" y="24976"/>
                  </a:cubicBezTo>
                  <a:cubicBezTo>
                    <a:pt x="8641" y="24976"/>
                    <a:pt x="8274" y="24966"/>
                    <a:pt x="7906" y="24945"/>
                  </a:cubicBezTo>
                  <a:cubicBezTo>
                    <a:pt x="11097" y="19218"/>
                    <a:pt x="14217" y="14122"/>
                    <a:pt x="16884" y="10014"/>
                  </a:cubicBezTo>
                  <a:cubicBezTo>
                    <a:pt x="16991" y="10014"/>
                    <a:pt x="17145" y="10026"/>
                    <a:pt x="17372" y="10026"/>
                  </a:cubicBezTo>
                  <a:cubicBezTo>
                    <a:pt x="18681" y="10026"/>
                    <a:pt x="21968" y="9788"/>
                    <a:pt x="25825" y="7752"/>
                  </a:cubicBezTo>
                  <a:cubicBezTo>
                    <a:pt x="25873" y="7621"/>
                    <a:pt x="25897" y="7490"/>
                    <a:pt x="25932" y="7347"/>
                  </a:cubicBezTo>
                  <a:lnTo>
                    <a:pt x="25932" y="7347"/>
                  </a:lnTo>
                  <a:cubicBezTo>
                    <a:pt x="22049" y="9478"/>
                    <a:pt x="18706" y="9722"/>
                    <a:pt x="17395" y="9722"/>
                  </a:cubicBezTo>
                  <a:cubicBezTo>
                    <a:pt x="17263" y="9722"/>
                    <a:pt x="17151" y="9720"/>
                    <a:pt x="17062" y="9716"/>
                  </a:cubicBezTo>
                  <a:cubicBezTo>
                    <a:pt x="20086" y="5049"/>
                    <a:pt x="22479" y="1680"/>
                    <a:pt x="23599" y="132"/>
                  </a:cubicBezTo>
                  <a:lnTo>
                    <a:pt x="23325" y="1"/>
                  </a:lnTo>
                  <a:close/>
                </a:path>
              </a:pathLst>
            </a:custGeom>
            <a:solidFill>
              <a:schemeClr val="accent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1" name="Google Shape;1651;p83"/>
          <p:cNvSpPr/>
          <p:nvPr/>
        </p:nvSpPr>
        <p:spPr>
          <a:xfrm flipH="1">
            <a:off x="905908" y="4506625"/>
            <a:ext cx="1684766" cy="203898"/>
          </a:xfrm>
          <a:custGeom>
            <a:rect b="b" l="l" r="r" t="t"/>
            <a:pathLst>
              <a:path extrusionOk="0" h="6349" w="84566">
                <a:moveTo>
                  <a:pt x="42287" y="0"/>
                </a:moveTo>
                <a:cubicBezTo>
                  <a:pt x="18930" y="0"/>
                  <a:pt x="0" y="1415"/>
                  <a:pt x="0" y="3170"/>
                </a:cubicBezTo>
                <a:cubicBezTo>
                  <a:pt x="0" y="4925"/>
                  <a:pt x="18930" y="6348"/>
                  <a:pt x="42287" y="6348"/>
                </a:cubicBezTo>
                <a:cubicBezTo>
                  <a:pt x="53498" y="6348"/>
                  <a:pt x="64256" y="6016"/>
                  <a:pt x="72184" y="5414"/>
                </a:cubicBezTo>
                <a:cubicBezTo>
                  <a:pt x="80112" y="4820"/>
                  <a:pt x="84565" y="4017"/>
                  <a:pt x="84565" y="3170"/>
                </a:cubicBezTo>
                <a:cubicBezTo>
                  <a:pt x="84565" y="2332"/>
                  <a:pt x="80112" y="1520"/>
                  <a:pt x="72184" y="926"/>
                </a:cubicBezTo>
                <a:cubicBezTo>
                  <a:pt x="64256" y="332"/>
                  <a:pt x="53498" y="0"/>
                  <a:pt x="42287" y="0"/>
                </a:cubicBezTo>
                <a:close/>
              </a:path>
            </a:pathLst>
          </a:custGeom>
          <a:solidFill>
            <a:srgbClr val="2C2C2C">
              <a:alpha val="547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8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53" name="Google Shape;1653;p83"/>
          <p:cNvSpPr txBox="1"/>
          <p:nvPr/>
        </p:nvSpPr>
        <p:spPr>
          <a:xfrm>
            <a:off x="701875" y="1151525"/>
            <a:ext cx="7918200" cy="2229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500"/>
              </a:spcBef>
              <a:spcAft>
                <a:spcPts val="0"/>
              </a:spcAft>
              <a:buNone/>
            </a:pPr>
            <a:r>
              <a:rPr lang="en" sz="1500">
                <a:solidFill>
                  <a:schemeClr val="dk1"/>
                </a:solidFill>
                <a:latin typeface="Roboto"/>
                <a:ea typeface="Roboto"/>
                <a:cs typeface="Roboto"/>
                <a:sym typeface="Roboto"/>
              </a:rPr>
              <a:t>In conclusion, the journey of developing our Inventory Management Application has been an exciting exploration of technology, methodology, and strategic decision-making. Through the integration of Java programming, UML Class and Use Case diagrams, and a carefully selected technology stack, we've endeavored to create a robust, user-friendly, and scalable solution to address the critical need for efficient inventory management.</a:t>
            </a:r>
            <a:endParaRPr sz="1500">
              <a:solidFill>
                <a:schemeClr val="dk1"/>
              </a:solidFill>
              <a:latin typeface="Roboto"/>
              <a:ea typeface="Roboto"/>
              <a:cs typeface="Roboto"/>
              <a:sym typeface="Roboto"/>
            </a:endParaRPr>
          </a:p>
          <a:p>
            <a:pPr indent="0" lvl="0" marL="0" rtl="0" algn="l">
              <a:lnSpc>
                <a:spcPct val="115000"/>
              </a:lnSpc>
              <a:spcBef>
                <a:spcPts val="1500"/>
              </a:spcBef>
              <a:spcAft>
                <a:spcPts val="0"/>
              </a:spcAft>
              <a:buNone/>
            </a:pPr>
            <a:r>
              <a:t/>
            </a:r>
            <a:endParaRPr>
              <a:solidFill>
                <a:schemeClr val="dk1"/>
              </a:solidFill>
            </a:endParaRPr>
          </a:p>
          <a:p>
            <a:pPr indent="0" lvl="0" marL="0" rtl="0" algn="l">
              <a:spcBef>
                <a:spcPts val="0"/>
              </a:spcBef>
              <a:spcAft>
                <a:spcPts val="0"/>
              </a:spcAft>
              <a:buNone/>
            </a:pPr>
            <a:r>
              <a:t/>
            </a:r>
            <a:endParaRPr sz="1800">
              <a:solidFill>
                <a:schemeClr val="dk1"/>
              </a:solidFill>
              <a:latin typeface="Arimo"/>
              <a:ea typeface="Arimo"/>
              <a:cs typeface="Arimo"/>
              <a:sym typeface="Arim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7" name="Shape 1657"/>
        <p:cNvGrpSpPr/>
        <p:nvPr/>
      </p:nvGrpSpPr>
      <p:grpSpPr>
        <a:xfrm>
          <a:off x="0" y="0"/>
          <a:ext cx="0" cy="0"/>
          <a:chOff x="0" y="0"/>
          <a:chExt cx="0" cy="0"/>
        </a:xfrm>
      </p:grpSpPr>
      <p:pic>
        <p:nvPicPr>
          <p:cNvPr id="1658" name="Google Shape;1658;p84"/>
          <p:cNvPicPr preferRelativeResize="0"/>
          <p:nvPr>
            <p:ph idx="2" type="pic"/>
          </p:nvPr>
        </p:nvPicPr>
        <p:blipFill rotWithShape="1">
          <a:blip r:embed="rId3">
            <a:alphaModFix/>
          </a:blip>
          <a:srcRect b="0" l="0" r="0" t="0"/>
          <a:stretch/>
        </p:blipFill>
        <p:spPr>
          <a:xfrm>
            <a:off x="0" y="0"/>
            <a:ext cx="9144000" cy="5143500"/>
          </a:xfrm>
          <a:prstGeom prst="rect">
            <a:avLst/>
          </a:prstGeom>
        </p:spPr>
      </p:pic>
      <p:sp>
        <p:nvSpPr>
          <p:cNvPr id="1659" name="Google Shape;1659;p84"/>
          <p:cNvSpPr txBox="1"/>
          <p:nvPr>
            <p:ph type="title"/>
          </p:nvPr>
        </p:nvSpPr>
        <p:spPr>
          <a:xfrm>
            <a:off x="2319859" y="2173050"/>
            <a:ext cx="3966000" cy="79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1660" name="Google Shape;1660;p84"/>
          <p:cNvSpPr/>
          <p:nvPr/>
        </p:nvSpPr>
        <p:spPr>
          <a:xfrm>
            <a:off x="7165347" y="2052953"/>
            <a:ext cx="1635871" cy="317607"/>
          </a:xfrm>
          <a:custGeom>
            <a:rect b="b" l="l" r="r" t="t"/>
            <a:pathLst>
              <a:path extrusionOk="0" h="17124" w="88199">
                <a:moveTo>
                  <a:pt x="40677" y="0"/>
                </a:moveTo>
                <a:cubicBezTo>
                  <a:pt x="40206" y="0"/>
                  <a:pt x="39728" y="28"/>
                  <a:pt x="39240" y="88"/>
                </a:cubicBezTo>
                <a:cubicBezTo>
                  <a:pt x="29802" y="1232"/>
                  <a:pt x="31871" y="8296"/>
                  <a:pt x="31871" y="8296"/>
                </a:cubicBezTo>
                <a:cubicBezTo>
                  <a:pt x="31871" y="8296"/>
                  <a:pt x="28894" y="3392"/>
                  <a:pt x="23114" y="3392"/>
                </a:cubicBezTo>
                <a:cubicBezTo>
                  <a:pt x="21901" y="3392"/>
                  <a:pt x="20564" y="3608"/>
                  <a:pt x="19106" y="4131"/>
                </a:cubicBezTo>
                <a:cubicBezTo>
                  <a:pt x="10697" y="7143"/>
                  <a:pt x="14425" y="13683"/>
                  <a:pt x="14425" y="13683"/>
                </a:cubicBezTo>
                <a:cubicBezTo>
                  <a:pt x="14083" y="13651"/>
                  <a:pt x="13729" y="13637"/>
                  <a:pt x="13365" y="13637"/>
                </a:cubicBezTo>
                <a:cubicBezTo>
                  <a:pt x="7782" y="13637"/>
                  <a:pt x="1" y="17123"/>
                  <a:pt x="1" y="17123"/>
                </a:cubicBezTo>
                <a:lnTo>
                  <a:pt x="88198" y="17123"/>
                </a:lnTo>
                <a:cubicBezTo>
                  <a:pt x="86320" y="13241"/>
                  <a:pt x="81795" y="12569"/>
                  <a:pt x="78900" y="12569"/>
                </a:cubicBezTo>
                <a:cubicBezTo>
                  <a:pt x="77380" y="12569"/>
                  <a:pt x="76309" y="12754"/>
                  <a:pt x="76306" y="12757"/>
                </a:cubicBezTo>
                <a:cubicBezTo>
                  <a:pt x="74896" y="10843"/>
                  <a:pt x="73068" y="10305"/>
                  <a:pt x="71458" y="10305"/>
                </a:cubicBezTo>
                <a:cubicBezTo>
                  <a:pt x="69389" y="10305"/>
                  <a:pt x="67679" y="11194"/>
                  <a:pt x="67679" y="11194"/>
                </a:cubicBezTo>
                <a:cubicBezTo>
                  <a:pt x="67679" y="11194"/>
                  <a:pt x="66544" y="5694"/>
                  <a:pt x="61969" y="5589"/>
                </a:cubicBezTo>
                <a:cubicBezTo>
                  <a:pt x="61911" y="5587"/>
                  <a:pt x="61853" y="5587"/>
                  <a:pt x="61795" y="5587"/>
                </a:cubicBezTo>
                <a:cubicBezTo>
                  <a:pt x="57350" y="5587"/>
                  <a:pt x="55018" y="9535"/>
                  <a:pt x="55018" y="9535"/>
                </a:cubicBezTo>
                <a:cubicBezTo>
                  <a:pt x="55018" y="9535"/>
                  <a:pt x="49324" y="0"/>
                  <a:pt x="406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84"/>
          <p:cNvSpPr/>
          <p:nvPr/>
        </p:nvSpPr>
        <p:spPr>
          <a:xfrm>
            <a:off x="239275" y="3611763"/>
            <a:ext cx="1177050" cy="289625"/>
          </a:xfrm>
          <a:custGeom>
            <a:rect b="b" l="l" r="r" t="t"/>
            <a:pathLst>
              <a:path extrusionOk="0" h="11585" w="47082">
                <a:moveTo>
                  <a:pt x="27013" y="0"/>
                </a:moveTo>
                <a:cubicBezTo>
                  <a:pt x="26819" y="0"/>
                  <a:pt x="26620" y="5"/>
                  <a:pt x="26414" y="15"/>
                </a:cubicBezTo>
                <a:cubicBezTo>
                  <a:pt x="18381" y="399"/>
                  <a:pt x="18381" y="5560"/>
                  <a:pt x="18381" y="5560"/>
                </a:cubicBezTo>
                <a:cubicBezTo>
                  <a:pt x="18381" y="5560"/>
                  <a:pt x="16559" y="2849"/>
                  <a:pt x="13434" y="2849"/>
                </a:cubicBezTo>
                <a:cubicBezTo>
                  <a:pt x="12907" y="2849"/>
                  <a:pt x="12343" y="2926"/>
                  <a:pt x="11745" y="3106"/>
                </a:cubicBezTo>
                <a:cubicBezTo>
                  <a:pt x="7597" y="4346"/>
                  <a:pt x="9125" y="8878"/>
                  <a:pt x="9125" y="8878"/>
                </a:cubicBezTo>
                <a:cubicBezTo>
                  <a:pt x="8825" y="8856"/>
                  <a:pt x="8528" y="8846"/>
                  <a:pt x="8237" y="8846"/>
                </a:cubicBezTo>
                <a:cubicBezTo>
                  <a:pt x="3611" y="8846"/>
                  <a:pt x="230" y="11407"/>
                  <a:pt x="12" y="11576"/>
                </a:cubicBezTo>
                <a:lnTo>
                  <a:pt x="47081" y="11576"/>
                </a:lnTo>
                <a:cubicBezTo>
                  <a:pt x="44812" y="9155"/>
                  <a:pt x="39838" y="8996"/>
                  <a:pt x="38576" y="8996"/>
                </a:cubicBezTo>
                <a:cubicBezTo>
                  <a:pt x="38386" y="8996"/>
                  <a:pt x="38280" y="9000"/>
                  <a:pt x="38280" y="9000"/>
                </a:cubicBezTo>
                <a:cubicBezTo>
                  <a:pt x="37820" y="7091"/>
                  <a:pt x="36378" y="6666"/>
                  <a:pt x="35186" y="6666"/>
                </a:cubicBezTo>
                <a:cubicBezTo>
                  <a:pt x="34230" y="6666"/>
                  <a:pt x="33434" y="6939"/>
                  <a:pt x="33434" y="6939"/>
                </a:cubicBezTo>
                <a:cubicBezTo>
                  <a:pt x="33434" y="6939"/>
                  <a:pt x="34396" y="0"/>
                  <a:pt x="27013" y="0"/>
                </a:cubicBezTo>
                <a:close/>
                <a:moveTo>
                  <a:pt x="1" y="11576"/>
                </a:moveTo>
                <a:lnTo>
                  <a:pt x="1" y="11584"/>
                </a:lnTo>
                <a:cubicBezTo>
                  <a:pt x="1" y="11584"/>
                  <a:pt x="5" y="11581"/>
                  <a:pt x="12" y="1157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84"/>
          <p:cNvSpPr/>
          <p:nvPr/>
        </p:nvSpPr>
        <p:spPr>
          <a:xfrm flipH="1">
            <a:off x="-1546326" y="4834100"/>
            <a:ext cx="10156816" cy="1756167"/>
          </a:xfrm>
          <a:custGeom>
            <a:rect b="b" l="l" r="r" t="t"/>
            <a:pathLst>
              <a:path extrusionOk="0" h="50338" w="136972">
                <a:moveTo>
                  <a:pt x="81311" y="1"/>
                </a:moveTo>
                <a:cubicBezTo>
                  <a:pt x="77827" y="1"/>
                  <a:pt x="74158" y="138"/>
                  <a:pt x="70298" y="437"/>
                </a:cubicBezTo>
                <a:cubicBezTo>
                  <a:pt x="22108" y="4174"/>
                  <a:pt x="0" y="20004"/>
                  <a:pt x="0" y="20004"/>
                </a:cubicBezTo>
                <a:lnTo>
                  <a:pt x="2366" y="50338"/>
                </a:lnTo>
                <a:lnTo>
                  <a:pt x="136972" y="50338"/>
                </a:lnTo>
                <a:lnTo>
                  <a:pt x="136972" y="18118"/>
                </a:lnTo>
                <a:cubicBezTo>
                  <a:pt x="136972" y="18118"/>
                  <a:pt x="121330" y="1"/>
                  <a:pt x="813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3" name="Google Shape;1663;p84"/>
          <p:cNvGrpSpPr/>
          <p:nvPr/>
        </p:nvGrpSpPr>
        <p:grpSpPr>
          <a:xfrm rot="-3726146">
            <a:off x="3908742" y="3998327"/>
            <a:ext cx="788238" cy="1677353"/>
            <a:chOff x="2363375" y="2549550"/>
            <a:chExt cx="788225" cy="1677325"/>
          </a:xfrm>
        </p:grpSpPr>
        <p:sp>
          <p:nvSpPr>
            <p:cNvPr id="1664" name="Google Shape;1664;p84"/>
            <p:cNvSpPr/>
            <p:nvPr/>
          </p:nvSpPr>
          <p:spPr>
            <a:xfrm>
              <a:off x="2654475" y="2552225"/>
              <a:ext cx="359000" cy="460200"/>
            </a:xfrm>
            <a:custGeom>
              <a:rect b="b" l="l" r="r" t="t"/>
              <a:pathLst>
                <a:path extrusionOk="0" h="18408" w="14360">
                  <a:moveTo>
                    <a:pt x="14360" y="1"/>
                  </a:moveTo>
                  <a:cubicBezTo>
                    <a:pt x="8300" y="3477"/>
                    <a:pt x="3597" y="7490"/>
                    <a:pt x="1" y="11776"/>
                  </a:cubicBezTo>
                  <a:lnTo>
                    <a:pt x="8109" y="18408"/>
                  </a:lnTo>
                  <a:cubicBezTo>
                    <a:pt x="11407" y="8526"/>
                    <a:pt x="13943" y="1179"/>
                    <a:pt x="143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84"/>
            <p:cNvSpPr/>
            <p:nvPr/>
          </p:nvSpPr>
          <p:spPr>
            <a:xfrm>
              <a:off x="2581275" y="3438950"/>
              <a:ext cx="504550" cy="452750"/>
            </a:xfrm>
            <a:custGeom>
              <a:rect b="b" l="l" r="r" t="t"/>
              <a:pathLst>
                <a:path extrusionOk="0" h="18110" w="20182">
                  <a:moveTo>
                    <a:pt x="20181" y="0"/>
                  </a:moveTo>
                  <a:lnTo>
                    <a:pt x="5203" y="1655"/>
                  </a:lnTo>
                  <a:cubicBezTo>
                    <a:pt x="4036" y="5227"/>
                    <a:pt x="2881" y="8835"/>
                    <a:pt x="1774" y="12383"/>
                  </a:cubicBezTo>
                  <a:lnTo>
                    <a:pt x="1822" y="12407"/>
                  </a:lnTo>
                  <a:lnTo>
                    <a:pt x="1715" y="12549"/>
                  </a:lnTo>
                  <a:cubicBezTo>
                    <a:pt x="1143" y="14419"/>
                    <a:pt x="560" y="16276"/>
                    <a:pt x="0" y="18110"/>
                  </a:cubicBezTo>
                  <a:lnTo>
                    <a:pt x="11061" y="16502"/>
                  </a:lnTo>
                  <a:cubicBezTo>
                    <a:pt x="15502" y="10775"/>
                    <a:pt x="18383" y="5227"/>
                    <a:pt x="201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84"/>
            <p:cNvSpPr/>
            <p:nvPr/>
          </p:nvSpPr>
          <p:spPr>
            <a:xfrm>
              <a:off x="2363375" y="3574075"/>
              <a:ext cx="253325" cy="646825"/>
            </a:xfrm>
            <a:custGeom>
              <a:rect b="b" l="l" r="r" t="t"/>
              <a:pathLst>
                <a:path extrusionOk="0" h="25873" w="10133">
                  <a:moveTo>
                    <a:pt x="655" y="1"/>
                  </a:moveTo>
                  <a:lnTo>
                    <a:pt x="655" y="1"/>
                  </a:lnTo>
                  <a:cubicBezTo>
                    <a:pt x="1" y="13240"/>
                    <a:pt x="3918" y="24170"/>
                    <a:pt x="4561" y="25873"/>
                  </a:cubicBezTo>
                  <a:cubicBezTo>
                    <a:pt x="6085" y="20301"/>
                    <a:pt x="8037" y="13812"/>
                    <a:pt x="10133" y="7097"/>
                  </a:cubicBezTo>
                  <a:lnTo>
                    <a:pt x="65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84"/>
            <p:cNvSpPr/>
            <p:nvPr/>
          </p:nvSpPr>
          <p:spPr>
            <a:xfrm>
              <a:off x="2924175" y="2553725"/>
              <a:ext cx="192000" cy="282500"/>
            </a:xfrm>
            <a:custGeom>
              <a:rect b="b" l="l" r="r" t="t"/>
              <a:pathLst>
                <a:path extrusionOk="0" h="11300" w="7680">
                  <a:moveTo>
                    <a:pt x="3870" y="0"/>
                  </a:moveTo>
                  <a:cubicBezTo>
                    <a:pt x="3620" y="738"/>
                    <a:pt x="2131" y="5037"/>
                    <a:pt x="0" y="11299"/>
                  </a:cubicBezTo>
                  <a:lnTo>
                    <a:pt x="7680" y="9763"/>
                  </a:lnTo>
                  <a:cubicBezTo>
                    <a:pt x="6322" y="4298"/>
                    <a:pt x="4334" y="774"/>
                    <a:pt x="38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84"/>
            <p:cNvSpPr/>
            <p:nvPr/>
          </p:nvSpPr>
          <p:spPr>
            <a:xfrm>
              <a:off x="2817300" y="2804950"/>
              <a:ext cx="334300" cy="349750"/>
            </a:xfrm>
            <a:custGeom>
              <a:rect b="b" l="l" r="r" t="t"/>
              <a:pathLst>
                <a:path extrusionOk="0" h="13990" w="13372">
                  <a:moveTo>
                    <a:pt x="12014" y="0"/>
                  </a:moveTo>
                  <a:lnTo>
                    <a:pt x="4156" y="1560"/>
                  </a:lnTo>
                  <a:cubicBezTo>
                    <a:pt x="2953" y="5179"/>
                    <a:pt x="1525" y="9406"/>
                    <a:pt x="1" y="13990"/>
                  </a:cubicBezTo>
                  <a:lnTo>
                    <a:pt x="13252" y="11609"/>
                  </a:lnTo>
                  <a:cubicBezTo>
                    <a:pt x="13371" y="7180"/>
                    <a:pt x="12800" y="3250"/>
                    <a:pt x="120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84"/>
            <p:cNvSpPr/>
            <p:nvPr/>
          </p:nvSpPr>
          <p:spPr>
            <a:xfrm>
              <a:off x="2713425" y="3102900"/>
              <a:ext cx="434600" cy="369400"/>
            </a:xfrm>
            <a:custGeom>
              <a:rect b="b" l="l" r="r" t="t"/>
              <a:pathLst>
                <a:path extrusionOk="0" h="14776" w="17384">
                  <a:moveTo>
                    <a:pt x="17384" y="0"/>
                  </a:moveTo>
                  <a:lnTo>
                    <a:pt x="4037" y="2393"/>
                  </a:lnTo>
                  <a:cubicBezTo>
                    <a:pt x="2739" y="6322"/>
                    <a:pt x="1370" y="10525"/>
                    <a:pt x="0" y="14776"/>
                  </a:cubicBezTo>
                  <a:lnTo>
                    <a:pt x="14990" y="13145"/>
                  </a:lnTo>
                  <a:cubicBezTo>
                    <a:pt x="16574" y="8442"/>
                    <a:pt x="17264" y="4024"/>
                    <a:pt x="1738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84"/>
            <p:cNvSpPr/>
            <p:nvPr/>
          </p:nvSpPr>
          <p:spPr>
            <a:xfrm>
              <a:off x="2380350" y="3151700"/>
              <a:ext cx="360475" cy="592375"/>
            </a:xfrm>
            <a:custGeom>
              <a:rect b="b" l="l" r="r" t="t"/>
              <a:pathLst>
                <a:path extrusionOk="0" h="23695" w="14419">
                  <a:moveTo>
                    <a:pt x="3596" y="1"/>
                  </a:moveTo>
                  <a:cubicBezTo>
                    <a:pt x="1334" y="5585"/>
                    <a:pt x="286" y="11240"/>
                    <a:pt x="0" y="16539"/>
                  </a:cubicBezTo>
                  <a:lnTo>
                    <a:pt x="9561" y="23694"/>
                  </a:lnTo>
                  <a:cubicBezTo>
                    <a:pt x="11145" y="18646"/>
                    <a:pt x="12788" y="13502"/>
                    <a:pt x="14419" y="8526"/>
                  </a:cubicBezTo>
                  <a:lnTo>
                    <a:pt x="359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84"/>
            <p:cNvSpPr/>
            <p:nvPr/>
          </p:nvSpPr>
          <p:spPr>
            <a:xfrm>
              <a:off x="2472925" y="2852575"/>
              <a:ext cx="381325" cy="504550"/>
            </a:xfrm>
            <a:custGeom>
              <a:rect b="b" l="l" r="r" t="t"/>
              <a:pathLst>
                <a:path extrusionOk="0" h="20182" w="15253">
                  <a:moveTo>
                    <a:pt x="7049" y="0"/>
                  </a:moveTo>
                  <a:cubicBezTo>
                    <a:pt x="3941" y="3739"/>
                    <a:pt x="1643" y="7680"/>
                    <a:pt x="0" y="11668"/>
                  </a:cubicBezTo>
                  <a:lnTo>
                    <a:pt x="10787" y="20181"/>
                  </a:lnTo>
                  <a:cubicBezTo>
                    <a:pt x="12347" y="15431"/>
                    <a:pt x="13871" y="10847"/>
                    <a:pt x="15252" y="6715"/>
                  </a:cubicBezTo>
                  <a:lnTo>
                    <a:pt x="704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84"/>
            <p:cNvSpPr/>
            <p:nvPr/>
          </p:nvSpPr>
          <p:spPr>
            <a:xfrm>
              <a:off x="2485125" y="3860425"/>
              <a:ext cx="366425" cy="362575"/>
            </a:xfrm>
            <a:custGeom>
              <a:rect b="b" l="l" r="r" t="t"/>
              <a:pathLst>
                <a:path extrusionOk="0" h="14503" w="14657">
                  <a:moveTo>
                    <a:pt x="14657" y="1"/>
                  </a:moveTo>
                  <a:lnTo>
                    <a:pt x="3763" y="1584"/>
                  </a:lnTo>
                  <a:cubicBezTo>
                    <a:pt x="2370" y="6180"/>
                    <a:pt x="1072" y="10549"/>
                    <a:pt x="0" y="14502"/>
                  </a:cubicBezTo>
                  <a:cubicBezTo>
                    <a:pt x="6120" y="9621"/>
                    <a:pt x="10918" y="4751"/>
                    <a:pt x="146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84"/>
            <p:cNvSpPr/>
            <p:nvPr/>
          </p:nvSpPr>
          <p:spPr>
            <a:xfrm>
              <a:off x="2380650" y="2549550"/>
              <a:ext cx="767975" cy="1677325"/>
            </a:xfrm>
            <a:custGeom>
              <a:rect b="b" l="l" r="r" t="t"/>
              <a:pathLst>
                <a:path extrusionOk="0" h="67093" w="30719">
                  <a:moveTo>
                    <a:pt x="25503" y="1"/>
                  </a:moveTo>
                  <a:cubicBezTo>
                    <a:pt x="25444" y="48"/>
                    <a:pt x="25372" y="72"/>
                    <a:pt x="25313" y="120"/>
                  </a:cubicBezTo>
                  <a:cubicBezTo>
                    <a:pt x="24908" y="1298"/>
                    <a:pt x="22360" y="8644"/>
                    <a:pt x="19062" y="18527"/>
                  </a:cubicBezTo>
                  <a:lnTo>
                    <a:pt x="10954" y="11895"/>
                  </a:lnTo>
                  <a:cubicBezTo>
                    <a:pt x="10894" y="11966"/>
                    <a:pt x="10811" y="12038"/>
                    <a:pt x="10752" y="12121"/>
                  </a:cubicBezTo>
                  <a:lnTo>
                    <a:pt x="18955" y="18824"/>
                  </a:lnTo>
                  <a:cubicBezTo>
                    <a:pt x="17574" y="22980"/>
                    <a:pt x="16050" y="27552"/>
                    <a:pt x="14502" y="32314"/>
                  </a:cubicBezTo>
                  <a:lnTo>
                    <a:pt x="3715" y="23801"/>
                  </a:lnTo>
                  <a:cubicBezTo>
                    <a:pt x="3667" y="23884"/>
                    <a:pt x="3644" y="23992"/>
                    <a:pt x="3596" y="24087"/>
                  </a:cubicBezTo>
                  <a:lnTo>
                    <a:pt x="14419" y="32612"/>
                  </a:lnTo>
                  <a:cubicBezTo>
                    <a:pt x="12799" y="37577"/>
                    <a:pt x="11144" y="42732"/>
                    <a:pt x="9561" y="47780"/>
                  </a:cubicBezTo>
                  <a:lnTo>
                    <a:pt x="12" y="40613"/>
                  </a:lnTo>
                  <a:cubicBezTo>
                    <a:pt x="12" y="40732"/>
                    <a:pt x="0" y="40851"/>
                    <a:pt x="0" y="40970"/>
                  </a:cubicBezTo>
                  <a:lnTo>
                    <a:pt x="9478" y="48078"/>
                  </a:lnTo>
                  <a:cubicBezTo>
                    <a:pt x="7382" y="54781"/>
                    <a:pt x="5441" y="61270"/>
                    <a:pt x="3894" y="66854"/>
                  </a:cubicBezTo>
                  <a:cubicBezTo>
                    <a:pt x="3953" y="67009"/>
                    <a:pt x="3989" y="67092"/>
                    <a:pt x="3989" y="67092"/>
                  </a:cubicBezTo>
                  <a:cubicBezTo>
                    <a:pt x="4048" y="67033"/>
                    <a:pt x="4120" y="66985"/>
                    <a:pt x="4179" y="66925"/>
                  </a:cubicBezTo>
                  <a:cubicBezTo>
                    <a:pt x="5263" y="62996"/>
                    <a:pt x="6549" y="58615"/>
                    <a:pt x="7942" y="54007"/>
                  </a:cubicBezTo>
                  <a:lnTo>
                    <a:pt x="18824" y="52424"/>
                  </a:lnTo>
                  <a:cubicBezTo>
                    <a:pt x="18907" y="52305"/>
                    <a:pt x="19003" y="52197"/>
                    <a:pt x="19086" y="52078"/>
                  </a:cubicBezTo>
                  <a:lnTo>
                    <a:pt x="19086" y="52078"/>
                  </a:lnTo>
                  <a:lnTo>
                    <a:pt x="8025" y="53686"/>
                  </a:lnTo>
                  <a:cubicBezTo>
                    <a:pt x="8585" y="51852"/>
                    <a:pt x="9168" y="49995"/>
                    <a:pt x="9740" y="48125"/>
                  </a:cubicBezTo>
                  <a:lnTo>
                    <a:pt x="9847" y="47983"/>
                  </a:lnTo>
                  <a:lnTo>
                    <a:pt x="9799" y="47959"/>
                  </a:lnTo>
                  <a:cubicBezTo>
                    <a:pt x="10918" y="44399"/>
                    <a:pt x="12061" y="40779"/>
                    <a:pt x="13216" y="37231"/>
                  </a:cubicBezTo>
                  <a:lnTo>
                    <a:pt x="28194" y="35576"/>
                  </a:lnTo>
                  <a:cubicBezTo>
                    <a:pt x="28230" y="35469"/>
                    <a:pt x="28278" y="35362"/>
                    <a:pt x="28301" y="35255"/>
                  </a:cubicBezTo>
                  <a:lnTo>
                    <a:pt x="28301" y="35255"/>
                  </a:lnTo>
                  <a:lnTo>
                    <a:pt x="13299" y="36910"/>
                  </a:lnTo>
                  <a:cubicBezTo>
                    <a:pt x="14669" y="32659"/>
                    <a:pt x="16050" y="28456"/>
                    <a:pt x="17348" y="24515"/>
                  </a:cubicBezTo>
                  <a:lnTo>
                    <a:pt x="30695" y="22122"/>
                  </a:lnTo>
                  <a:cubicBezTo>
                    <a:pt x="30695" y="22015"/>
                    <a:pt x="30695" y="21908"/>
                    <a:pt x="30718" y="21825"/>
                  </a:cubicBezTo>
                  <a:lnTo>
                    <a:pt x="30718" y="21825"/>
                  </a:lnTo>
                  <a:lnTo>
                    <a:pt x="17467" y="24206"/>
                  </a:lnTo>
                  <a:cubicBezTo>
                    <a:pt x="18991" y="19622"/>
                    <a:pt x="20419" y="15383"/>
                    <a:pt x="21634" y="11776"/>
                  </a:cubicBezTo>
                  <a:lnTo>
                    <a:pt x="29492" y="10216"/>
                  </a:lnTo>
                  <a:cubicBezTo>
                    <a:pt x="29468" y="10109"/>
                    <a:pt x="29444" y="10026"/>
                    <a:pt x="29421" y="9930"/>
                  </a:cubicBezTo>
                  <a:lnTo>
                    <a:pt x="21741" y="11466"/>
                  </a:lnTo>
                  <a:cubicBezTo>
                    <a:pt x="23872" y="5192"/>
                    <a:pt x="25337" y="905"/>
                    <a:pt x="25611" y="167"/>
                  </a:cubicBezTo>
                  <a:cubicBezTo>
                    <a:pt x="25551" y="60"/>
                    <a:pt x="25503" y="1"/>
                    <a:pt x="25503" y="1"/>
                  </a:cubicBezTo>
                  <a:close/>
                </a:path>
              </a:pathLst>
            </a:custGeom>
            <a:solidFill>
              <a:schemeClr val="accent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4" name="Google Shape;1674;p84"/>
          <p:cNvGrpSpPr/>
          <p:nvPr/>
        </p:nvGrpSpPr>
        <p:grpSpPr>
          <a:xfrm rot="-1247122">
            <a:off x="8000014" y="4322683"/>
            <a:ext cx="861527" cy="1028617"/>
            <a:chOff x="1521900" y="2791675"/>
            <a:chExt cx="861450" cy="1028525"/>
          </a:xfrm>
        </p:grpSpPr>
        <p:sp>
          <p:nvSpPr>
            <p:cNvPr id="1675" name="Google Shape;1675;p84"/>
            <p:cNvSpPr/>
            <p:nvPr/>
          </p:nvSpPr>
          <p:spPr>
            <a:xfrm>
              <a:off x="1874925" y="2965975"/>
              <a:ext cx="196775" cy="378350"/>
            </a:xfrm>
            <a:custGeom>
              <a:rect b="b" l="l" r="r" t="t"/>
              <a:pathLst>
                <a:path extrusionOk="0" h="15134" w="7871">
                  <a:moveTo>
                    <a:pt x="4856" y="0"/>
                  </a:moveTo>
                  <a:cubicBezTo>
                    <a:pt x="3268" y="0"/>
                    <a:pt x="1475" y="224"/>
                    <a:pt x="108" y="1274"/>
                  </a:cubicBezTo>
                  <a:cubicBezTo>
                    <a:pt x="0" y="3894"/>
                    <a:pt x="310" y="9061"/>
                    <a:pt x="3299" y="15133"/>
                  </a:cubicBezTo>
                  <a:cubicBezTo>
                    <a:pt x="4882" y="12395"/>
                    <a:pt x="6418" y="9847"/>
                    <a:pt x="7871" y="7501"/>
                  </a:cubicBezTo>
                  <a:cubicBezTo>
                    <a:pt x="6989" y="5156"/>
                    <a:pt x="6775" y="2132"/>
                    <a:pt x="6739" y="48"/>
                  </a:cubicBezTo>
                  <a:cubicBezTo>
                    <a:pt x="6668" y="54"/>
                    <a:pt x="6594" y="57"/>
                    <a:pt x="6516" y="57"/>
                  </a:cubicBezTo>
                  <a:cubicBezTo>
                    <a:pt x="6439" y="57"/>
                    <a:pt x="6358" y="54"/>
                    <a:pt x="6275" y="48"/>
                  </a:cubicBezTo>
                  <a:cubicBezTo>
                    <a:pt x="5836" y="22"/>
                    <a:pt x="5356" y="0"/>
                    <a:pt x="48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84"/>
            <p:cNvSpPr/>
            <p:nvPr/>
          </p:nvSpPr>
          <p:spPr>
            <a:xfrm>
              <a:off x="1742475" y="3618725"/>
              <a:ext cx="485800" cy="201475"/>
            </a:xfrm>
            <a:custGeom>
              <a:rect b="b" l="l" r="r" t="t"/>
              <a:pathLst>
                <a:path extrusionOk="0" h="8059" w="19432">
                  <a:moveTo>
                    <a:pt x="19372" y="1"/>
                  </a:moveTo>
                  <a:lnTo>
                    <a:pt x="19372" y="1"/>
                  </a:lnTo>
                  <a:cubicBezTo>
                    <a:pt x="15121" y="1929"/>
                    <a:pt x="9942" y="2346"/>
                    <a:pt x="6334" y="2346"/>
                  </a:cubicBezTo>
                  <a:cubicBezTo>
                    <a:pt x="3798" y="2346"/>
                    <a:pt x="2048" y="2156"/>
                    <a:pt x="1929" y="2144"/>
                  </a:cubicBezTo>
                  <a:cubicBezTo>
                    <a:pt x="1274" y="3465"/>
                    <a:pt x="619" y="4823"/>
                    <a:pt x="0" y="6168"/>
                  </a:cubicBezTo>
                  <a:cubicBezTo>
                    <a:pt x="1996" y="7376"/>
                    <a:pt x="5113" y="8059"/>
                    <a:pt x="8203" y="8059"/>
                  </a:cubicBezTo>
                  <a:cubicBezTo>
                    <a:pt x="11877" y="8059"/>
                    <a:pt x="15512" y="7093"/>
                    <a:pt x="17181" y="4894"/>
                  </a:cubicBezTo>
                  <a:cubicBezTo>
                    <a:pt x="18991" y="2537"/>
                    <a:pt x="19431" y="1251"/>
                    <a:pt x="193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84"/>
            <p:cNvSpPr/>
            <p:nvPr/>
          </p:nvSpPr>
          <p:spPr>
            <a:xfrm>
              <a:off x="2149375" y="2804950"/>
              <a:ext cx="233975" cy="239825"/>
            </a:xfrm>
            <a:custGeom>
              <a:rect b="b" l="l" r="r" t="t"/>
              <a:pathLst>
                <a:path extrusionOk="0" h="9593" w="9359">
                  <a:moveTo>
                    <a:pt x="6537" y="0"/>
                  </a:moveTo>
                  <a:cubicBezTo>
                    <a:pt x="5417" y="1548"/>
                    <a:pt x="3024" y="4905"/>
                    <a:pt x="0" y="9585"/>
                  </a:cubicBezTo>
                  <a:cubicBezTo>
                    <a:pt x="99" y="9589"/>
                    <a:pt x="225" y="9593"/>
                    <a:pt x="375" y="9593"/>
                  </a:cubicBezTo>
                  <a:cubicBezTo>
                    <a:pt x="1721" y="9593"/>
                    <a:pt x="5035" y="9315"/>
                    <a:pt x="8870" y="7215"/>
                  </a:cubicBezTo>
                  <a:cubicBezTo>
                    <a:pt x="9358" y="5298"/>
                    <a:pt x="9323" y="3143"/>
                    <a:pt x="7965" y="1250"/>
                  </a:cubicBezTo>
                  <a:cubicBezTo>
                    <a:pt x="7561" y="691"/>
                    <a:pt x="7084" y="274"/>
                    <a:pt x="65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84"/>
            <p:cNvSpPr/>
            <p:nvPr/>
          </p:nvSpPr>
          <p:spPr>
            <a:xfrm>
              <a:off x="1920775" y="2995450"/>
              <a:ext cx="456025" cy="430650"/>
            </a:xfrm>
            <a:custGeom>
              <a:rect b="b" l="l" r="r" t="t"/>
              <a:pathLst>
                <a:path extrusionOk="0" h="17226" w="18241">
                  <a:moveTo>
                    <a:pt x="17931" y="0"/>
                  </a:moveTo>
                  <a:lnTo>
                    <a:pt x="17931" y="0"/>
                  </a:lnTo>
                  <a:cubicBezTo>
                    <a:pt x="14073" y="2036"/>
                    <a:pt x="10763" y="2274"/>
                    <a:pt x="9477" y="2274"/>
                  </a:cubicBezTo>
                  <a:cubicBezTo>
                    <a:pt x="9227" y="2274"/>
                    <a:pt x="9061" y="2262"/>
                    <a:pt x="8965" y="2262"/>
                  </a:cubicBezTo>
                  <a:cubicBezTo>
                    <a:pt x="6310" y="6370"/>
                    <a:pt x="3179" y="11478"/>
                    <a:pt x="0" y="17193"/>
                  </a:cubicBezTo>
                  <a:cubicBezTo>
                    <a:pt x="374" y="17215"/>
                    <a:pt x="748" y="17226"/>
                    <a:pt x="1121" y="17226"/>
                  </a:cubicBezTo>
                  <a:cubicBezTo>
                    <a:pt x="8279" y="17226"/>
                    <a:pt x="15282" y="13264"/>
                    <a:pt x="18133" y="11442"/>
                  </a:cubicBezTo>
                  <a:cubicBezTo>
                    <a:pt x="18240" y="10847"/>
                    <a:pt x="18217" y="10216"/>
                    <a:pt x="18062" y="9537"/>
                  </a:cubicBezTo>
                  <a:cubicBezTo>
                    <a:pt x="17538" y="7227"/>
                    <a:pt x="16907" y="7084"/>
                    <a:pt x="16407" y="6191"/>
                  </a:cubicBezTo>
                  <a:cubicBezTo>
                    <a:pt x="16407" y="6191"/>
                    <a:pt x="15514" y="4834"/>
                    <a:pt x="16847" y="2524"/>
                  </a:cubicBezTo>
                  <a:cubicBezTo>
                    <a:pt x="17252" y="1798"/>
                    <a:pt x="17657" y="929"/>
                    <a:pt x="179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84"/>
            <p:cNvSpPr/>
            <p:nvPr/>
          </p:nvSpPr>
          <p:spPr>
            <a:xfrm>
              <a:off x="2050850" y="2791675"/>
              <a:ext cx="255100" cy="354100"/>
            </a:xfrm>
            <a:custGeom>
              <a:rect b="b" l="l" r="r" t="t"/>
              <a:pathLst>
                <a:path extrusionOk="0" h="14164" w="10204">
                  <a:moveTo>
                    <a:pt x="8193" y="1"/>
                  </a:moveTo>
                  <a:cubicBezTo>
                    <a:pt x="6319" y="1"/>
                    <a:pt x="4444" y="956"/>
                    <a:pt x="3739" y="2400"/>
                  </a:cubicBezTo>
                  <a:cubicBezTo>
                    <a:pt x="2631" y="4663"/>
                    <a:pt x="1977" y="6698"/>
                    <a:pt x="0" y="6996"/>
                  </a:cubicBezTo>
                  <a:cubicBezTo>
                    <a:pt x="24" y="8996"/>
                    <a:pt x="226" y="11878"/>
                    <a:pt x="1024" y="14164"/>
                  </a:cubicBezTo>
                  <a:cubicBezTo>
                    <a:pt x="5275" y="7365"/>
                    <a:pt x="8763" y="2400"/>
                    <a:pt x="10204" y="412"/>
                  </a:cubicBezTo>
                  <a:cubicBezTo>
                    <a:pt x="9573" y="130"/>
                    <a:pt x="8883" y="1"/>
                    <a:pt x="81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84"/>
            <p:cNvSpPr/>
            <p:nvPr/>
          </p:nvSpPr>
          <p:spPr>
            <a:xfrm>
              <a:off x="1521900" y="3238025"/>
              <a:ext cx="320600" cy="530450"/>
            </a:xfrm>
            <a:custGeom>
              <a:rect b="b" l="l" r="r" t="t"/>
              <a:pathLst>
                <a:path extrusionOk="0" h="21218" w="12824">
                  <a:moveTo>
                    <a:pt x="7959" y="0"/>
                  </a:moveTo>
                  <a:cubicBezTo>
                    <a:pt x="4903" y="0"/>
                    <a:pt x="1150" y="621"/>
                    <a:pt x="596" y="6811"/>
                  </a:cubicBezTo>
                  <a:cubicBezTo>
                    <a:pt x="1" y="13514"/>
                    <a:pt x="4263" y="18324"/>
                    <a:pt x="8454" y="21158"/>
                  </a:cubicBezTo>
                  <a:cubicBezTo>
                    <a:pt x="8478" y="21194"/>
                    <a:pt x="8526" y="21206"/>
                    <a:pt x="8549" y="21218"/>
                  </a:cubicBezTo>
                  <a:cubicBezTo>
                    <a:pt x="9942" y="18265"/>
                    <a:pt x="11383" y="15372"/>
                    <a:pt x="12824" y="12609"/>
                  </a:cubicBezTo>
                  <a:cubicBezTo>
                    <a:pt x="10026" y="9478"/>
                    <a:pt x="8585" y="3025"/>
                    <a:pt x="8049" y="1"/>
                  </a:cubicBezTo>
                  <a:cubicBezTo>
                    <a:pt x="8019" y="0"/>
                    <a:pt x="7989" y="0"/>
                    <a:pt x="79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84"/>
            <p:cNvSpPr/>
            <p:nvPr/>
          </p:nvSpPr>
          <p:spPr>
            <a:xfrm>
              <a:off x="1730850" y="3004375"/>
              <a:ext cx="222075" cy="541750"/>
            </a:xfrm>
            <a:custGeom>
              <a:rect b="b" l="l" r="r" t="t"/>
              <a:pathLst>
                <a:path extrusionOk="0" h="21670" w="8883">
                  <a:moveTo>
                    <a:pt x="5549" y="0"/>
                  </a:moveTo>
                  <a:lnTo>
                    <a:pt x="5549" y="0"/>
                  </a:lnTo>
                  <a:cubicBezTo>
                    <a:pt x="4942" y="548"/>
                    <a:pt x="4442" y="1298"/>
                    <a:pt x="4109" y="2286"/>
                  </a:cubicBezTo>
                  <a:cubicBezTo>
                    <a:pt x="2813" y="6184"/>
                    <a:pt x="3474" y="9348"/>
                    <a:pt x="448" y="9348"/>
                  </a:cubicBezTo>
                  <a:cubicBezTo>
                    <a:pt x="415" y="9348"/>
                    <a:pt x="381" y="9347"/>
                    <a:pt x="346" y="9347"/>
                  </a:cubicBezTo>
                  <a:lnTo>
                    <a:pt x="1" y="9347"/>
                  </a:lnTo>
                  <a:cubicBezTo>
                    <a:pt x="549" y="12335"/>
                    <a:pt x="1977" y="18610"/>
                    <a:pt x="4632" y="21670"/>
                  </a:cubicBezTo>
                  <a:cubicBezTo>
                    <a:pt x="5466" y="20074"/>
                    <a:pt x="6311" y="18503"/>
                    <a:pt x="7157" y="16979"/>
                  </a:cubicBezTo>
                  <a:lnTo>
                    <a:pt x="7180" y="16800"/>
                  </a:lnTo>
                  <a:lnTo>
                    <a:pt x="7252" y="16800"/>
                  </a:lnTo>
                  <a:cubicBezTo>
                    <a:pt x="7799" y="15824"/>
                    <a:pt x="8335" y="14847"/>
                    <a:pt x="8883" y="13919"/>
                  </a:cubicBezTo>
                  <a:cubicBezTo>
                    <a:pt x="5894" y="7906"/>
                    <a:pt x="5490" y="2751"/>
                    <a:pt x="55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84"/>
            <p:cNvSpPr/>
            <p:nvPr/>
          </p:nvSpPr>
          <p:spPr>
            <a:xfrm>
              <a:off x="1794550" y="3291900"/>
              <a:ext cx="577175" cy="377950"/>
            </a:xfrm>
            <a:custGeom>
              <a:rect b="b" l="l" r="r" t="t"/>
              <a:pathLst>
                <a:path extrusionOk="0" h="15118" w="23087">
                  <a:moveTo>
                    <a:pt x="23087" y="1"/>
                  </a:moveTo>
                  <a:cubicBezTo>
                    <a:pt x="20063" y="1906"/>
                    <a:pt x="13205" y="5656"/>
                    <a:pt x="6168" y="5656"/>
                  </a:cubicBezTo>
                  <a:cubicBezTo>
                    <a:pt x="5740" y="5656"/>
                    <a:pt x="5311" y="5644"/>
                    <a:pt x="4894" y="5608"/>
                  </a:cubicBezTo>
                  <a:cubicBezTo>
                    <a:pt x="3251" y="8561"/>
                    <a:pt x="1608" y="11681"/>
                    <a:pt x="1" y="14919"/>
                  </a:cubicBezTo>
                  <a:cubicBezTo>
                    <a:pt x="421" y="14964"/>
                    <a:pt x="2021" y="15117"/>
                    <a:pt x="4218" y="15117"/>
                  </a:cubicBezTo>
                  <a:cubicBezTo>
                    <a:pt x="7818" y="15117"/>
                    <a:pt x="13021" y="14707"/>
                    <a:pt x="17265" y="12740"/>
                  </a:cubicBezTo>
                  <a:cubicBezTo>
                    <a:pt x="17170" y="11895"/>
                    <a:pt x="16872" y="11014"/>
                    <a:pt x="16646" y="9776"/>
                  </a:cubicBezTo>
                  <a:cubicBezTo>
                    <a:pt x="16074" y="6597"/>
                    <a:pt x="16408" y="6299"/>
                    <a:pt x="19598" y="3977"/>
                  </a:cubicBezTo>
                  <a:cubicBezTo>
                    <a:pt x="21611" y="2513"/>
                    <a:pt x="22694" y="1298"/>
                    <a:pt x="230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84"/>
            <p:cNvSpPr/>
            <p:nvPr/>
          </p:nvSpPr>
          <p:spPr>
            <a:xfrm>
              <a:off x="1722525" y="2801950"/>
              <a:ext cx="651300" cy="971575"/>
            </a:xfrm>
            <a:custGeom>
              <a:rect b="b" l="l" r="r" t="t"/>
              <a:pathLst>
                <a:path extrusionOk="0" h="38863" w="26052">
                  <a:moveTo>
                    <a:pt x="23325" y="1"/>
                  </a:moveTo>
                  <a:cubicBezTo>
                    <a:pt x="21872" y="2013"/>
                    <a:pt x="18384" y="6954"/>
                    <a:pt x="14145" y="13753"/>
                  </a:cubicBezTo>
                  <a:cubicBezTo>
                    <a:pt x="13347" y="11455"/>
                    <a:pt x="13133" y="8585"/>
                    <a:pt x="13121" y="6597"/>
                  </a:cubicBezTo>
                  <a:cubicBezTo>
                    <a:pt x="13026" y="6609"/>
                    <a:pt x="12919" y="6621"/>
                    <a:pt x="12824" y="6621"/>
                  </a:cubicBezTo>
                  <a:cubicBezTo>
                    <a:pt x="12847" y="8704"/>
                    <a:pt x="13062" y="11729"/>
                    <a:pt x="13955" y="14074"/>
                  </a:cubicBezTo>
                  <a:cubicBezTo>
                    <a:pt x="12490" y="16420"/>
                    <a:pt x="10966" y="18980"/>
                    <a:pt x="9383" y="21718"/>
                  </a:cubicBezTo>
                  <a:cubicBezTo>
                    <a:pt x="6394" y="15622"/>
                    <a:pt x="6085" y="10467"/>
                    <a:pt x="6180" y="7859"/>
                  </a:cubicBezTo>
                  <a:lnTo>
                    <a:pt x="6180" y="7859"/>
                  </a:lnTo>
                  <a:cubicBezTo>
                    <a:pt x="6085" y="7931"/>
                    <a:pt x="5977" y="8026"/>
                    <a:pt x="5882" y="8109"/>
                  </a:cubicBezTo>
                  <a:cubicBezTo>
                    <a:pt x="5823" y="10848"/>
                    <a:pt x="6216" y="16015"/>
                    <a:pt x="9216" y="22028"/>
                  </a:cubicBezTo>
                  <a:cubicBezTo>
                    <a:pt x="8680" y="22968"/>
                    <a:pt x="8132" y="23933"/>
                    <a:pt x="7585" y="24909"/>
                  </a:cubicBezTo>
                  <a:lnTo>
                    <a:pt x="7513" y="24909"/>
                  </a:lnTo>
                  <a:lnTo>
                    <a:pt x="7490" y="25087"/>
                  </a:lnTo>
                  <a:cubicBezTo>
                    <a:pt x="6644" y="26623"/>
                    <a:pt x="5799" y="28183"/>
                    <a:pt x="4942" y="29790"/>
                  </a:cubicBezTo>
                  <a:cubicBezTo>
                    <a:pt x="2298" y="26742"/>
                    <a:pt x="870" y="20468"/>
                    <a:pt x="322" y="17467"/>
                  </a:cubicBezTo>
                  <a:lnTo>
                    <a:pt x="0" y="17467"/>
                  </a:lnTo>
                  <a:cubicBezTo>
                    <a:pt x="560" y="20492"/>
                    <a:pt x="2001" y="26957"/>
                    <a:pt x="4799" y="30076"/>
                  </a:cubicBezTo>
                  <a:cubicBezTo>
                    <a:pt x="3334" y="32850"/>
                    <a:pt x="1905" y="35732"/>
                    <a:pt x="524" y="38696"/>
                  </a:cubicBezTo>
                  <a:cubicBezTo>
                    <a:pt x="620" y="38756"/>
                    <a:pt x="691" y="38803"/>
                    <a:pt x="774" y="38863"/>
                  </a:cubicBezTo>
                  <a:cubicBezTo>
                    <a:pt x="1417" y="37494"/>
                    <a:pt x="2060" y="36148"/>
                    <a:pt x="2715" y="34827"/>
                  </a:cubicBezTo>
                  <a:cubicBezTo>
                    <a:pt x="2834" y="34839"/>
                    <a:pt x="4584" y="35029"/>
                    <a:pt x="7109" y="35029"/>
                  </a:cubicBezTo>
                  <a:cubicBezTo>
                    <a:pt x="10704" y="35029"/>
                    <a:pt x="15883" y="34612"/>
                    <a:pt x="20146" y="32684"/>
                  </a:cubicBezTo>
                  <a:cubicBezTo>
                    <a:pt x="20146" y="32576"/>
                    <a:pt x="20122" y="32469"/>
                    <a:pt x="20110" y="32374"/>
                  </a:cubicBezTo>
                  <a:cubicBezTo>
                    <a:pt x="15905" y="34322"/>
                    <a:pt x="10741" y="34732"/>
                    <a:pt x="7146" y="34732"/>
                  </a:cubicBezTo>
                  <a:cubicBezTo>
                    <a:pt x="4919" y="34732"/>
                    <a:pt x="3293" y="34575"/>
                    <a:pt x="2870" y="34529"/>
                  </a:cubicBezTo>
                  <a:cubicBezTo>
                    <a:pt x="4477" y="31302"/>
                    <a:pt x="6120" y="28171"/>
                    <a:pt x="7763" y="25230"/>
                  </a:cubicBezTo>
                  <a:cubicBezTo>
                    <a:pt x="8192" y="25254"/>
                    <a:pt x="8621" y="25266"/>
                    <a:pt x="9037" y="25266"/>
                  </a:cubicBezTo>
                  <a:cubicBezTo>
                    <a:pt x="16086" y="25266"/>
                    <a:pt x="22932" y="21516"/>
                    <a:pt x="25944" y="19611"/>
                  </a:cubicBezTo>
                  <a:cubicBezTo>
                    <a:pt x="25992" y="19480"/>
                    <a:pt x="26016" y="19349"/>
                    <a:pt x="26051" y="19194"/>
                  </a:cubicBezTo>
                  <a:lnTo>
                    <a:pt x="26051" y="19194"/>
                  </a:lnTo>
                  <a:cubicBezTo>
                    <a:pt x="23208" y="21029"/>
                    <a:pt x="16194" y="24976"/>
                    <a:pt x="9008" y="24976"/>
                  </a:cubicBezTo>
                  <a:cubicBezTo>
                    <a:pt x="8641" y="24976"/>
                    <a:pt x="8274" y="24966"/>
                    <a:pt x="7906" y="24945"/>
                  </a:cubicBezTo>
                  <a:cubicBezTo>
                    <a:pt x="11097" y="19218"/>
                    <a:pt x="14217" y="14122"/>
                    <a:pt x="16884" y="10014"/>
                  </a:cubicBezTo>
                  <a:cubicBezTo>
                    <a:pt x="16991" y="10014"/>
                    <a:pt x="17145" y="10026"/>
                    <a:pt x="17372" y="10026"/>
                  </a:cubicBezTo>
                  <a:cubicBezTo>
                    <a:pt x="18681" y="10026"/>
                    <a:pt x="21968" y="9788"/>
                    <a:pt x="25825" y="7752"/>
                  </a:cubicBezTo>
                  <a:cubicBezTo>
                    <a:pt x="25873" y="7621"/>
                    <a:pt x="25897" y="7490"/>
                    <a:pt x="25932" y="7347"/>
                  </a:cubicBezTo>
                  <a:lnTo>
                    <a:pt x="25932" y="7347"/>
                  </a:lnTo>
                  <a:cubicBezTo>
                    <a:pt x="22049" y="9478"/>
                    <a:pt x="18706" y="9722"/>
                    <a:pt x="17395" y="9722"/>
                  </a:cubicBezTo>
                  <a:cubicBezTo>
                    <a:pt x="17263" y="9722"/>
                    <a:pt x="17151" y="9720"/>
                    <a:pt x="17062" y="9716"/>
                  </a:cubicBezTo>
                  <a:cubicBezTo>
                    <a:pt x="20086" y="5049"/>
                    <a:pt x="22479" y="1680"/>
                    <a:pt x="23599" y="132"/>
                  </a:cubicBezTo>
                  <a:lnTo>
                    <a:pt x="23325" y="1"/>
                  </a:lnTo>
                  <a:close/>
                </a:path>
              </a:pathLst>
            </a:custGeom>
            <a:solidFill>
              <a:schemeClr val="accent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4" name="Google Shape;1684;p8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8" name="Shape 1228"/>
        <p:cNvGrpSpPr/>
        <p:nvPr/>
      </p:nvGrpSpPr>
      <p:grpSpPr>
        <a:xfrm>
          <a:off x="0" y="0"/>
          <a:ext cx="0" cy="0"/>
          <a:chOff x="0" y="0"/>
          <a:chExt cx="0" cy="0"/>
        </a:xfrm>
      </p:grpSpPr>
      <p:sp>
        <p:nvSpPr>
          <p:cNvPr id="1229" name="Google Shape;1229;p74"/>
          <p:cNvSpPr txBox="1"/>
          <p:nvPr>
            <p:ph type="title"/>
          </p:nvPr>
        </p:nvSpPr>
        <p:spPr>
          <a:xfrm>
            <a:off x="713250" y="13795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1230" name="Google Shape;1230;p74"/>
          <p:cNvSpPr/>
          <p:nvPr/>
        </p:nvSpPr>
        <p:spPr>
          <a:xfrm>
            <a:off x="7826575" y="1133138"/>
            <a:ext cx="2204975" cy="428100"/>
          </a:xfrm>
          <a:custGeom>
            <a:rect b="b" l="l" r="r" t="t"/>
            <a:pathLst>
              <a:path extrusionOk="0" h="17124" w="88199">
                <a:moveTo>
                  <a:pt x="40677" y="0"/>
                </a:moveTo>
                <a:cubicBezTo>
                  <a:pt x="40206" y="0"/>
                  <a:pt x="39728" y="28"/>
                  <a:pt x="39240" y="88"/>
                </a:cubicBezTo>
                <a:cubicBezTo>
                  <a:pt x="29802" y="1232"/>
                  <a:pt x="31871" y="8296"/>
                  <a:pt x="31871" y="8296"/>
                </a:cubicBezTo>
                <a:cubicBezTo>
                  <a:pt x="31871" y="8296"/>
                  <a:pt x="28894" y="3392"/>
                  <a:pt x="23114" y="3392"/>
                </a:cubicBezTo>
                <a:cubicBezTo>
                  <a:pt x="21901" y="3392"/>
                  <a:pt x="20564" y="3608"/>
                  <a:pt x="19106" y="4131"/>
                </a:cubicBezTo>
                <a:cubicBezTo>
                  <a:pt x="10697" y="7143"/>
                  <a:pt x="14425" y="13683"/>
                  <a:pt x="14425" y="13683"/>
                </a:cubicBezTo>
                <a:cubicBezTo>
                  <a:pt x="14083" y="13651"/>
                  <a:pt x="13729" y="13637"/>
                  <a:pt x="13365" y="13637"/>
                </a:cubicBezTo>
                <a:cubicBezTo>
                  <a:pt x="7782" y="13637"/>
                  <a:pt x="1" y="17123"/>
                  <a:pt x="1" y="17123"/>
                </a:cubicBezTo>
                <a:lnTo>
                  <a:pt x="88198" y="17123"/>
                </a:lnTo>
                <a:cubicBezTo>
                  <a:pt x="86320" y="13241"/>
                  <a:pt x="81795" y="12569"/>
                  <a:pt x="78900" y="12569"/>
                </a:cubicBezTo>
                <a:cubicBezTo>
                  <a:pt x="77380" y="12569"/>
                  <a:pt x="76309" y="12754"/>
                  <a:pt x="76306" y="12757"/>
                </a:cubicBezTo>
                <a:cubicBezTo>
                  <a:pt x="74896" y="10843"/>
                  <a:pt x="73068" y="10305"/>
                  <a:pt x="71458" y="10305"/>
                </a:cubicBezTo>
                <a:cubicBezTo>
                  <a:pt x="69389" y="10305"/>
                  <a:pt x="67679" y="11194"/>
                  <a:pt x="67679" y="11194"/>
                </a:cubicBezTo>
                <a:cubicBezTo>
                  <a:pt x="67679" y="11194"/>
                  <a:pt x="66544" y="5694"/>
                  <a:pt x="61969" y="5589"/>
                </a:cubicBezTo>
                <a:cubicBezTo>
                  <a:pt x="61911" y="5587"/>
                  <a:pt x="61853" y="5587"/>
                  <a:pt x="61795" y="5587"/>
                </a:cubicBezTo>
                <a:cubicBezTo>
                  <a:pt x="57350" y="5587"/>
                  <a:pt x="55018" y="9535"/>
                  <a:pt x="55018" y="9535"/>
                </a:cubicBezTo>
                <a:cubicBezTo>
                  <a:pt x="55018" y="9535"/>
                  <a:pt x="49324" y="0"/>
                  <a:pt x="406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1" name="Google Shape;1231;p74"/>
          <p:cNvGrpSpPr/>
          <p:nvPr/>
        </p:nvGrpSpPr>
        <p:grpSpPr>
          <a:xfrm rot="2181776">
            <a:off x="3713610" y="4126363"/>
            <a:ext cx="710624" cy="1116728"/>
            <a:chOff x="774825" y="1340063"/>
            <a:chExt cx="921942" cy="1448809"/>
          </a:xfrm>
        </p:grpSpPr>
        <p:sp>
          <p:nvSpPr>
            <p:cNvPr id="1232" name="Google Shape;1232;p74"/>
            <p:cNvSpPr/>
            <p:nvPr/>
          </p:nvSpPr>
          <p:spPr>
            <a:xfrm>
              <a:off x="1274341" y="2144473"/>
              <a:ext cx="209878" cy="393790"/>
            </a:xfrm>
            <a:custGeom>
              <a:rect b="b" l="l" r="r" t="t"/>
              <a:pathLst>
                <a:path extrusionOk="0" h="7668" w="4087">
                  <a:moveTo>
                    <a:pt x="3170" y="1"/>
                  </a:moveTo>
                  <a:lnTo>
                    <a:pt x="0" y="3869"/>
                  </a:lnTo>
                  <a:cubicBezTo>
                    <a:pt x="0" y="3869"/>
                    <a:pt x="489" y="4550"/>
                    <a:pt x="550" y="4576"/>
                  </a:cubicBezTo>
                  <a:cubicBezTo>
                    <a:pt x="603" y="4594"/>
                    <a:pt x="184" y="6803"/>
                    <a:pt x="184" y="6803"/>
                  </a:cubicBezTo>
                  <a:lnTo>
                    <a:pt x="2009" y="7667"/>
                  </a:lnTo>
                  <a:cubicBezTo>
                    <a:pt x="2009" y="7667"/>
                    <a:pt x="2489" y="6750"/>
                    <a:pt x="2978" y="5746"/>
                  </a:cubicBezTo>
                  <a:cubicBezTo>
                    <a:pt x="3502" y="4707"/>
                    <a:pt x="4043" y="3572"/>
                    <a:pt x="4060" y="3284"/>
                  </a:cubicBezTo>
                  <a:cubicBezTo>
                    <a:pt x="4087" y="3057"/>
                    <a:pt x="3921" y="2428"/>
                    <a:pt x="3737" y="1782"/>
                  </a:cubicBezTo>
                  <a:cubicBezTo>
                    <a:pt x="3475" y="909"/>
                    <a:pt x="3170" y="1"/>
                    <a:pt x="31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74"/>
            <p:cNvSpPr/>
            <p:nvPr/>
          </p:nvSpPr>
          <p:spPr>
            <a:xfrm>
              <a:off x="774825" y="1950765"/>
              <a:ext cx="286547" cy="327388"/>
            </a:xfrm>
            <a:custGeom>
              <a:rect b="b" l="l" r="r" t="t"/>
              <a:pathLst>
                <a:path extrusionOk="0" h="6375" w="5580">
                  <a:moveTo>
                    <a:pt x="5580" y="1"/>
                  </a:moveTo>
                  <a:cubicBezTo>
                    <a:pt x="5580" y="1"/>
                    <a:pt x="4654" y="272"/>
                    <a:pt x="3790" y="577"/>
                  </a:cubicBezTo>
                  <a:cubicBezTo>
                    <a:pt x="3161" y="795"/>
                    <a:pt x="2559" y="1022"/>
                    <a:pt x="2384" y="1180"/>
                  </a:cubicBezTo>
                  <a:cubicBezTo>
                    <a:pt x="2183" y="1337"/>
                    <a:pt x="1624" y="2315"/>
                    <a:pt x="1109" y="3284"/>
                  </a:cubicBezTo>
                  <a:cubicBezTo>
                    <a:pt x="533" y="4332"/>
                    <a:pt x="0" y="5380"/>
                    <a:pt x="0" y="5380"/>
                  </a:cubicBezTo>
                  <a:lnTo>
                    <a:pt x="1764" y="6375"/>
                  </a:lnTo>
                  <a:cubicBezTo>
                    <a:pt x="1764" y="6375"/>
                    <a:pt x="3302" y="4786"/>
                    <a:pt x="3361" y="4786"/>
                  </a:cubicBezTo>
                  <a:cubicBezTo>
                    <a:pt x="3361" y="4786"/>
                    <a:pt x="3362" y="4786"/>
                    <a:pt x="3362" y="4786"/>
                  </a:cubicBezTo>
                  <a:cubicBezTo>
                    <a:pt x="3423" y="4812"/>
                    <a:pt x="4261" y="4812"/>
                    <a:pt x="4261" y="4812"/>
                  </a:cubicBezTo>
                  <a:lnTo>
                    <a:pt x="558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74"/>
            <p:cNvSpPr/>
            <p:nvPr/>
          </p:nvSpPr>
          <p:spPr>
            <a:xfrm>
              <a:off x="820530" y="2307265"/>
              <a:ext cx="382114" cy="481607"/>
            </a:xfrm>
            <a:custGeom>
              <a:rect b="b" l="l" r="r" t="t"/>
              <a:pathLst>
                <a:path extrusionOk="0" h="9378" w="7441">
                  <a:moveTo>
                    <a:pt x="4899" y="0"/>
                  </a:moveTo>
                  <a:lnTo>
                    <a:pt x="4803" y="219"/>
                  </a:lnTo>
                  <a:cubicBezTo>
                    <a:pt x="4667" y="207"/>
                    <a:pt x="4517" y="199"/>
                    <a:pt x="4357" y="199"/>
                  </a:cubicBezTo>
                  <a:cubicBezTo>
                    <a:pt x="3473" y="199"/>
                    <a:pt x="2282" y="435"/>
                    <a:pt x="1328" y="1485"/>
                  </a:cubicBezTo>
                  <a:cubicBezTo>
                    <a:pt x="27" y="2899"/>
                    <a:pt x="88" y="4462"/>
                    <a:pt x="80" y="4471"/>
                  </a:cubicBezTo>
                  <a:lnTo>
                    <a:pt x="1634" y="3284"/>
                  </a:lnTo>
                  <a:lnTo>
                    <a:pt x="1634" y="3284"/>
                  </a:lnTo>
                  <a:cubicBezTo>
                    <a:pt x="1634" y="3284"/>
                    <a:pt x="1" y="6392"/>
                    <a:pt x="464" y="8654"/>
                  </a:cubicBezTo>
                  <a:cubicBezTo>
                    <a:pt x="516" y="8924"/>
                    <a:pt x="708" y="9142"/>
                    <a:pt x="944" y="9273"/>
                  </a:cubicBezTo>
                  <a:cubicBezTo>
                    <a:pt x="1085" y="9342"/>
                    <a:pt x="1237" y="9377"/>
                    <a:pt x="1386" y="9377"/>
                  </a:cubicBezTo>
                  <a:cubicBezTo>
                    <a:pt x="1505" y="9377"/>
                    <a:pt x="1622" y="9355"/>
                    <a:pt x="1730" y="9308"/>
                  </a:cubicBezTo>
                  <a:cubicBezTo>
                    <a:pt x="3851" y="8383"/>
                    <a:pt x="5432" y="5249"/>
                    <a:pt x="5432" y="5248"/>
                  </a:cubicBezTo>
                  <a:lnTo>
                    <a:pt x="5432" y="5248"/>
                  </a:lnTo>
                  <a:lnTo>
                    <a:pt x="5353" y="7187"/>
                  </a:lnTo>
                  <a:cubicBezTo>
                    <a:pt x="5353" y="7187"/>
                    <a:pt x="6663" y="6331"/>
                    <a:pt x="7082" y="4454"/>
                  </a:cubicBezTo>
                  <a:cubicBezTo>
                    <a:pt x="7440" y="2812"/>
                    <a:pt x="6681" y="1555"/>
                    <a:pt x="6113" y="882"/>
                  </a:cubicBezTo>
                  <a:lnTo>
                    <a:pt x="6227" y="673"/>
                  </a:lnTo>
                  <a:lnTo>
                    <a:pt x="5572" y="332"/>
                  </a:lnTo>
                  <a:lnTo>
                    <a:pt x="5554" y="332"/>
                  </a:lnTo>
                  <a:lnTo>
                    <a:pt x="489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74"/>
            <p:cNvSpPr/>
            <p:nvPr/>
          </p:nvSpPr>
          <p:spPr>
            <a:xfrm>
              <a:off x="947013" y="2222531"/>
              <a:ext cx="314380" cy="233203"/>
            </a:xfrm>
            <a:custGeom>
              <a:rect b="b" l="l" r="r" t="t"/>
              <a:pathLst>
                <a:path extrusionOk="0" h="4541" w="6122">
                  <a:moveTo>
                    <a:pt x="664" y="0"/>
                  </a:moveTo>
                  <a:lnTo>
                    <a:pt x="0" y="2043"/>
                  </a:lnTo>
                  <a:lnTo>
                    <a:pt x="4838" y="4541"/>
                  </a:lnTo>
                  <a:lnTo>
                    <a:pt x="6121" y="2812"/>
                  </a:lnTo>
                  <a:lnTo>
                    <a:pt x="66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74"/>
            <p:cNvSpPr/>
            <p:nvPr/>
          </p:nvSpPr>
          <p:spPr>
            <a:xfrm>
              <a:off x="973460" y="1349050"/>
              <a:ext cx="712978" cy="1032698"/>
            </a:xfrm>
            <a:custGeom>
              <a:rect b="b" l="l" r="r" t="t"/>
              <a:pathLst>
                <a:path extrusionOk="0" h="20109" w="13884">
                  <a:moveTo>
                    <a:pt x="12408" y="0"/>
                  </a:moveTo>
                  <a:cubicBezTo>
                    <a:pt x="10304" y="297"/>
                    <a:pt x="8566" y="995"/>
                    <a:pt x="7125" y="1938"/>
                  </a:cubicBezTo>
                  <a:cubicBezTo>
                    <a:pt x="2017" y="5265"/>
                    <a:pt x="568" y="11700"/>
                    <a:pt x="166" y="15080"/>
                  </a:cubicBezTo>
                  <a:cubicBezTo>
                    <a:pt x="0" y="16407"/>
                    <a:pt x="0" y="17271"/>
                    <a:pt x="0" y="17271"/>
                  </a:cubicBezTo>
                  <a:lnTo>
                    <a:pt x="5493" y="20109"/>
                  </a:lnTo>
                  <a:cubicBezTo>
                    <a:pt x="5493" y="20109"/>
                    <a:pt x="13438" y="14468"/>
                    <a:pt x="13857" y="6575"/>
                  </a:cubicBezTo>
                  <a:cubicBezTo>
                    <a:pt x="13884" y="6191"/>
                    <a:pt x="13884" y="5798"/>
                    <a:pt x="13875" y="5405"/>
                  </a:cubicBezTo>
                  <a:cubicBezTo>
                    <a:pt x="13805" y="3693"/>
                    <a:pt x="13360" y="1877"/>
                    <a:pt x="124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74"/>
            <p:cNvSpPr/>
            <p:nvPr/>
          </p:nvSpPr>
          <p:spPr>
            <a:xfrm>
              <a:off x="1195410" y="1688603"/>
              <a:ext cx="329632" cy="288769"/>
            </a:xfrm>
            <a:custGeom>
              <a:rect b="b" l="l" r="r" t="t"/>
              <a:pathLst>
                <a:path extrusionOk="0" h="5623" w="6419">
                  <a:moveTo>
                    <a:pt x="3204" y="0"/>
                  </a:moveTo>
                  <a:cubicBezTo>
                    <a:pt x="2184" y="0"/>
                    <a:pt x="1204" y="553"/>
                    <a:pt x="708" y="1526"/>
                  </a:cubicBezTo>
                  <a:cubicBezTo>
                    <a:pt x="1" y="2897"/>
                    <a:pt x="533" y="4599"/>
                    <a:pt x="1921" y="5307"/>
                  </a:cubicBezTo>
                  <a:cubicBezTo>
                    <a:pt x="2332" y="5521"/>
                    <a:pt x="2773" y="5623"/>
                    <a:pt x="3208" y="5623"/>
                  </a:cubicBezTo>
                  <a:cubicBezTo>
                    <a:pt x="4224" y="5623"/>
                    <a:pt x="5210" y="5068"/>
                    <a:pt x="5711" y="4102"/>
                  </a:cubicBezTo>
                  <a:cubicBezTo>
                    <a:pt x="6418" y="2722"/>
                    <a:pt x="5877" y="1019"/>
                    <a:pt x="4497" y="312"/>
                  </a:cubicBezTo>
                  <a:cubicBezTo>
                    <a:pt x="4082" y="101"/>
                    <a:pt x="3640" y="0"/>
                    <a:pt x="32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74"/>
            <p:cNvSpPr/>
            <p:nvPr/>
          </p:nvSpPr>
          <p:spPr>
            <a:xfrm>
              <a:off x="1230844" y="1719929"/>
              <a:ext cx="258303" cy="226476"/>
            </a:xfrm>
            <a:custGeom>
              <a:rect b="b" l="l" r="r" t="t"/>
              <a:pathLst>
                <a:path extrusionOk="0" h="4410" w="5030">
                  <a:moveTo>
                    <a:pt x="2512" y="0"/>
                  </a:moveTo>
                  <a:cubicBezTo>
                    <a:pt x="1715" y="0"/>
                    <a:pt x="942" y="431"/>
                    <a:pt x="550" y="1195"/>
                  </a:cubicBezTo>
                  <a:cubicBezTo>
                    <a:pt x="0" y="2278"/>
                    <a:pt x="419" y="3605"/>
                    <a:pt x="1502" y="4164"/>
                  </a:cubicBezTo>
                  <a:cubicBezTo>
                    <a:pt x="1825" y="4331"/>
                    <a:pt x="2169" y="4410"/>
                    <a:pt x="2509" y="4410"/>
                  </a:cubicBezTo>
                  <a:cubicBezTo>
                    <a:pt x="3308" y="4410"/>
                    <a:pt x="4079" y="3972"/>
                    <a:pt x="4471" y="3212"/>
                  </a:cubicBezTo>
                  <a:cubicBezTo>
                    <a:pt x="5030" y="2138"/>
                    <a:pt x="4602" y="802"/>
                    <a:pt x="3519" y="244"/>
                  </a:cubicBezTo>
                  <a:cubicBezTo>
                    <a:pt x="3198" y="79"/>
                    <a:pt x="2853" y="0"/>
                    <a:pt x="251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74"/>
            <p:cNvSpPr/>
            <p:nvPr/>
          </p:nvSpPr>
          <p:spPr>
            <a:xfrm>
              <a:off x="1269822" y="1754439"/>
              <a:ext cx="179888" cy="157403"/>
            </a:xfrm>
            <a:custGeom>
              <a:rect b="b" l="l" r="r" t="t"/>
              <a:pathLst>
                <a:path extrusionOk="0" h="3065" w="3503">
                  <a:moveTo>
                    <a:pt x="1750" y="0"/>
                  </a:moveTo>
                  <a:cubicBezTo>
                    <a:pt x="1197" y="0"/>
                    <a:pt x="663" y="303"/>
                    <a:pt x="394" y="829"/>
                  </a:cubicBezTo>
                  <a:cubicBezTo>
                    <a:pt x="1" y="1580"/>
                    <a:pt x="298" y="2497"/>
                    <a:pt x="1049" y="2890"/>
                  </a:cubicBezTo>
                  <a:cubicBezTo>
                    <a:pt x="1276" y="3008"/>
                    <a:pt x="1518" y="3065"/>
                    <a:pt x="1757" y="3065"/>
                  </a:cubicBezTo>
                  <a:cubicBezTo>
                    <a:pt x="2306" y="3065"/>
                    <a:pt x="2835" y="2765"/>
                    <a:pt x="3109" y="2235"/>
                  </a:cubicBezTo>
                  <a:cubicBezTo>
                    <a:pt x="3502" y="1484"/>
                    <a:pt x="3214" y="567"/>
                    <a:pt x="2455" y="174"/>
                  </a:cubicBezTo>
                  <a:cubicBezTo>
                    <a:pt x="2229" y="56"/>
                    <a:pt x="1988" y="0"/>
                    <a:pt x="17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74"/>
            <p:cNvSpPr/>
            <p:nvPr/>
          </p:nvSpPr>
          <p:spPr>
            <a:xfrm>
              <a:off x="1319635" y="1340063"/>
              <a:ext cx="377133" cy="302276"/>
            </a:xfrm>
            <a:custGeom>
              <a:rect b="b" l="l" r="r" t="t"/>
              <a:pathLst>
                <a:path extrusionOk="0" h="5886" w="7344">
                  <a:moveTo>
                    <a:pt x="5746" y="0"/>
                  </a:moveTo>
                  <a:cubicBezTo>
                    <a:pt x="4078" y="245"/>
                    <a:pt x="2611" y="716"/>
                    <a:pt x="1327" y="1354"/>
                  </a:cubicBezTo>
                  <a:cubicBezTo>
                    <a:pt x="978" y="1528"/>
                    <a:pt x="620" y="1721"/>
                    <a:pt x="297" y="1921"/>
                  </a:cubicBezTo>
                  <a:cubicBezTo>
                    <a:pt x="201" y="1991"/>
                    <a:pt x="105" y="2044"/>
                    <a:pt x="0" y="2113"/>
                  </a:cubicBezTo>
                  <a:cubicBezTo>
                    <a:pt x="2803" y="4340"/>
                    <a:pt x="6112" y="5501"/>
                    <a:pt x="7343" y="5885"/>
                  </a:cubicBezTo>
                  <a:cubicBezTo>
                    <a:pt x="7291" y="4611"/>
                    <a:pt x="7055" y="3275"/>
                    <a:pt x="6575" y="1913"/>
                  </a:cubicBezTo>
                  <a:cubicBezTo>
                    <a:pt x="6357" y="1284"/>
                    <a:pt x="6077" y="647"/>
                    <a:pt x="57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1" name="Google Shape;1241;p74"/>
          <p:cNvSpPr txBox="1"/>
          <p:nvPr/>
        </p:nvSpPr>
        <p:spPr>
          <a:xfrm>
            <a:off x="625125" y="965100"/>
            <a:ext cx="8137500" cy="284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solidFill>
                  <a:schemeClr val="dk1"/>
                </a:solidFill>
                <a:latin typeface="Roboto"/>
                <a:ea typeface="Roboto"/>
                <a:cs typeface="Roboto"/>
                <a:sym typeface="Roboto"/>
              </a:rPr>
              <a:t>Project Overview:</a:t>
            </a:r>
            <a:r>
              <a:rPr lang="en" sz="1300">
                <a:solidFill>
                  <a:schemeClr val="dk1"/>
                </a:solidFill>
                <a:latin typeface="Roboto"/>
                <a:ea typeface="Roboto"/>
                <a:cs typeface="Roboto"/>
                <a:sym typeface="Roboto"/>
              </a:rPr>
              <a:t> Welcome to the presentation on our Inventory Management Application development project. In a world where efficient management of resources is crucial, our project addresses the need for a robust system to streamline and optimize inventory processes.</a:t>
            </a:r>
            <a:endParaRPr sz="1300">
              <a:solidFill>
                <a:schemeClr val="dk1"/>
              </a:solidFill>
              <a:latin typeface="Roboto"/>
              <a:ea typeface="Roboto"/>
              <a:cs typeface="Roboto"/>
              <a:sym typeface="Roboto"/>
            </a:endParaRPr>
          </a:p>
          <a:p>
            <a:pPr indent="0" lvl="0" marL="0" rtl="0" algn="l">
              <a:lnSpc>
                <a:spcPct val="115000"/>
              </a:lnSpc>
              <a:spcBef>
                <a:spcPts val="1500"/>
              </a:spcBef>
              <a:spcAft>
                <a:spcPts val="0"/>
              </a:spcAft>
              <a:buNone/>
            </a:pPr>
            <a:r>
              <a:rPr b="1" lang="en" sz="1300">
                <a:solidFill>
                  <a:schemeClr val="dk1"/>
                </a:solidFill>
                <a:latin typeface="Roboto"/>
                <a:ea typeface="Roboto"/>
                <a:cs typeface="Roboto"/>
                <a:sym typeface="Roboto"/>
              </a:rPr>
              <a:t>Importance of Inventory Management:</a:t>
            </a:r>
            <a:r>
              <a:rPr lang="en" sz="1300">
                <a:solidFill>
                  <a:schemeClr val="dk1"/>
                </a:solidFill>
                <a:latin typeface="Roboto"/>
                <a:ea typeface="Roboto"/>
                <a:cs typeface="Roboto"/>
                <a:sym typeface="Roboto"/>
              </a:rPr>
              <a:t> Effective inventory management is the backbone of any successful business, ensuring that products are available when needed while minimizing carrying costs. Our application aims to enhance these processes, providing a user-friendly and efficient solution.</a:t>
            </a:r>
            <a:endParaRPr sz="1300">
              <a:solidFill>
                <a:schemeClr val="dk1"/>
              </a:solidFill>
              <a:latin typeface="Roboto"/>
              <a:ea typeface="Roboto"/>
              <a:cs typeface="Roboto"/>
              <a:sym typeface="Roboto"/>
            </a:endParaRPr>
          </a:p>
          <a:p>
            <a:pPr indent="0" lvl="0" marL="0" rtl="0" algn="l">
              <a:lnSpc>
                <a:spcPct val="115000"/>
              </a:lnSpc>
              <a:spcBef>
                <a:spcPts val="1500"/>
              </a:spcBef>
              <a:spcAft>
                <a:spcPts val="1500"/>
              </a:spcAft>
              <a:buNone/>
            </a:pPr>
            <a:r>
              <a:rPr b="1" lang="en" sz="1300">
                <a:solidFill>
                  <a:schemeClr val="dk1"/>
                </a:solidFill>
                <a:latin typeface="Roboto"/>
                <a:ea typeface="Roboto"/>
                <a:cs typeface="Roboto"/>
                <a:sym typeface="Roboto"/>
              </a:rPr>
              <a:t>Purpose of the Application:</a:t>
            </a:r>
            <a:r>
              <a:rPr lang="en" sz="1300">
                <a:solidFill>
                  <a:schemeClr val="dk1"/>
                </a:solidFill>
                <a:latin typeface="Roboto"/>
                <a:ea typeface="Roboto"/>
                <a:cs typeface="Roboto"/>
                <a:sym typeface="Roboto"/>
              </a:rPr>
              <a:t> The primary objective of our project is to design and implement a comprehensive Inventory Management System using Java. This system will offer a centralized platform for businesses to track, manage, and optimize their inventory, leading to improved efficiency, reduced errors, and enhanced decision-making.</a:t>
            </a:r>
            <a:endParaRPr sz="1300">
              <a:solidFill>
                <a:schemeClr val="dk1"/>
              </a:solidFill>
              <a:latin typeface="Roboto"/>
              <a:ea typeface="Roboto"/>
              <a:cs typeface="Roboto"/>
              <a:sym typeface="Roboto"/>
            </a:endParaRPr>
          </a:p>
        </p:txBody>
      </p:sp>
      <p:sp>
        <p:nvSpPr>
          <p:cNvPr id="1242" name="Google Shape;1242;p7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6" name="Shape 1246"/>
        <p:cNvGrpSpPr/>
        <p:nvPr/>
      </p:nvGrpSpPr>
      <p:grpSpPr>
        <a:xfrm>
          <a:off x="0" y="0"/>
          <a:ext cx="0" cy="0"/>
          <a:chOff x="0" y="0"/>
          <a:chExt cx="0" cy="0"/>
        </a:xfrm>
      </p:grpSpPr>
      <p:sp>
        <p:nvSpPr>
          <p:cNvPr id="1247" name="Google Shape;1247;p75"/>
          <p:cNvSpPr txBox="1"/>
          <p:nvPr>
            <p:ph type="title"/>
          </p:nvPr>
        </p:nvSpPr>
        <p:spPr>
          <a:xfrm>
            <a:off x="713250" y="20375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Objectives</a:t>
            </a:r>
            <a:endParaRPr/>
          </a:p>
        </p:txBody>
      </p:sp>
      <p:sp>
        <p:nvSpPr>
          <p:cNvPr id="1248" name="Google Shape;1248;p75"/>
          <p:cNvSpPr/>
          <p:nvPr/>
        </p:nvSpPr>
        <p:spPr>
          <a:xfrm>
            <a:off x="-593525" y="850788"/>
            <a:ext cx="2204975" cy="428100"/>
          </a:xfrm>
          <a:custGeom>
            <a:rect b="b" l="l" r="r" t="t"/>
            <a:pathLst>
              <a:path extrusionOk="0" h="17124" w="88199">
                <a:moveTo>
                  <a:pt x="40677" y="0"/>
                </a:moveTo>
                <a:cubicBezTo>
                  <a:pt x="40206" y="0"/>
                  <a:pt x="39728" y="28"/>
                  <a:pt x="39240" y="88"/>
                </a:cubicBezTo>
                <a:cubicBezTo>
                  <a:pt x="29802" y="1232"/>
                  <a:pt x="31871" y="8296"/>
                  <a:pt x="31871" y="8296"/>
                </a:cubicBezTo>
                <a:cubicBezTo>
                  <a:pt x="31871" y="8296"/>
                  <a:pt x="28894" y="3392"/>
                  <a:pt x="23114" y="3392"/>
                </a:cubicBezTo>
                <a:cubicBezTo>
                  <a:pt x="21901" y="3392"/>
                  <a:pt x="20564" y="3608"/>
                  <a:pt x="19106" y="4131"/>
                </a:cubicBezTo>
                <a:cubicBezTo>
                  <a:pt x="10697" y="7143"/>
                  <a:pt x="14425" y="13683"/>
                  <a:pt x="14425" y="13683"/>
                </a:cubicBezTo>
                <a:cubicBezTo>
                  <a:pt x="14083" y="13651"/>
                  <a:pt x="13729" y="13637"/>
                  <a:pt x="13365" y="13637"/>
                </a:cubicBezTo>
                <a:cubicBezTo>
                  <a:pt x="7782" y="13637"/>
                  <a:pt x="1" y="17123"/>
                  <a:pt x="1" y="17123"/>
                </a:cubicBezTo>
                <a:lnTo>
                  <a:pt x="88198" y="17123"/>
                </a:lnTo>
                <a:cubicBezTo>
                  <a:pt x="86320" y="13241"/>
                  <a:pt x="81795" y="12569"/>
                  <a:pt x="78900" y="12569"/>
                </a:cubicBezTo>
                <a:cubicBezTo>
                  <a:pt x="77380" y="12569"/>
                  <a:pt x="76309" y="12754"/>
                  <a:pt x="76306" y="12757"/>
                </a:cubicBezTo>
                <a:cubicBezTo>
                  <a:pt x="74896" y="10843"/>
                  <a:pt x="73068" y="10305"/>
                  <a:pt x="71458" y="10305"/>
                </a:cubicBezTo>
                <a:cubicBezTo>
                  <a:pt x="69389" y="10305"/>
                  <a:pt x="67679" y="11194"/>
                  <a:pt x="67679" y="11194"/>
                </a:cubicBezTo>
                <a:cubicBezTo>
                  <a:pt x="67679" y="11194"/>
                  <a:pt x="66544" y="5694"/>
                  <a:pt x="61969" y="5589"/>
                </a:cubicBezTo>
                <a:cubicBezTo>
                  <a:pt x="61911" y="5587"/>
                  <a:pt x="61853" y="5587"/>
                  <a:pt x="61795" y="5587"/>
                </a:cubicBezTo>
                <a:cubicBezTo>
                  <a:pt x="57350" y="5587"/>
                  <a:pt x="55018" y="9535"/>
                  <a:pt x="55018" y="9535"/>
                </a:cubicBezTo>
                <a:cubicBezTo>
                  <a:pt x="55018" y="9535"/>
                  <a:pt x="49324" y="0"/>
                  <a:pt x="406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75"/>
          <p:cNvSpPr/>
          <p:nvPr/>
        </p:nvSpPr>
        <p:spPr>
          <a:xfrm>
            <a:off x="8115775" y="3293113"/>
            <a:ext cx="1177050" cy="289625"/>
          </a:xfrm>
          <a:custGeom>
            <a:rect b="b" l="l" r="r" t="t"/>
            <a:pathLst>
              <a:path extrusionOk="0" h="11585" w="47082">
                <a:moveTo>
                  <a:pt x="27013" y="0"/>
                </a:moveTo>
                <a:cubicBezTo>
                  <a:pt x="26819" y="0"/>
                  <a:pt x="26620" y="5"/>
                  <a:pt x="26414" y="15"/>
                </a:cubicBezTo>
                <a:cubicBezTo>
                  <a:pt x="18381" y="399"/>
                  <a:pt x="18381" y="5560"/>
                  <a:pt x="18381" y="5560"/>
                </a:cubicBezTo>
                <a:cubicBezTo>
                  <a:pt x="18381" y="5560"/>
                  <a:pt x="16559" y="2849"/>
                  <a:pt x="13434" y="2849"/>
                </a:cubicBezTo>
                <a:cubicBezTo>
                  <a:pt x="12907" y="2849"/>
                  <a:pt x="12343" y="2926"/>
                  <a:pt x="11745" y="3106"/>
                </a:cubicBezTo>
                <a:cubicBezTo>
                  <a:pt x="7597" y="4346"/>
                  <a:pt x="9125" y="8878"/>
                  <a:pt x="9125" y="8878"/>
                </a:cubicBezTo>
                <a:cubicBezTo>
                  <a:pt x="8825" y="8856"/>
                  <a:pt x="8528" y="8846"/>
                  <a:pt x="8237" y="8846"/>
                </a:cubicBezTo>
                <a:cubicBezTo>
                  <a:pt x="3611" y="8846"/>
                  <a:pt x="230" y="11407"/>
                  <a:pt x="12" y="11576"/>
                </a:cubicBezTo>
                <a:lnTo>
                  <a:pt x="47081" y="11576"/>
                </a:lnTo>
                <a:cubicBezTo>
                  <a:pt x="44812" y="9155"/>
                  <a:pt x="39838" y="8996"/>
                  <a:pt x="38576" y="8996"/>
                </a:cubicBezTo>
                <a:cubicBezTo>
                  <a:pt x="38386" y="8996"/>
                  <a:pt x="38280" y="9000"/>
                  <a:pt x="38280" y="9000"/>
                </a:cubicBezTo>
                <a:cubicBezTo>
                  <a:pt x="37820" y="7091"/>
                  <a:pt x="36378" y="6666"/>
                  <a:pt x="35186" y="6666"/>
                </a:cubicBezTo>
                <a:cubicBezTo>
                  <a:pt x="34230" y="6666"/>
                  <a:pt x="33434" y="6939"/>
                  <a:pt x="33434" y="6939"/>
                </a:cubicBezTo>
                <a:cubicBezTo>
                  <a:pt x="33434" y="6939"/>
                  <a:pt x="34396" y="0"/>
                  <a:pt x="27013" y="0"/>
                </a:cubicBezTo>
                <a:close/>
                <a:moveTo>
                  <a:pt x="1" y="11576"/>
                </a:moveTo>
                <a:lnTo>
                  <a:pt x="1" y="11584"/>
                </a:lnTo>
                <a:cubicBezTo>
                  <a:pt x="1" y="11584"/>
                  <a:pt x="5" y="11581"/>
                  <a:pt x="12" y="1157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0" name="Google Shape;1250;p75"/>
          <p:cNvGrpSpPr/>
          <p:nvPr/>
        </p:nvGrpSpPr>
        <p:grpSpPr>
          <a:xfrm>
            <a:off x="1236508" y="4074121"/>
            <a:ext cx="774851" cy="773549"/>
            <a:chOff x="3245625" y="3259150"/>
            <a:chExt cx="535525" cy="534625"/>
          </a:xfrm>
        </p:grpSpPr>
        <p:sp>
          <p:nvSpPr>
            <p:cNvPr id="1251" name="Google Shape;1251;p75"/>
            <p:cNvSpPr/>
            <p:nvPr/>
          </p:nvSpPr>
          <p:spPr>
            <a:xfrm>
              <a:off x="3245625" y="3278500"/>
              <a:ext cx="535525" cy="504850"/>
            </a:xfrm>
            <a:custGeom>
              <a:rect b="b" l="l" r="r" t="t"/>
              <a:pathLst>
                <a:path extrusionOk="0" h="20194" w="21421">
                  <a:moveTo>
                    <a:pt x="12979" y="4632"/>
                  </a:moveTo>
                  <a:lnTo>
                    <a:pt x="15550" y="9347"/>
                  </a:lnTo>
                  <a:lnTo>
                    <a:pt x="12979" y="13729"/>
                  </a:lnTo>
                  <a:lnTo>
                    <a:pt x="7859" y="13729"/>
                  </a:lnTo>
                  <a:lnTo>
                    <a:pt x="4966" y="9359"/>
                  </a:lnTo>
                  <a:lnTo>
                    <a:pt x="6990" y="4978"/>
                  </a:lnTo>
                  <a:lnTo>
                    <a:pt x="12979" y="4632"/>
                  </a:lnTo>
                  <a:close/>
                  <a:moveTo>
                    <a:pt x="14705" y="1"/>
                  </a:moveTo>
                  <a:lnTo>
                    <a:pt x="12860" y="2001"/>
                  </a:lnTo>
                  <a:lnTo>
                    <a:pt x="6537" y="2489"/>
                  </a:lnTo>
                  <a:lnTo>
                    <a:pt x="4728" y="1037"/>
                  </a:lnTo>
                  <a:cubicBezTo>
                    <a:pt x="4097" y="1477"/>
                    <a:pt x="3501" y="1977"/>
                    <a:pt x="2942" y="2549"/>
                  </a:cubicBezTo>
                  <a:lnTo>
                    <a:pt x="4942" y="4525"/>
                  </a:lnTo>
                  <a:lnTo>
                    <a:pt x="3001" y="8252"/>
                  </a:lnTo>
                  <a:lnTo>
                    <a:pt x="120" y="8323"/>
                  </a:lnTo>
                  <a:cubicBezTo>
                    <a:pt x="48" y="8859"/>
                    <a:pt x="1" y="9395"/>
                    <a:pt x="1" y="9943"/>
                  </a:cubicBezTo>
                  <a:cubicBezTo>
                    <a:pt x="1" y="10121"/>
                    <a:pt x="1" y="10300"/>
                    <a:pt x="13" y="10478"/>
                  </a:cubicBezTo>
                  <a:lnTo>
                    <a:pt x="2942" y="10478"/>
                  </a:lnTo>
                  <a:lnTo>
                    <a:pt x="5597" y="14681"/>
                  </a:lnTo>
                  <a:lnTo>
                    <a:pt x="3977" y="17598"/>
                  </a:lnTo>
                  <a:lnTo>
                    <a:pt x="3108" y="17491"/>
                  </a:lnTo>
                  <a:lnTo>
                    <a:pt x="3108" y="17491"/>
                  </a:lnTo>
                  <a:cubicBezTo>
                    <a:pt x="3954" y="18336"/>
                    <a:pt x="4942" y="19039"/>
                    <a:pt x="6025" y="19575"/>
                  </a:cubicBezTo>
                  <a:lnTo>
                    <a:pt x="5882" y="19003"/>
                  </a:lnTo>
                  <a:lnTo>
                    <a:pt x="7633" y="15967"/>
                  </a:lnTo>
                  <a:lnTo>
                    <a:pt x="12943" y="15967"/>
                  </a:lnTo>
                  <a:lnTo>
                    <a:pt x="14062" y="19408"/>
                  </a:lnTo>
                  <a:lnTo>
                    <a:pt x="13705" y="20194"/>
                  </a:lnTo>
                  <a:cubicBezTo>
                    <a:pt x="15026" y="19813"/>
                    <a:pt x="16253" y="19170"/>
                    <a:pt x="17312" y="18336"/>
                  </a:cubicBezTo>
                  <a:lnTo>
                    <a:pt x="16158" y="18146"/>
                  </a:lnTo>
                  <a:lnTo>
                    <a:pt x="15003" y="14991"/>
                  </a:lnTo>
                  <a:lnTo>
                    <a:pt x="17824" y="10466"/>
                  </a:lnTo>
                  <a:lnTo>
                    <a:pt x="21325" y="11252"/>
                  </a:lnTo>
                  <a:cubicBezTo>
                    <a:pt x="21384" y="10824"/>
                    <a:pt x="21420" y="10371"/>
                    <a:pt x="21420" y="9919"/>
                  </a:cubicBezTo>
                  <a:cubicBezTo>
                    <a:pt x="21420" y="9419"/>
                    <a:pt x="21384" y="8931"/>
                    <a:pt x="21313" y="8454"/>
                  </a:cubicBezTo>
                  <a:lnTo>
                    <a:pt x="17574" y="8038"/>
                  </a:lnTo>
                  <a:lnTo>
                    <a:pt x="15146" y="3394"/>
                  </a:lnTo>
                  <a:lnTo>
                    <a:pt x="17051" y="1311"/>
                  </a:lnTo>
                  <a:cubicBezTo>
                    <a:pt x="16336" y="775"/>
                    <a:pt x="15550" y="346"/>
                    <a:pt x="147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75"/>
            <p:cNvSpPr/>
            <p:nvPr/>
          </p:nvSpPr>
          <p:spPr>
            <a:xfrm>
              <a:off x="3369750" y="3394000"/>
              <a:ext cx="264650" cy="227725"/>
            </a:xfrm>
            <a:custGeom>
              <a:rect b="b" l="l" r="r" t="t"/>
              <a:pathLst>
                <a:path extrusionOk="0" h="9109" w="10586">
                  <a:moveTo>
                    <a:pt x="8014" y="0"/>
                  </a:moveTo>
                  <a:lnTo>
                    <a:pt x="2025" y="358"/>
                  </a:lnTo>
                  <a:lnTo>
                    <a:pt x="1" y="4739"/>
                  </a:lnTo>
                  <a:lnTo>
                    <a:pt x="2894" y="9109"/>
                  </a:lnTo>
                  <a:lnTo>
                    <a:pt x="8014" y="9109"/>
                  </a:lnTo>
                  <a:lnTo>
                    <a:pt x="10585" y="4727"/>
                  </a:lnTo>
                  <a:lnTo>
                    <a:pt x="801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75"/>
            <p:cNvSpPr/>
            <p:nvPr/>
          </p:nvSpPr>
          <p:spPr>
            <a:xfrm>
              <a:off x="3364700" y="3259150"/>
              <a:ext cx="247675" cy="81300"/>
            </a:xfrm>
            <a:custGeom>
              <a:rect b="b" l="l" r="r" t="t"/>
              <a:pathLst>
                <a:path extrusionOk="0" h="3252" w="9907">
                  <a:moveTo>
                    <a:pt x="5941" y="1"/>
                  </a:moveTo>
                  <a:cubicBezTo>
                    <a:pt x="3739" y="1"/>
                    <a:pt x="1691" y="668"/>
                    <a:pt x="0" y="1799"/>
                  </a:cubicBezTo>
                  <a:lnTo>
                    <a:pt x="1798" y="3251"/>
                  </a:lnTo>
                  <a:lnTo>
                    <a:pt x="8097" y="2775"/>
                  </a:lnTo>
                  <a:lnTo>
                    <a:pt x="9906" y="775"/>
                  </a:lnTo>
                  <a:cubicBezTo>
                    <a:pt x="8680" y="287"/>
                    <a:pt x="7335" y="1"/>
                    <a:pt x="59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75"/>
            <p:cNvSpPr/>
            <p:nvPr/>
          </p:nvSpPr>
          <p:spPr>
            <a:xfrm>
              <a:off x="3623650" y="3311550"/>
              <a:ext cx="153925" cy="178625"/>
            </a:xfrm>
            <a:custGeom>
              <a:rect b="b" l="l" r="r" t="t"/>
              <a:pathLst>
                <a:path extrusionOk="0" h="7145" w="6157">
                  <a:moveTo>
                    <a:pt x="1906" y="0"/>
                  </a:moveTo>
                  <a:lnTo>
                    <a:pt x="1" y="2084"/>
                  </a:lnTo>
                  <a:lnTo>
                    <a:pt x="2430" y="6727"/>
                  </a:lnTo>
                  <a:lnTo>
                    <a:pt x="6156" y="7144"/>
                  </a:lnTo>
                  <a:cubicBezTo>
                    <a:pt x="5763" y="4215"/>
                    <a:pt x="4168" y="1667"/>
                    <a:pt x="19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75"/>
            <p:cNvSpPr/>
            <p:nvPr/>
          </p:nvSpPr>
          <p:spPr>
            <a:xfrm>
              <a:off x="3620375" y="3540450"/>
              <a:ext cx="157800" cy="196475"/>
            </a:xfrm>
            <a:custGeom>
              <a:rect b="b" l="l" r="r" t="t"/>
              <a:pathLst>
                <a:path extrusionOk="0" h="7859" w="6312">
                  <a:moveTo>
                    <a:pt x="2811" y="0"/>
                  </a:moveTo>
                  <a:lnTo>
                    <a:pt x="1" y="4513"/>
                  </a:lnTo>
                  <a:lnTo>
                    <a:pt x="1156" y="7668"/>
                  </a:lnTo>
                  <a:lnTo>
                    <a:pt x="2299" y="7858"/>
                  </a:lnTo>
                  <a:cubicBezTo>
                    <a:pt x="4466" y="6168"/>
                    <a:pt x="5954" y="3644"/>
                    <a:pt x="6311" y="786"/>
                  </a:cubicBezTo>
                  <a:lnTo>
                    <a:pt x="28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75"/>
            <p:cNvSpPr/>
            <p:nvPr/>
          </p:nvSpPr>
          <p:spPr>
            <a:xfrm>
              <a:off x="3392075" y="3677375"/>
              <a:ext cx="204825" cy="116400"/>
            </a:xfrm>
            <a:custGeom>
              <a:rect b="b" l="l" r="r" t="t"/>
              <a:pathLst>
                <a:path extrusionOk="0" h="4656" w="8193">
                  <a:moveTo>
                    <a:pt x="1763" y="0"/>
                  </a:moveTo>
                  <a:lnTo>
                    <a:pt x="1" y="3036"/>
                  </a:lnTo>
                  <a:lnTo>
                    <a:pt x="167" y="3584"/>
                  </a:lnTo>
                  <a:cubicBezTo>
                    <a:pt x="1584" y="4275"/>
                    <a:pt x="3156" y="4656"/>
                    <a:pt x="4823" y="4656"/>
                  </a:cubicBezTo>
                  <a:cubicBezTo>
                    <a:pt x="5870" y="4656"/>
                    <a:pt x="6882" y="4513"/>
                    <a:pt x="7835" y="4227"/>
                  </a:cubicBezTo>
                  <a:lnTo>
                    <a:pt x="8192" y="3441"/>
                  </a:lnTo>
                  <a:lnTo>
                    <a:pt x="707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75"/>
            <p:cNvSpPr/>
            <p:nvPr/>
          </p:nvSpPr>
          <p:spPr>
            <a:xfrm>
              <a:off x="3246225" y="3540450"/>
              <a:ext cx="139325" cy="177425"/>
            </a:xfrm>
            <a:custGeom>
              <a:rect b="b" l="l" r="r" t="t"/>
              <a:pathLst>
                <a:path extrusionOk="0" h="7097" w="5573">
                  <a:moveTo>
                    <a:pt x="1" y="0"/>
                  </a:moveTo>
                  <a:cubicBezTo>
                    <a:pt x="143" y="2727"/>
                    <a:pt x="1298" y="5191"/>
                    <a:pt x="3096" y="7001"/>
                  </a:cubicBezTo>
                  <a:lnTo>
                    <a:pt x="3965" y="7096"/>
                  </a:lnTo>
                  <a:lnTo>
                    <a:pt x="5573" y="4179"/>
                  </a:lnTo>
                  <a:lnTo>
                    <a:pt x="29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75"/>
            <p:cNvSpPr/>
            <p:nvPr/>
          </p:nvSpPr>
          <p:spPr>
            <a:xfrm>
              <a:off x="3248900" y="3342200"/>
              <a:ext cx="120875" cy="144100"/>
            </a:xfrm>
            <a:custGeom>
              <a:rect b="b" l="l" r="r" t="t"/>
              <a:pathLst>
                <a:path extrusionOk="0" h="5764" w="4835">
                  <a:moveTo>
                    <a:pt x="2846" y="1"/>
                  </a:moveTo>
                  <a:cubicBezTo>
                    <a:pt x="1358" y="1549"/>
                    <a:pt x="346" y="3537"/>
                    <a:pt x="1" y="5763"/>
                  </a:cubicBezTo>
                  <a:lnTo>
                    <a:pt x="2894" y="5680"/>
                  </a:lnTo>
                  <a:lnTo>
                    <a:pt x="4835" y="1977"/>
                  </a:lnTo>
                  <a:lnTo>
                    <a:pt x="28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9" name="Google Shape;1259;p75"/>
          <p:cNvSpPr txBox="1"/>
          <p:nvPr/>
        </p:nvSpPr>
        <p:spPr>
          <a:xfrm>
            <a:off x="822525" y="1250225"/>
            <a:ext cx="7775700" cy="369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chemeClr val="dk1"/>
                </a:solidFill>
                <a:latin typeface="Roboto"/>
                <a:ea typeface="Roboto"/>
                <a:cs typeface="Roboto"/>
                <a:sym typeface="Roboto"/>
              </a:rPr>
              <a:t>Efficient Inventory Tracking:</a:t>
            </a:r>
            <a:endParaRPr b="1" sz="1200">
              <a:solidFill>
                <a:schemeClr val="dk1"/>
              </a:solidFill>
              <a:latin typeface="Roboto"/>
              <a:ea typeface="Roboto"/>
              <a:cs typeface="Roboto"/>
              <a:sym typeface="Roboto"/>
            </a:endParaRPr>
          </a:p>
          <a:p>
            <a:pPr indent="-304800" lvl="0" marL="457200" rtl="0" algn="l">
              <a:lnSpc>
                <a:spcPct val="115000"/>
              </a:lnSpc>
              <a:spcBef>
                <a:spcPts val="1500"/>
              </a:spcBef>
              <a:spcAft>
                <a:spcPts val="0"/>
              </a:spcAft>
              <a:buClr>
                <a:schemeClr val="dk1"/>
              </a:buClr>
              <a:buSzPts val="1200"/>
              <a:buFont typeface="Roboto"/>
              <a:buChar char="●"/>
            </a:pPr>
            <a:r>
              <a:rPr lang="en" sz="1200">
                <a:solidFill>
                  <a:schemeClr val="dk1"/>
                </a:solidFill>
                <a:latin typeface="Roboto"/>
                <a:ea typeface="Roboto"/>
                <a:cs typeface="Roboto"/>
                <a:sym typeface="Roboto"/>
              </a:rPr>
              <a:t>Develop a system that enables real-time tracking of inventory levels, ensuring accurate and up-to-date information on product availability.</a:t>
            </a:r>
            <a:endParaRPr sz="1200">
              <a:solidFill>
                <a:schemeClr val="dk1"/>
              </a:solidFill>
              <a:latin typeface="Roboto"/>
              <a:ea typeface="Roboto"/>
              <a:cs typeface="Roboto"/>
              <a:sym typeface="Roboto"/>
            </a:endParaRPr>
          </a:p>
          <a:p>
            <a:pPr indent="0" lvl="0" marL="0" rtl="0" algn="l">
              <a:lnSpc>
                <a:spcPct val="115000"/>
              </a:lnSpc>
              <a:spcBef>
                <a:spcPts val="1500"/>
              </a:spcBef>
              <a:spcAft>
                <a:spcPts val="0"/>
              </a:spcAft>
              <a:buNone/>
            </a:pPr>
            <a:r>
              <a:rPr b="1" lang="en" sz="1200">
                <a:solidFill>
                  <a:schemeClr val="dk1"/>
                </a:solidFill>
                <a:latin typeface="Roboto"/>
                <a:ea typeface="Roboto"/>
                <a:cs typeface="Roboto"/>
                <a:sym typeface="Roboto"/>
              </a:rPr>
              <a:t>User-Friendly Interface:</a:t>
            </a:r>
            <a:endParaRPr b="1" sz="1200">
              <a:solidFill>
                <a:srgbClr val="D1D5DB"/>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Design an intuitive and user-friendly interface to facilitate easy navigation for the stakeholders.</a:t>
            </a:r>
            <a:endParaRPr sz="1200">
              <a:solidFill>
                <a:schemeClr val="dk1"/>
              </a:solidFill>
              <a:latin typeface="Roboto"/>
              <a:ea typeface="Roboto"/>
              <a:cs typeface="Roboto"/>
              <a:sym typeface="Roboto"/>
            </a:endParaRPr>
          </a:p>
          <a:p>
            <a:pPr indent="0" lvl="0" marL="0" rtl="0" algn="l">
              <a:lnSpc>
                <a:spcPct val="115000"/>
              </a:lnSpc>
              <a:spcBef>
                <a:spcPts val="1500"/>
              </a:spcBef>
              <a:spcAft>
                <a:spcPts val="0"/>
              </a:spcAft>
              <a:buNone/>
            </a:pPr>
            <a:r>
              <a:rPr b="1" lang="en" sz="1200">
                <a:solidFill>
                  <a:schemeClr val="dk1"/>
                </a:solidFill>
                <a:latin typeface="Roboto"/>
                <a:ea typeface="Roboto"/>
                <a:cs typeface="Roboto"/>
                <a:sym typeface="Roboto"/>
              </a:rPr>
              <a:t>Scalability and Adaptability:</a:t>
            </a:r>
            <a:endParaRPr b="1" sz="1200">
              <a:solidFill>
                <a:srgbClr val="D1D5DB"/>
              </a:solidFill>
              <a:latin typeface="Roboto"/>
              <a:ea typeface="Roboto"/>
              <a:cs typeface="Roboto"/>
              <a:sym typeface="Roboto"/>
            </a:endParaRPr>
          </a:p>
          <a:p>
            <a:pPr indent="-304800" lvl="0" marL="457200" rtl="0" algn="l">
              <a:lnSpc>
                <a:spcPct val="115000"/>
              </a:lnSpc>
              <a:spcBef>
                <a:spcPts val="1500"/>
              </a:spcBef>
              <a:spcAft>
                <a:spcPts val="0"/>
              </a:spcAft>
              <a:buClr>
                <a:schemeClr val="dk1"/>
              </a:buClr>
              <a:buSzPts val="1200"/>
              <a:buFont typeface="Roboto"/>
              <a:buChar char="●"/>
            </a:pPr>
            <a:r>
              <a:rPr lang="en" sz="1200">
                <a:solidFill>
                  <a:schemeClr val="dk1"/>
                </a:solidFill>
                <a:latin typeface="Roboto"/>
                <a:ea typeface="Roboto"/>
                <a:cs typeface="Roboto"/>
                <a:sym typeface="Roboto"/>
              </a:rPr>
              <a:t>Build a scalable system capable of accommodating the growing needs of businesses, ensuring adaptability to evolving inventory management requirements.</a:t>
            </a:r>
            <a:endParaRPr sz="1200">
              <a:solidFill>
                <a:srgbClr val="D1D5DB"/>
              </a:solidFill>
              <a:latin typeface="Roboto"/>
              <a:ea typeface="Roboto"/>
              <a:cs typeface="Roboto"/>
              <a:sym typeface="Roboto"/>
            </a:endParaRPr>
          </a:p>
          <a:p>
            <a:pPr indent="0" lvl="0" marL="0" rtl="0" algn="l">
              <a:lnSpc>
                <a:spcPct val="115000"/>
              </a:lnSpc>
              <a:spcBef>
                <a:spcPts val="1500"/>
              </a:spcBef>
              <a:spcAft>
                <a:spcPts val="0"/>
              </a:spcAft>
              <a:buNone/>
            </a:pPr>
            <a:r>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latin typeface="Roboto"/>
              <a:ea typeface="Roboto"/>
              <a:cs typeface="Roboto"/>
              <a:sym typeface="Roboto"/>
            </a:endParaRPr>
          </a:p>
          <a:p>
            <a:pPr indent="0" lvl="0" marL="0" rtl="0" algn="l">
              <a:spcBef>
                <a:spcPts val="1500"/>
              </a:spcBef>
              <a:spcAft>
                <a:spcPts val="0"/>
              </a:spcAft>
              <a:buNone/>
            </a:pPr>
            <a:r>
              <a:t/>
            </a:r>
            <a:endParaRPr sz="1500">
              <a:solidFill>
                <a:schemeClr val="dk1"/>
              </a:solidFill>
              <a:latin typeface="Arimo"/>
              <a:ea typeface="Arimo"/>
              <a:cs typeface="Arimo"/>
              <a:sym typeface="Arimo"/>
            </a:endParaRPr>
          </a:p>
        </p:txBody>
      </p:sp>
      <p:sp>
        <p:nvSpPr>
          <p:cNvPr id="1260" name="Google Shape;1260;p7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4" name="Shape 1264"/>
        <p:cNvGrpSpPr/>
        <p:nvPr/>
      </p:nvGrpSpPr>
      <p:grpSpPr>
        <a:xfrm>
          <a:off x="0" y="0"/>
          <a:ext cx="0" cy="0"/>
          <a:chOff x="0" y="0"/>
          <a:chExt cx="0" cy="0"/>
        </a:xfrm>
      </p:grpSpPr>
      <p:sp>
        <p:nvSpPr>
          <p:cNvPr id="1265" name="Google Shape;1265;p76"/>
          <p:cNvSpPr/>
          <p:nvPr/>
        </p:nvSpPr>
        <p:spPr>
          <a:xfrm>
            <a:off x="2205574" y="3310750"/>
            <a:ext cx="6704370" cy="1696959"/>
          </a:xfrm>
          <a:custGeom>
            <a:rect b="b" l="l" r="r" t="t"/>
            <a:pathLst>
              <a:path extrusionOk="0" h="29195" w="115344">
                <a:moveTo>
                  <a:pt x="62588" y="1"/>
                </a:moveTo>
                <a:cubicBezTo>
                  <a:pt x="62291" y="1"/>
                  <a:pt x="61988" y="11"/>
                  <a:pt x="61680" y="31"/>
                </a:cubicBezTo>
                <a:cubicBezTo>
                  <a:pt x="52093" y="677"/>
                  <a:pt x="51219" y="11251"/>
                  <a:pt x="51219" y="11251"/>
                </a:cubicBezTo>
                <a:cubicBezTo>
                  <a:pt x="49771" y="10910"/>
                  <a:pt x="48487" y="10764"/>
                  <a:pt x="47352" y="10764"/>
                </a:cubicBezTo>
                <a:cubicBezTo>
                  <a:pt x="40430" y="10764"/>
                  <a:pt x="38987" y="16202"/>
                  <a:pt x="38987" y="16202"/>
                </a:cubicBezTo>
                <a:cubicBezTo>
                  <a:pt x="38987" y="16202"/>
                  <a:pt x="36563" y="10958"/>
                  <a:pt x="29077" y="10958"/>
                </a:cubicBezTo>
                <a:cubicBezTo>
                  <a:pt x="28097" y="10958"/>
                  <a:pt x="27031" y="11048"/>
                  <a:pt x="25872" y="11251"/>
                </a:cubicBezTo>
                <a:cubicBezTo>
                  <a:pt x="15857" y="13006"/>
                  <a:pt x="15368" y="21004"/>
                  <a:pt x="15368" y="21004"/>
                </a:cubicBezTo>
                <a:cubicBezTo>
                  <a:pt x="15315" y="21004"/>
                  <a:pt x="15262" y="21004"/>
                  <a:pt x="15209" y="21004"/>
                </a:cubicBezTo>
                <a:cubicBezTo>
                  <a:pt x="5425" y="21004"/>
                  <a:pt x="0" y="29011"/>
                  <a:pt x="0" y="29011"/>
                </a:cubicBezTo>
                <a:lnTo>
                  <a:pt x="115344" y="29195"/>
                </a:lnTo>
                <a:cubicBezTo>
                  <a:pt x="112559" y="21537"/>
                  <a:pt x="101408" y="21004"/>
                  <a:pt x="101408" y="21004"/>
                </a:cubicBezTo>
                <a:cubicBezTo>
                  <a:pt x="100232" y="15131"/>
                  <a:pt x="92910" y="14666"/>
                  <a:pt x="90624" y="14666"/>
                </a:cubicBezTo>
                <a:cubicBezTo>
                  <a:pt x="90195" y="14666"/>
                  <a:pt x="89944" y="14683"/>
                  <a:pt x="89944" y="14683"/>
                </a:cubicBezTo>
                <a:cubicBezTo>
                  <a:pt x="88202" y="8641"/>
                  <a:pt x="84790" y="7058"/>
                  <a:pt x="81694" y="7058"/>
                </a:cubicBezTo>
                <a:cubicBezTo>
                  <a:pt x="78289" y="7058"/>
                  <a:pt x="75266" y="8972"/>
                  <a:pt x="75266" y="8972"/>
                </a:cubicBezTo>
                <a:cubicBezTo>
                  <a:pt x="75266" y="8972"/>
                  <a:pt x="71512" y="1"/>
                  <a:pt x="625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76"/>
          <p:cNvSpPr txBox="1"/>
          <p:nvPr>
            <p:ph type="title"/>
          </p:nvPr>
        </p:nvSpPr>
        <p:spPr>
          <a:xfrm flipH="1">
            <a:off x="249850" y="131600"/>
            <a:ext cx="8660100" cy="69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Technology Stack</a:t>
            </a:r>
            <a:endParaRPr sz="3600"/>
          </a:p>
        </p:txBody>
      </p:sp>
      <p:sp>
        <p:nvSpPr>
          <p:cNvPr id="1267" name="Google Shape;1267;p76"/>
          <p:cNvSpPr/>
          <p:nvPr/>
        </p:nvSpPr>
        <p:spPr>
          <a:xfrm>
            <a:off x="-1" y="4453100"/>
            <a:ext cx="9143908" cy="1756167"/>
          </a:xfrm>
          <a:custGeom>
            <a:rect b="b" l="l" r="r" t="t"/>
            <a:pathLst>
              <a:path extrusionOk="0" h="50338" w="136972">
                <a:moveTo>
                  <a:pt x="81311" y="1"/>
                </a:moveTo>
                <a:cubicBezTo>
                  <a:pt x="77827" y="1"/>
                  <a:pt x="74158" y="138"/>
                  <a:pt x="70298" y="437"/>
                </a:cubicBezTo>
                <a:cubicBezTo>
                  <a:pt x="22108" y="4174"/>
                  <a:pt x="0" y="20004"/>
                  <a:pt x="0" y="20004"/>
                </a:cubicBezTo>
                <a:lnTo>
                  <a:pt x="2366" y="50338"/>
                </a:lnTo>
                <a:lnTo>
                  <a:pt x="136972" y="50338"/>
                </a:lnTo>
                <a:lnTo>
                  <a:pt x="136972" y="18118"/>
                </a:lnTo>
                <a:cubicBezTo>
                  <a:pt x="136972" y="18118"/>
                  <a:pt x="121330" y="1"/>
                  <a:pt x="813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8" name="Google Shape;1268;p76"/>
          <p:cNvGrpSpPr/>
          <p:nvPr/>
        </p:nvGrpSpPr>
        <p:grpSpPr>
          <a:xfrm rot="1535015">
            <a:off x="5503482" y="3517845"/>
            <a:ext cx="1119639" cy="1675092"/>
            <a:chOff x="5760925" y="3119575"/>
            <a:chExt cx="1352800" cy="2023925"/>
          </a:xfrm>
        </p:grpSpPr>
        <p:sp>
          <p:nvSpPr>
            <p:cNvPr id="1269" name="Google Shape;1269;p76"/>
            <p:cNvSpPr/>
            <p:nvPr/>
          </p:nvSpPr>
          <p:spPr>
            <a:xfrm>
              <a:off x="6409950" y="3996375"/>
              <a:ext cx="112650" cy="1147125"/>
            </a:xfrm>
            <a:custGeom>
              <a:rect b="b" l="l" r="r" t="t"/>
              <a:pathLst>
                <a:path extrusionOk="0" h="45885" w="4506">
                  <a:moveTo>
                    <a:pt x="830" y="0"/>
                  </a:moveTo>
                  <a:lnTo>
                    <a:pt x="743" y="3022"/>
                  </a:lnTo>
                  <a:lnTo>
                    <a:pt x="1" y="44802"/>
                  </a:lnTo>
                  <a:cubicBezTo>
                    <a:pt x="1" y="45047"/>
                    <a:pt x="123" y="45274"/>
                    <a:pt x="332" y="45405"/>
                  </a:cubicBezTo>
                  <a:lnTo>
                    <a:pt x="446" y="45475"/>
                  </a:lnTo>
                  <a:cubicBezTo>
                    <a:pt x="889" y="45750"/>
                    <a:pt x="1379" y="45885"/>
                    <a:pt x="1881" y="45885"/>
                  </a:cubicBezTo>
                  <a:cubicBezTo>
                    <a:pt x="1953" y="45885"/>
                    <a:pt x="2024" y="45882"/>
                    <a:pt x="2096" y="45876"/>
                  </a:cubicBezTo>
                  <a:cubicBezTo>
                    <a:pt x="2480" y="45859"/>
                    <a:pt x="2856" y="45745"/>
                    <a:pt x="3196" y="45553"/>
                  </a:cubicBezTo>
                  <a:lnTo>
                    <a:pt x="3318" y="45492"/>
                  </a:lnTo>
                  <a:cubicBezTo>
                    <a:pt x="3537" y="45379"/>
                    <a:pt x="3668" y="45160"/>
                    <a:pt x="3668" y="44907"/>
                  </a:cubicBezTo>
                  <a:lnTo>
                    <a:pt x="4506" y="97"/>
                  </a:lnTo>
                  <a:lnTo>
                    <a:pt x="8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76"/>
            <p:cNvSpPr/>
            <p:nvPr/>
          </p:nvSpPr>
          <p:spPr>
            <a:xfrm>
              <a:off x="6026625" y="3119575"/>
              <a:ext cx="922525" cy="910175"/>
            </a:xfrm>
            <a:custGeom>
              <a:rect b="b" l="l" r="r" t="t"/>
              <a:pathLst>
                <a:path extrusionOk="0" h="36407" w="36901">
                  <a:moveTo>
                    <a:pt x="18455" y="0"/>
                  </a:moveTo>
                  <a:cubicBezTo>
                    <a:pt x="8623" y="0"/>
                    <a:pt x="521" y="7838"/>
                    <a:pt x="263" y="17731"/>
                  </a:cubicBezTo>
                  <a:cubicBezTo>
                    <a:pt x="1" y="27773"/>
                    <a:pt x="7920" y="36129"/>
                    <a:pt x="17979" y="36400"/>
                  </a:cubicBezTo>
                  <a:cubicBezTo>
                    <a:pt x="18143" y="36404"/>
                    <a:pt x="18306" y="36406"/>
                    <a:pt x="18468" y="36406"/>
                  </a:cubicBezTo>
                  <a:cubicBezTo>
                    <a:pt x="21892" y="36406"/>
                    <a:pt x="25113" y="35447"/>
                    <a:pt x="27863" y="33763"/>
                  </a:cubicBezTo>
                  <a:cubicBezTo>
                    <a:pt x="30622" y="32104"/>
                    <a:pt x="32919" y="29703"/>
                    <a:pt x="34456" y="26856"/>
                  </a:cubicBezTo>
                  <a:cubicBezTo>
                    <a:pt x="35774" y="24420"/>
                    <a:pt x="36560" y="21652"/>
                    <a:pt x="36638" y="18683"/>
                  </a:cubicBezTo>
                  <a:cubicBezTo>
                    <a:pt x="36900" y="8633"/>
                    <a:pt x="28981" y="268"/>
                    <a:pt x="18922" y="6"/>
                  </a:cubicBezTo>
                  <a:cubicBezTo>
                    <a:pt x="18766" y="2"/>
                    <a:pt x="18610" y="0"/>
                    <a:pt x="184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76"/>
            <p:cNvSpPr/>
            <p:nvPr/>
          </p:nvSpPr>
          <p:spPr>
            <a:xfrm>
              <a:off x="6100200" y="3206450"/>
              <a:ext cx="806175" cy="757850"/>
            </a:xfrm>
            <a:custGeom>
              <a:rect b="b" l="l" r="r" t="t"/>
              <a:pathLst>
                <a:path extrusionOk="0" h="30314" w="32247">
                  <a:moveTo>
                    <a:pt x="15300" y="0"/>
                  </a:moveTo>
                  <a:cubicBezTo>
                    <a:pt x="13994" y="0"/>
                    <a:pt x="12688" y="163"/>
                    <a:pt x="11421" y="495"/>
                  </a:cubicBezTo>
                  <a:cubicBezTo>
                    <a:pt x="9684" y="941"/>
                    <a:pt x="8016" y="1692"/>
                    <a:pt x="6532" y="2696"/>
                  </a:cubicBezTo>
                  <a:cubicBezTo>
                    <a:pt x="5763" y="3185"/>
                    <a:pt x="5100" y="3779"/>
                    <a:pt x="4427" y="4381"/>
                  </a:cubicBezTo>
                  <a:cubicBezTo>
                    <a:pt x="4104" y="4713"/>
                    <a:pt x="3790" y="5036"/>
                    <a:pt x="3493" y="5368"/>
                  </a:cubicBezTo>
                  <a:cubicBezTo>
                    <a:pt x="3222" y="5743"/>
                    <a:pt x="2917" y="6092"/>
                    <a:pt x="2681" y="6459"/>
                  </a:cubicBezTo>
                  <a:cubicBezTo>
                    <a:pt x="638" y="9489"/>
                    <a:pt x="0" y="13392"/>
                    <a:pt x="943" y="16920"/>
                  </a:cubicBezTo>
                  <a:cubicBezTo>
                    <a:pt x="1415" y="18675"/>
                    <a:pt x="2271" y="20325"/>
                    <a:pt x="3441" y="21722"/>
                  </a:cubicBezTo>
                  <a:cubicBezTo>
                    <a:pt x="4584" y="23128"/>
                    <a:pt x="6130" y="24307"/>
                    <a:pt x="7859" y="24944"/>
                  </a:cubicBezTo>
                  <a:cubicBezTo>
                    <a:pt x="9039" y="25395"/>
                    <a:pt x="10295" y="25612"/>
                    <a:pt x="11546" y="25612"/>
                  </a:cubicBezTo>
                  <a:cubicBezTo>
                    <a:pt x="12137" y="25612"/>
                    <a:pt x="12727" y="25563"/>
                    <a:pt x="13307" y="25468"/>
                  </a:cubicBezTo>
                  <a:cubicBezTo>
                    <a:pt x="15123" y="25136"/>
                    <a:pt x="16870" y="24342"/>
                    <a:pt x="18249" y="23128"/>
                  </a:cubicBezTo>
                  <a:cubicBezTo>
                    <a:pt x="19708" y="21949"/>
                    <a:pt x="20720" y="20211"/>
                    <a:pt x="21113" y="18395"/>
                  </a:cubicBezTo>
                  <a:cubicBezTo>
                    <a:pt x="21506" y="16544"/>
                    <a:pt x="21244" y="14580"/>
                    <a:pt x="20424" y="12903"/>
                  </a:cubicBezTo>
                  <a:cubicBezTo>
                    <a:pt x="19996" y="12047"/>
                    <a:pt x="19446" y="11296"/>
                    <a:pt x="18765" y="10633"/>
                  </a:cubicBezTo>
                  <a:cubicBezTo>
                    <a:pt x="18075" y="9969"/>
                    <a:pt x="17237" y="9445"/>
                    <a:pt x="16346" y="9105"/>
                  </a:cubicBezTo>
                  <a:cubicBezTo>
                    <a:pt x="15589" y="8827"/>
                    <a:pt x="14785" y="8689"/>
                    <a:pt x="13982" y="8689"/>
                  </a:cubicBezTo>
                  <a:cubicBezTo>
                    <a:pt x="12866" y="8689"/>
                    <a:pt x="11751" y="8956"/>
                    <a:pt x="10766" y="9489"/>
                  </a:cubicBezTo>
                  <a:cubicBezTo>
                    <a:pt x="9911" y="9934"/>
                    <a:pt x="9160" y="10537"/>
                    <a:pt x="8557" y="11340"/>
                  </a:cubicBezTo>
                  <a:cubicBezTo>
                    <a:pt x="7972" y="12135"/>
                    <a:pt x="7614" y="13104"/>
                    <a:pt x="7492" y="14082"/>
                  </a:cubicBezTo>
                  <a:cubicBezTo>
                    <a:pt x="7283" y="16046"/>
                    <a:pt x="8112" y="18090"/>
                    <a:pt x="9797" y="19251"/>
                  </a:cubicBezTo>
                  <a:cubicBezTo>
                    <a:pt x="10568" y="19783"/>
                    <a:pt x="11490" y="20063"/>
                    <a:pt x="12420" y="20063"/>
                  </a:cubicBezTo>
                  <a:cubicBezTo>
                    <a:pt x="12512" y="20063"/>
                    <a:pt x="12604" y="20060"/>
                    <a:pt x="12696" y="20054"/>
                  </a:cubicBezTo>
                  <a:cubicBezTo>
                    <a:pt x="13700" y="19984"/>
                    <a:pt x="14704" y="19592"/>
                    <a:pt x="15473" y="18919"/>
                  </a:cubicBezTo>
                  <a:cubicBezTo>
                    <a:pt x="16267" y="18247"/>
                    <a:pt x="16791" y="17217"/>
                    <a:pt x="16835" y="16151"/>
                  </a:cubicBezTo>
                  <a:cubicBezTo>
                    <a:pt x="16896" y="15095"/>
                    <a:pt x="16503" y="14029"/>
                    <a:pt x="15778" y="13261"/>
                  </a:cubicBezTo>
                  <a:lnTo>
                    <a:pt x="15752" y="13244"/>
                  </a:lnTo>
                  <a:cubicBezTo>
                    <a:pt x="15595" y="13078"/>
                    <a:pt x="15383" y="12995"/>
                    <a:pt x="15171" y="12995"/>
                  </a:cubicBezTo>
                  <a:cubicBezTo>
                    <a:pt x="14970" y="12995"/>
                    <a:pt x="14770" y="13069"/>
                    <a:pt x="14617" y="13217"/>
                  </a:cubicBezTo>
                  <a:cubicBezTo>
                    <a:pt x="14303" y="13523"/>
                    <a:pt x="14303" y="14029"/>
                    <a:pt x="14608" y="14344"/>
                  </a:cubicBezTo>
                  <a:lnTo>
                    <a:pt x="14608" y="14353"/>
                  </a:lnTo>
                  <a:cubicBezTo>
                    <a:pt x="15499" y="15261"/>
                    <a:pt x="15412" y="16885"/>
                    <a:pt x="14399" y="17671"/>
                  </a:cubicBezTo>
                  <a:cubicBezTo>
                    <a:pt x="13852" y="18150"/>
                    <a:pt x="13133" y="18392"/>
                    <a:pt x="12416" y="18392"/>
                  </a:cubicBezTo>
                  <a:cubicBezTo>
                    <a:pt x="11815" y="18392"/>
                    <a:pt x="11216" y="18222"/>
                    <a:pt x="10723" y="17880"/>
                  </a:cubicBezTo>
                  <a:cubicBezTo>
                    <a:pt x="9631" y="17112"/>
                    <a:pt x="8994" y="15619"/>
                    <a:pt x="9169" y="14256"/>
                  </a:cubicBezTo>
                  <a:cubicBezTo>
                    <a:pt x="9256" y="13567"/>
                    <a:pt x="9509" y="12903"/>
                    <a:pt x="9928" y="12353"/>
                  </a:cubicBezTo>
                  <a:cubicBezTo>
                    <a:pt x="10339" y="11812"/>
                    <a:pt x="10915" y="11340"/>
                    <a:pt x="11552" y="11017"/>
                  </a:cubicBezTo>
                  <a:cubicBezTo>
                    <a:pt x="12275" y="10628"/>
                    <a:pt x="13098" y="10433"/>
                    <a:pt x="13921" y="10433"/>
                  </a:cubicBezTo>
                  <a:cubicBezTo>
                    <a:pt x="14540" y="10433"/>
                    <a:pt x="15158" y="10543"/>
                    <a:pt x="15735" y="10764"/>
                  </a:cubicBezTo>
                  <a:cubicBezTo>
                    <a:pt x="17088" y="11244"/>
                    <a:pt x="18145" y="12370"/>
                    <a:pt x="18808" y="13698"/>
                  </a:cubicBezTo>
                  <a:cubicBezTo>
                    <a:pt x="19446" y="15034"/>
                    <a:pt x="19638" y="16570"/>
                    <a:pt x="19323" y="18020"/>
                  </a:cubicBezTo>
                  <a:cubicBezTo>
                    <a:pt x="18992" y="19452"/>
                    <a:pt x="18223" y="20779"/>
                    <a:pt x="17044" y="21731"/>
                  </a:cubicBezTo>
                  <a:cubicBezTo>
                    <a:pt x="15892" y="22726"/>
                    <a:pt x="14477" y="23355"/>
                    <a:pt x="12993" y="23617"/>
                  </a:cubicBezTo>
                  <a:cubicBezTo>
                    <a:pt x="12525" y="23691"/>
                    <a:pt x="12052" y="23728"/>
                    <a:pt x="11578" y="23728"/>
                  </a:cubicBezTo>
                  <a:cubicBezTo>
                    <a:pt x="10541" y="23728"/>
                    <a:pt x="9505" y="23547"/>
                    <a:pt x="8540" y="23163"/>
                  </a:cubicBezTo>
                  <a:cubicBezTo>
                    <a:pt x="7117" y="22630"/>
                    <a:pt x="5894" y="21687"/>
                    <a:pt x="4934" y="20500"/>
                  </a:cubicBezTo>
                  <a:cubicBezTo>
                    <a:pt x="3956" y="19312"/>
                    <a:pt x="3231" y="17915"/>
                    <a:pt x="2838" y="16413"/>
                  </a:cubicBezTo>
                  <a:cubicBezTo>
                    <a:pt x="2070" y="13436"/>
                    <a:pt x="2620" y="10144"/>
                    <a:pt x="4366" y="7620"/>
                  </a:cubicBezTo>
                  <a:cubicBezTo>
                    <a:pt x="5213" y="6354"/>
                    <a:pt x="6392" y="5280"/>
                    <a:pt x="7684" y="4425"/>
                  </a:cubicBezTo>
                  <a:cubicBezTo>
                    <a:pt x="8985" y="3560"/>
                    <a:pt x="10426" y="2914"/>
                    <a:pt x="11936" y="2547"/>
                  </a:cubicBezTo>
                  <a:cubicBezTo>
                    <a:pt x="13004" y="2274"/>
                    <a:pt x="14102" y="2141"/>
                    <a:pt x="15199" y="2141"/>
                  </a:cubicBezTo>
                  <a:cubicBezTo>
                    <a:pt x="17215" y="2141"/>
                    <a:pt x="19228" y="2590"/>
                    <a:pt x="21043" y="3438"/>
                  </a:cubicBezTo>
                  <a:cubicBezTo>
                    <a:pt x="22458" y="4084"/>
                    <a:pt x="23750" y="5001"/>
                    <a:pt x="24842" y="6101"/>
                  </a:cubicBezTo>
                  <a:cubicBezTo>
                    <a:pt x="25130" y="6354"/>
                    <a:pt x="25383" y="6669"/>
                    <a:pt x="25628" y="6966"/>
                  </a:cubicBezTo>
                  <a:cubicBezTo>
                    <a:pt x="25881" y="7271"/>
                    <a:pt x="26169" y="7551"/>
                    <a:pt x="26396" y="7874"/>
                  </a:cubicBezTo>
                  <a:cubicBezTo>
                    <a:pt x="26832" y="8537"/>
                    <a:pt x="27321" y="9157"/>
                    <a:pt x="27671" y="9856"/>
                  </a:cubicBezTo>
                  <a:cubicBezTo>
                    <a:pt x="29234" y="12597"/>
                    <a:pt x="29941" y="15785"/>
                    <a:pt x="29845" y="18928"/>
                  </a:cubicBezTo>
                  <a:cubicBezTo>
                    <a:pt x="29766" y="20500"/>
                    <a:pt x="29487" y="22063"/>
                    <a:pt x="29015" y="23564"/>
                  </a:cubicBezTo>
                  <a:cubicBezTo>
                    <a:pt x="28483" y="25040"/>
                    <a:pt x="27872" y="26489"/>
                    <a:pt x="26963" y="27790"/>
                  </a:cubicBezTo>
                  <a:cubicBezTo>
                    <a:pt x="26763" y="28131"/>
                    <a:pt x="26518" y="28437"/>
                    <a:pt x="26265" y="28742"/>
                  </a:cubicBezTo>
                  <a:cubicBezTo>
                    <a:pt x="26020" y="29048"/>
                    <a:pt x="25793" y="29371"/>
                    <a:pt x="25523" y="29659"/>
                  </a:cubicBezTo>
                  <a:lnTo>
                    <a:pt x="24903" y="30314"/>
                  </a:lnTo>
                  <a:cubicBezTo>
                    <a:pt x="27662" y="28655"/>
                    <a:pt x="29950" y="26254"/>
                    <a:pt x="31495" y="23398"/>
                  </a:cubicBezTo>
                  <a:cubicBezTo>
                    <a:pt x="31862" y="21975"/>
                    <a:pt x="32089" y="20508"/>
                    <a:pt x="32150" y="19024"/>
                  </a:cubicBezTo>
                  <a:cubicBezTo>
                    <a:pt x="32246" y="15470"/>
                    <a:pt x="31417" y="11864"/>
                    <a:pt x="29618" y="8764"/>
                  </a:cubicBezTo>
                  <a:cubicBezTo>
                    <a:pt x="29207" y="7970"/>
                    <a:pt x="28657" y="7271"/>
                    <a:pt x="28160" y="6538"/>
                  </a:cubicBezTo>
                  <a:cubicBezTo>
                    <a:pt x="27898" y="6180"/>
                    <a:pt x="27592" y="5848"/>
                    <a:pt x="27313" y="5516"/>
                  </a:cubicBezTo>
                  <a:cubicBezTo>
                    <a:pt x="27016" y="5176"/>
                    <a:pt x="26745" y="4835"/>
                    <a:pt x="26396" y="4538"/>
                  </a:cubicBezTo>
                  <a:cubicBezTo>
                    <a:pt x="25121" y="3255"/>
                    <a:pt x="23611" y="2216"/>
                    <a:pt x="21978" y="1465"/>
                  </a:cubicBezTo>
                  <a:cubicBezTo>
                    <a:pt x="19891" y="502"/>
                    <a:pt x="17595" y="0"/>
                    <a:pt x="1530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76"/>
            <p:cNvSpPr/>
            <p:nvPr/>
          </p:nvSpPr>
          <p:spPr>
            <a:xfrm>
              <a:off x="6104525" y="4338075"/>
              <a:ext cx="352099" cy="542876"/>
            </a:xfrm>
            <a:custGeom>
              <a:rect b="b" l="l" r="r" t="t"/>
              <a:pathLst>
                <a:path extrusionOk="0" h="19944" w="13116">
                  <a:moveTo>
                    <a:pt x="1546" y="1"/>
                  </a:moveTo>
                  <a:lnTo>
                    <a:pt x="0" y="935"/>
                  </a:lnTo>
                  <a:lnTo>
                    <a:pt x="760" y="2210"/>
                  </a:lnTo>
                  <a:lnTo>
                    <a:pt x="11517" y="19769"/>
                  </a:lnTo>
                  <a:cubicBezTo>
                    <a:pt x="11578" y="19882"/>
                    <a:pt x="11692" y="19944"/>
                    <a:pt x="11806" y="19944"/>
                  </a:cubicBezTo>
                  <a:lnTo>
                    <a:pt x="11875" y="19944"/>
                  </a:lnTo>
                  <a:cubicBezTo>
                    <a:pt x="12172" y="19944"/>
                    <a:pt x="12443" y="19848"/>
                    <a:pt x="12661" y="19673"/>
                  </a:cubicBezTo>
                  <a:cubicBezTo>
                    <a:pt x="12810" y="19559"/>
                    <a:pt x="12941" y="19411"/>
                    <a:pt x="13028" y="19245"/>
                  </a:cubicBezTo>
                  <a:lnTo>
                    <a:pt x="13063" y="19193"/>
                  </a:lnTo>
                  <a:cubicBezTo>
                    <a:pt x="13115" y="19079"/>
                    <a:pt x="13115" y="18966"/>
                    <a:pt x="13054" y="18852"/>
                  </a:cubicBezTo>
                  <a:lnTo>
                    <a:pt x="154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76"/>
            <p:cNvSpPr/>
            <p:nvPr/>
          </p:nvSpPr>
          <p:spPr>
            <a:xfrm>
              <a:off x="5760925" y="3946550"/>
              <a:ext cx="482225" cy="448600"/>
            </a:xfrm>
            <a:custGeom>
              <a:rect b="b" l="l" r="r" t="t"/>
              <a:pathLst>
                <a:path extrusionOk="0" h="17944" w="19289">
                  <a:moveTo>
                    <a:pt x="10216" y="1"/>
                  </a:moveTo>
                  <a:cubicBezTo>
                    <a:pt x="8647" y="1"/>
                    <a:pt x="7059" y="413"/>
                    <a:pt x="5615" y="1281"/>
                  </a:cubicBezTo>
                  <a:cubicBezTo>
                    <a:pt x="1381" y="3848"/>
                    <a:pt x="1" y="9349"/>
                    <a:pt x="2542" y="13592"/>
                  </a:cubicBezTo>
                  <a:cubicBezTo>
                    <a:pt x="4223" y="16390"/>
                    <a:pt x="7191" y="17943"/>
                    <a:pt x="10234" y="17943"/>
                  </a:cubicBezTo>
                  <a:cubicBezTo>
                    <a:pt x="11807" y="17943"/>
                    <a:pt x="13399" y="17529"/>
                    <a:pt x="14845" y="16657"/>
                  </a:cubicBezTo>
                  <a:cubicBezTo>
                    <a:pt x="16373" y="15740"/>
                    <a:pt x="17534" y="14439"/>
                    <a:pt x="18259" y="12946"/>
                  </a:cubicBezTo>
                  <a:cubicBezTo>
                    <a:pt x="18975" y="11532"/>
                    <a:pt x="19289" y="9925"/>
                    <a:pt x="19167" y="8327"/>
                  </a:cubicBezTo>
                  <a:cubicBezTo>
                    <a:pt x="19071" y="6965"/>
                    <a:pt x="18669" y="5612"/>
                    <a:pt x="17909" y="4354"/>
                  </a:cubicBezTo>
                  <a:cubicBezTo>
                    <a:pt x="16227" y="1554"/>
                    <a:pt x="13259" y="1"/>
                    <a:pt x="1021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76"/>
            <p:cNvSpPr/>
            <p:nvPr/>
          </p:nvSpPr>
          <p:spPr>
            <a:xfrm>
              <a:off x="5827525" y="3989000"/>
              <a:ext cx="415625" cy="341325"/>
            </a:xfrm>
            <a:custGeom>
              <a:rect b="b" l="l" r="r" t="t"/>
              <a:pathLst>
                <a:path extrusionOk="0" h="13653" w="16625">
                  <a:moveTo>
                    <a:pt x="7781" y="0"/>
                  </a:moveTo>
                  <a:cubicBezTo>
                    <a:pt x="7437" y="0"/>
                    <a:pt x="7093" y="24"/>
                    <a:pt x="6750" y="72"/>
                  </a:cubicBezTo>
                  <a:cubicBezTo>
                    <a:pt x="4986" y="307"/>
                    <a:pt x="3309" y="1154"/>
                    <a:pt x="2104" y="2464"/>
                  </a:cubicBezTo>
                  <a:cubicBezTo>
                    <a:pt x="1511" y="3101"/>
                    <a:pt x="1013" y="3861"/>
                    <a:pt x="655" y="4664"/>
                  </a:cubicBezTo>
                  <a:cubicBezTo>
                    <a:pt x="472" y="5066"/>
                    <a:pt x="349" y="5494"/>
                    <a:pt x="227" y="5922"/>
                  </a:cubicBezTo>
                  <a:cubicBezTo>
                    <a:pt x="183" y="6140"/>
                    <a:pt x="140" y="6358"/>
                    <a:pt x="114" y="6585"/>
                  </a:cubicBezTo>
                  <a:cubicBezTo>
                    <a:pt x="96" y="6812"/>
                    <a:pt x="70" y="7031"/>
                    <a:pt x="52" y="7266"/>
                  </a:cubicBezTo>
                  <a:cubicBezTo>
                    <a:pt x="0" y="9030"/>
                    <a:pt x="777" y="10838"/>
                    <a:pt x="2096" y="12043"/>
                  </a:cubicBezTo>
                  <a:cubicBezTo>
                    <a:pt x="2759" y="12645"/>
                    <a:pt x="3545" y="13108"/>
                    <a:pt x="4401" y="13379"/>
                  </a:cubicBezTo>
                  <a:cubicBezTo>
                    <a:pt x="4938" y="13556"/>
                    <a:pt x="5518" y="13652"/>
                    <a:pt x="6099" y="13652"/>
                  </a:cubicBezTo>
                  <a:cubicBezTo>
                    <a:pt x="6434" y="13652"/>
                    <a:pt x="6770" y="13620"/>
                    <a:pt x="7099" y="13553"/>
                  </a:cubicBezTo>
                  <a:cubicBezTo>
                    <a:pt x="7989" y="13361"/>
                    <a:pt x="8819" y="12925"/>
                    <a:pt x="9500" y="12331"/>
                  </a:cubicBezTo>
                  <a:cubicBezTo>
                    <a:pt x="10164" y="11702"/>
                    <a:pt x="10679" y="10916"/>
                    <a:pt x="10941" y="10043"/>
                  </a:cubicBezTo>
                  <a:cubicBezTo>
                    <a:pt x="11229" y="9170"/>
                    <a:pt x="11203" y="8183"/>
                    <a:pt x="10871" y="7319"/>
                  </a:cubicBezTo>
                  <a:cubicBezTo>
                    <a:pt x="10548" y="6446"/>
                    <a:pt x="9919" y="5704"/>
                    <a:pt x="9125" y="5223"/>
                  </a:cubicBezTo>
                  <a:cubicBezTo>
                    <a:pt x="8723" y="4979"/>
                    <a:pt x="8295" y="4822"/>
                    <a:pt x="7832" y="4717"/>
                  </a:cubicBezTo>
                  <a:cubicBezTo>
                    <a:pt x="7620" y="4672"/>
                    <a:pt x="7400" y="4650"/>
                    <a:pt x="7179" y="4650"/>
                  </a:cubicBezTo>
                  <a:cubicBezTo>
                    <a:pt x="6927" y="4650"/>
                    <a:pt x="6673" y="4678"/>
                    <a:pt x="6427" y="4734"/>
                  </a:cubicBezTo>
                  <a:cubicBezTo>
                    <a:pt x="5501" y="4926"/>
                    <a:pt x="4671" y="5538"/>
                    <a:pt x="4209" y="6367"/>
                  </a:cubicBezTo>
                  <a:cubicBezTo>
                    <a:pt x="3982" y="6786"/>
                    <a:pt x="3816" y="7232"/>
                    <a:pt x="3790" y="7721"/>
                  </a:cubicBezTo>
                  <a:cubicBezTo>
                    <a:pt x="3755" y="8209"/>
                    <a:pt x="3851" y="8707"/>
                    <a:pt x="4069" y="9144"/>
                  </a:cubicBezTo>
                  <a:cubicBezTo>
                    <a:pt x="4506" y="10017"/>
                    <a:pt x="5387" y="10637"/>
                    <a:pt x="6392" y="10681"/>
                  </a:cubicBezTo>
                  <a:cubicBezTo>
                    <a:pt x="6406" y="10681"/>
                    <a:pt x="6420" y="10681"/>
                    <a:pt x="6434" y="10681"/>
                  </a:cubicBezTo>
                  <a:cubicBezTo>
                    <a:pt x="6926" y="10681"/>
                    <a:pt x="7407" y="10533"/>
                    <a:pt x="7815" y="10244"/>
                  </a:cubicBezTo>
                  <a:cubicBezTo>
                    <a:pt x="8216" y="9947"/>
                    <a:pt x="8522" y="9519"/>
                    <a:pt x="8662" y="9039"/>
                  </a:cubicBezTo>
                  <a:cubicBezTo>
                    <a:pt x="8819" y="8550"/>
                    <a:pt x="8767" y="7982"/>
                    <a:pt x="8505" y="7537"/>
                  </a:cubicBezTo>
                  <a:cubicBezTo>
                    <a:pt x="8251" y="7074"/>
                    <a:pt x="7806" y="6743"/>
                    <a:pt x="7300" y="6620"/>
                  </a:cubicBezTo>
                  <a:lnTo>
                    <a:pt x="7291" y="6620"/>
                  </a:lnTo>
                  <a:cubicBezTo>
                    <a:pt x="7260" y="6613"/>
                    <a:pt x="7228" y="6609"/>
                    <a:pt x="7197" y="6609"/>
                  </a:cubicBezTo>
                  <a:cubicBezTo>
                    <a:pt x="7020" y="6609"/>
                    <a:pt x="6855" y="6731"/>
                    <a:pt x="6811" y="6917"/>
                  </a:cubicBezTo>
                  <a:cubicBezTo>
                    <a:pt x="6758" y="7118"/>
                    <a:pt x="6889" y="7336"/>
                    <a:pt x="7108" y="7380"/>
                  </a:cubicBezTo>
                  <a:cubicBezTo>
                    <a:pt x="7719" y="7528"/>
                    <a:pt x="8112" y="8227"/>
                    <a:pt x="7902" y="8821"/>
                  </a:cubicBezTo>
                  <a:cubicBezTo>
                    <a:pt x="7724" y="9441"/>
                    <a:pt x="7108" y="9887"/>
                    <a:pt x="6480" y="9887"/>
                  </a:cubicBezTo>
                  <a:cubicBezTo>
                    <a:pt x="6462" y="9887"/>
                    <a:pt x="6444" y="9887"/>
                    <a:pt x="6427" y="9886"/>
                  </a:cubicBezTo>
                  <a:cubicBezTo>
                    <a:pt x="5772" y="9851"/>
                    <a:pt x="5117" y="9406"/>
                    <a:pt x="4829" y="8794"/>
                  </a:cubicBezTo>
                  <a:cubicBezTo>
                    <a:pt x="4680" y="8489"/>
                    <a:pt x="4610" y="8140"/>
                    <a:pt x="4637" y="7799"/>
                  </a:cubicBezTo>
                  <a:cubicBezTo>
                    <a:pt x="4663" y="7459"/>
                    <a:pt x="4785" y="7109"/>
                    <a:pt x="4960" y="6804"/>
                  </a:cubicBezTo>
                  <a:cubicBezTo>
                    <a:pt x="5309" y="6184"/>
                    <a:pt x="5938" y="5738"/>
                    <a:pt x="6627" y="5599"/>
                  </a:cubicBezTo>
                  <a:cubicBezTo>
                    <a:pt x="6797" y="5558"/>
                    <a:pt x="6971" y="5539"/>
                    <a:pt x="7144" y="5539"/>
                  </a:cubicBezTo>
                  <a:cubicBezTo>
                    <a:pt x="7676" y="5539"/>
                    <a:pt x="8212" y="5717"/>
                    <a:pt x="8679" y="6000"/>
                  </a:cubicBezTo>
                  <a:cubicBezTo>
                    <a:pt x="9290" y="6385"/>
                    <a:pt x="9779" y="6970"/>
                    <a:pt x="10033" y="7659"/>
                  </a:cubicBezTo>
                  <a:cubicBezTo>
                    <a:pt x="10268" y="8349"/>
                    <a:pt x="10303" y="9100"/>
                    <a:pt x="10068" y="9799"/>
                  </a:cubicBezTo>
                  <a:cubicBezTo>
                    <a:pt x="9849" y="10506"/>
                    <a:pt x="9430" y="11152"/>
                    <a:pt x="8871" y="11650"/>
                  </a:cubicBezTo>
                  <a:cubicBezTo>
                    <a:pt x="8321" y="12147"/>
                    <a:pt x="7631" y="12505"/>
                    <a:pt x="6898" y="12636"/>
                  </a:cubicBezTo>
                  <a:cubicBezTo>
                    <a:pt x="6632" y="12690"/>
                    <a:pt x="6364" y="12716"/>
                    <a:pt x="6096" y="12716"/>
                  </a:cubicBezTo>
                  <a:cubicBezTo>
                    <a:pt x="5625" y="12716"/>
                    <a:pt x="5154" y="12635"/>
                    <a:pt x="4698" y="12479"/>
                  </a:cubicBezTo>
                  <a:cubicBezTo>
                    <a:pt x="3973" y="12252"/>
                    <a:pt x="3301" y="11859"/>
                    <a:pt x="2742" y="11335"/>
                  </a:cubicBezTo>
                  <a:cubicBezTo>
                    <a:pt x="1624" y="10296"/>
                    <a:pt x="995" y="8777"/>
                    <a:pt x="1048" y="7275"/>
                  </a:cubicBezTo>
                  <a:cubicBezTo>
                    <a:pt x="1057" y="6524"/>
                    <a:pt x="1266" y="5765"/>
                    <a:pt x="1581" y="5066"/>
                  </a:cubicBezTo>
                  <a:cubicBezTo>
                    <a:pt x="1904" y="4368"/>
                    <a:pt x="2323" y="3713"/>
                    <a:pt x="2847" y="3171"/>
                  </a:cubicBezTo>
                  <a:cubicBezTo>
                    <a:pt x="3912" y="2045"/>
                    <a:pt x="5361" y="1329"/>
                    <a:pt x="6881" y="1128"/>
                  </a:cubicBezTo>
                  <a:cubicBezTo>
                    <a:pt x="7158" y="1089"/>
                    <a:pt x="7439" y="1071"/>
                    <a:pt x="7722" y="1071"/>
                  </a:cubicBezTo>
                  <a:cubicBezTo>
                    <a:pt x="8205" y="1071"/>
                    <a:pt x="8691" y="1125"/>
                    <a:pt x="9160" y="1224"/>
                  </a:cubicBezTo>
                  <a:cubicBezTo>
                    <a:pt x="9343" y="1259"/>
                    <a:pt x="9526" y="1329"/>
                    <a:pt x="9718" y="1381"/>
                  </a:cubicBezTo>
                  <a:cubicBezTo>
                    <a:pt x="9902" y="1434"/>
                    <a:pt x="10094" y="1486"/>
                    <a:pt x="10268" y="1556"/>
                  </a:cubicBezTo>
                  <a:cubicBezTo>
                    <a:pt x="10635" y="1722"/>
                    <a:pt x="10993" y="1835"/>
                    <a:pt x="11334" y="2045"/>
                  </a:cubicBezTo>
                  <a:cubicBezTo>
                    <a:pt x="12705" y="2778"/>
                    <a:pt x="13840" y="3914"/>
                    <a:pt x="14634" y="5241"/>
                  </a:cubicBezTo>
                  <a:cubicBezTo>
                    <a:pt x="15018" y="5922"/>
                    <a:pt x="15315" y="6638"/>
                    <a:pt x="15525" y="7397"/>
                  </a:cubicBezTo>
                  <a:cubicBezTo>
                    <a:pt x="15682" y="8148"/>
                    <a:pt x="15813" y="8908"/>
                    <a:pt x="15787" y="9694"/>
                  </a:cubicBezTo>
                  <a:cubicBezTo>
                    <a:pt x="15795" y="9895"/>
                    <a:pt x="15761" y="10078"/>
                    <a:pt x="15752" y="10279"/>
                  </a:cubicBezTo>
                  <a:cubicBezTo>
                    <a:pt x="15726" y="10462"/>
                    <a:pt x="15726" y="10654"/>
                    <a:pt x="15682" y="10855"/>
                  </a:cubicBezTo>
                  <a:cubicBezTo>
                    <a:pt x="15656" y="10995"/>
                    <a:pt x="15630" y="11152"/>
                    <a:pt x="15595" y="11292"/>
                  </a:cubicBezTo>
                  <a:cubicBezTo>
                    <a:pt x="16311" y="9868"/>
                    <a:pt x="16625" y="8271"/>
                    <a:pt x="16503" y="6673"/>
                  </a:cubicBezTo>
                  <a:cubicBezTo>
                    <a:pt x="16276" y="5974"/>
                    <a:pt x="15988" y="5311"/>
                    <a:pt x="15621" y="4673"/>
                  </a:cubicBezTo>
                  <a:cubicBezTo>
                    <a:pt x="14713" y="3171"/>
                    <a:pt x="13412" y="1897"/>
                    <a:pt x="11858" y="1084"/>
                  </a:cubicBezTo>
                  <a:cubicBezTo>
                    <a:pt x="11473" y="866"/>
                    <a:pt x="11054" y="718"/>
                    <a:pt x="10661" y="543"/>
                  </a:cubicBezTo>
                  <a:cubicBezTo>
                    <a:pt x="10461" y="465"/>
                    <a:pt x="10251" y="412"/>
                    <a:pt x="10041" y="342"/>
                  </a:cubicBezTo>
                  <a:cubicBezTo>
                    <a:pt x="9832" y="281"/>
                    <a:pt x="9631" y="211"/>
                    <a:pt x="9395" y="176"/>
                  </a:cubicBezTo>
                  <a:cubicBezTo>
                    <a:pt x="8862" y="59"/>
                    <a:pt x="8322" y="0"/>
                    <a:pt x="778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76"/>
            <p:cNvSpPr/>
            <p:nvPr/>
          </p:nvSpPr>
          <p:spPr>
            <a:xfrm>
              <a:off x="6456625" y="4389725"/>
              <a:ext cx="326622" cy="624450"/>
            </a:xfrm>
            <a:custGeom>
              <a:rect b="b" l="l" r="r" t="t"/>
              <a:pathLst>
                <a:path extrusionOk="0" h="20770" w="11518">
                  <a:moveTo>
                    <a:pt x="9902" y="1"/>
                  </a:moveTo>
                  <a:lnTo>
                    <a:pt x="9230" y="1328"/>
                  </a:lnTo>
                  <a:lnTo>
                    <a:pt x="62" y="19760"/>
                  </a:lnTo>
                  <a:cubicBezTo>
                    <a:pt x="1" y="19874"/>
                    <a:pt x="18" y="20005"/>
                    <a:pt x="70" y="20101"/>
                  </a:cubicBezTo>
                  <a:lnTo>
                    <a:pt x="114" y="20153"/>
                  </a:lnTo>
                  <a:cubicBezTo>
                    <a:pt x="262" y="20407"/>
                    <a:pt x="498" y="20581"/>
                    <a:pt x="760" y="20677"/>
                  </a:cubicBezTo>
                  <a:cubicBezTo>
                    <a:pt x="901" y="20740"/>
                    <a:pt x="1052" y="20770"/>
                    <a:pt x="1202" y="20770"/>
                  </a:cubicBezTo>
                  <a:cubicBezTo>
                    <a:pt x="1238" y="20770"/>
                    <a:pt x="1274" y="20768"/>
                    <a:pt x="1310" y="20765"/>
                  </a:cubicBezTo>
                  <a:lnTo>
                    <a:pt x="1380" y="20765"/>
                  </a:lnTo>
                  <a:cubicBezTo>
                    <a:pt x="1502" y="20756"/>
                    <a:pt x="1607" y="20695"/>
                    <a:pt x="1660" y="20581"/>
                  </a:cubicBezTo>
                  <a:lnTo>
                    <a:pt x="11517" y="813"/>
                  </a:lnTo>
                  <a:lnTo>
                    <a:pt x="99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76"/>
            <p:cNvSpPr/>
            <p:nvPr/>
          </p:nvSpPr>
          <p:spPr>
            <a:xfrm>
              <a:off x="6601825" y="3989950"/>
              <a:ext cx="511900" cy="448300"/>
            </a:xfrm>
            <a:custGeom>
              <a:rect b="b" l="l" r="r" t="t"/>
              <a:pathLst>
                <a:path extrusionOk="0" h="17932" w="20476">
                  <a:moveTo>
                    <a:pt x="10247" y="1"/>
                  </a:moveTo>
                  <a:cubicBezTo>
                    <a:pt x="6977" y="1"/>
                    <a:pt x="3826" y="1799"/>
                    <a:pt x="2236" y="4911"/>
                  </a:cubicBezTo>
                  <a:cubicBezTo>
                    <a:pt x="1" y="9321"/>
                    <a:pt x="1756" y="14726"/>
                    <a:pt x="6165" y="16961"/>
                  </a:cubicBezTo>
                  <a:cubicBezTo>
                    <a:pt x="7474" y="17619"/>
                    <a:pt x="8860" y="17932"/>
                    <a:pt x="10226" y="17932"/>
                  </a:cubicBezTo>
                  <a:cubicBezTo>
                    <a:pt x="10527" y="17932"/>
                    <a:pt x="10827" y="17917"/>
                    <a:pt x="11125" y="17887"/>
                  </a:cubicBezTo>
                  <a:cubicBezTo>
                    <a:pt x="12705" y="17738"/>
                    <a:pt x="14233" y="17153"/>
                    <a:pt x="15517" y="16210"/>
                  </a:cubicBezTo>
                  <a:cubicBezTo>
                    <a:pt x="16625" y="15407"/>
                    <a:pt x="17560" y="14342"/>
                    <a:pt x="18223" y="13032"/>
                  </a:cubicBezTo>
                  <a:cubicBezTo>
                    <a:pt x="20476" y="8614"/>
                    <a:pt x="18704" y="3217"/>
                    <a:pt x="14294" y="973"/>
                  </a:cubicBezTo>
                  <a:cubicBezTo>
                    <a:pt x="12994" y="313"/>
                    <a:pt x="11610" y="1"/>
                    <a:pt x="102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76"/>
            <p:cNvSpPr/>
            <p:nvPr/>
          </p:nvSpPr>
          <p:spPr>
            <a:xfrm>
              <a:off x="6680200" y="4031400"/>
              <a:ext cx="370225" cy="406375"/>
            </a:xfrm>
            <a:custGeom>
              <a:rect b="b" l="l" r="r" t="t"/>
              <a:pathLst>
                <a:path extrusionOk="0" h="16255" w="14809">
                  <a:moveTo>
                    <a:pt x="6815" y="1"/>
                  </a:moveTo>
                  <a:cubicBezTo>
                    <a:pt x="6436" y="1"/>
                    <a:pt x="6057" y="28"/>
                    <a:pt x="5684" y="84"/>
                  </a:cubicBezTo>
                  <a:cubicBezTo>
                    <a:pt x="5239" y="145"/>
                    <a:pt x="4820" y="258"/>
                    <a:pt x="4392" y="389"/>
                  </a:cubicBezTo>
                  <a:cubicBezTo>
                    <a:pt x="4191" y="477"/>
                    <a:pt x="3982" y="547"/>
                    <a:pt x="3772" y="643"/>
                  </a:cubicBezTo>
                  <a:cubicBezTo>
                    <a:pt x="3580" y="747"/>
                    <a:pt x="3371" y="835"/>
                    <a:pt x="3170" y="957"/>
                  </a:cubicBezTo>
                  <a:cubicBezTo>
                    <a:pt x="1589" y="1830"/>
                    <a:pt x="480" y="3437"/>
                    <a:pt x="157" y="5209"/>
                  </a:cubicBezTo>
                  <a:cubicBezTo>
                    <a:pt x="0" y="6091"/>
                    <a:pt x="26" y="7008"/>
                    <a:pt x="262" y="7872"/>
                  </a:cubicBezTo>
                  <a:cubicBezTo>
                    <a:pt x="463" y="8746"/>
                    <a:pt x="900" y="9593"/>
                    <a:pt x="1546" y="10239"/>
                  </a:cubicBezTo>
                  <a:cubicBezTo>
                    <a:pt x="2183" y="10902"/>
                    <a:pt x="2995" y="11374"/>
                    <a:pt x="3860" y="11627"/>
                  </a:cubicBezTo>
                  <a:cubicBezTo>
                    <a:pt x="4304" y="11747"/>
                    <a:pt x="4769" y="11808"/>
                    <a:pt x="5234" y="11808"/>
                  </a:cubicBezTo>
                  <a:cubicBezTo>
                    <a:pt x="5682" y="11808"/>
                    <a:pt x="6129" y="11751"/>
                    <a:pt x="6558" y="11636"/>
                  </a:cubicBezTo>
                  <a:cubicBezTo>
                    <a:pt x="7448" y="11417"/>
                    <a:pt x="8269" y="10859"/>
                    <a:pt x="8836" y="10125"/>
                  </a:cubicBezTo>
                  <a:cubicBezTo>
                    <a:pt x="9404" y="9383"/>
                    <a:pt x="9701" y="8457"/>
                    <a:pt x="9692" y="7541"/>
                  </a:cubicBezTo>
                  <a:cubicBezTo>
                    <a:pt x="9675" y="7069"/>
                    <a:pt x="9587" y="6624"/>
                    <a:pt x="9430" y="6179"/>
                  </a:cubicBezTo>
                  <a:cubicBezTo>
                    <a:pt x="9264" y="5733"/>
                    <a:pt x="9002" y="5323"/>
                    <a:pt x="8671" y="4991"/>
                  </a:cubicBezTo>
                  <a:cubicBezTo>
                    <a:pt x="8041" y="4345"/>
                    <a:pt x="7152" y="3966"/>
                    <a:pt x="6258" y="3966"/>
                  </a:cubicBezTo>
                  <a:cubicBezTo>
                    <a:pt x="6209" y="3966"/>
                    <a:pt x="6161" y="3967"/>
                    <a:pt x="6112" y="3969"/>
                  </a:cubicBezTo>
                  <a:cubicBezTo>
                    <a:pt x="5641" y="3996"/>
                    <a:pt x="5169" y="4100"/>
                    <a:pt x="4733" y="4336"/>
                  </a:cubicBezTo>
                  <a:cubicBezTo>
                    <a:pt x="4296" y="4563"/>
                    <a:pt x="3938" y="4912"/>
                    <a:pt x="3676" y="5323"/>
                  </a:cubicBezTo>
                  <a:cubicBezTo>
                    <a:pt x="3161" y="6152"/>
                    <a:pt x="3109" y="7235"/>
                    <a:pt x="3606" y="8117"/>
                  </a:cubicBezTo>
                  <a:cubicBezTo>
                    <a:pt x="3860" y="8554"/>
                    <a:pt x="4261" y="8894"/>
                    <a:pt x="4733" y="9095"/>
                  </a:cubicBezTo>
                  <a:cubicBezTo>
                    <a:pt x="5004" y="9203"/>
                    <a:pt x="5300" y="9259"/>
                    <a:pt x="5595" y="9259"/>
                  </a:cubicBezTo>
                  <a:cubicBezTo>
                    <a:pt x="5803" y="9259"/>
                    <a:pt x="6010" y="9231"/>
                    <a:pt x="6208" y="9173"/>
                  </a:cubicBezTo>
                  <a:cubicBezTo>
                    <a:pt x="6697" y="9042"/>
                    <a:pt x="7160" y="8693"/>
                    <a:pt x="7396" y="8239"/>
                  </a:cubicBezTo>
                  <a:cubicBezTo>
                    <a:pt x="7649" y="7785"/>
                    <a:pt x="7701" y="7226"/>
                    <a:pt x="7535" y="6737"/>
                  </a:cubicBezTo>
                  <a:lnTo>
                    <a:pt x="7535" y="6720"/>
                  </a:lnTo>
                  <a:cubicBezTo>
                    <a:pt x="7487" y="6559"/>
                    <a:pt x="7332" y="6455"/>
                    <a:pt x="7165" y="6455"/>
                  </a:cubicBezTo>
                  <a:cubicBezTo>
                    <a:pt x="7123" y="6455"/>
                    <a:pt x="7080" y="6461"/>
                    <a:pt x="7038" y="6475"/>
                  </a:cubicBezTo>
                  <a:cubicBezTo>
                    <a:pt x="6828" y="6537"/>
                    <a:pt x="6723" y="6764"/>
                    <a:pt x="6793" y="6973"/>
                  </a:cubicBezTo>
                  <a:cubicBezTo>
                    <a:pt x="7003" y="7567"/>
                    <a:pt x="6619" y="8274"/>
                    <a:pt x="5999" y="8405"/>
                  </a:cubicBezTo>
                  <a:cubicBezTo>
                    <a:pt x="5875" y="8441"/>
                    <a:pt x="5748" y="8458"/>
                    <a:pt x="5621" y="8458"/>
                  </a:cubicBezTo>
                  <a:cubicBezTo>
                    <a:pt x="5101" y="8458"/>
                    <a:pt x="4582" y="8171"/>
                    <a:pt x="4322" y="7715"/>
                  </a:cubicBezTo>
                  <a:cubicBezTo>
                    <a:pt x="3990" y="7148"/>
                    <a:pt x="4025" y="6353"/>
                    <a:pt x="4392" y="5777"/>
                  </a:cubicBezTo>
                  <a:cubicBezTo>
                    <a:pt x="4584" y="5489"/>
                    <a:pt x="4829" y="5236"/>
                    <a:pt x="5134" y="5087"/>
                  </a:cubicBezTo>
                  <a:cubicBezTo>
                    <a:pt x="5431" y="4930"/>
                    <a:pt x="5789" y="4843"/>
                    <a:pt x="6156" y="4834"/>
                  </a:cubicBezTo>
                  <a:cubicBezTo>
                    <a:pt x="6193" y="4832"/>
                    <a:pt x="6231" y="4831"/>
                    <a:pt x="6269" y="4831"/>
                  </a:cubicBezTo>
                  <a:cubicBezTo>
                    <a:pt x="6938" y="4831"/>
                    <a:pt x="7596" y="5123"/>
                    <a:pt x="8059" y="5611"/>
                  </a:cubicBezTo>
                  <a:cubicBezTo>
                    <a:pt x="8566" y="6109"/>
                    <a:pt x="8793" y="6833"/>
                    <a:pt x="8819" y="7567"/>
                  </a:cubicBezTo>
                  <a:cubicBezTo>
                    <a:pt x="8819" y="8283"/>
                    <a:pt x="8575" y="9016"/>
                    <a:pt x="8129" y="9593"/>
                  </a:cubicBezTo>
                  <a:cubicBezTo>
                    <a:pt x="7684" y="10160"/>
                    <a:pt x="7055" y="10588"/>
                    <a:pt x="6331" y="10763"/>
                  </a:cubicBezTo>
                  <a:cubicBezTo>
                    <a:pt x="5981" y="10855"/>
                    <a:pt x="5623" y="10899"/>
                    <a:pt x="5265" y="10899"/>
                  </a:cubicBezTo>
                  <a:cubicBezTo>
                    <a:pt x="4881" y="10899"/>
                    <a:pt x="4496" y="10849"/>
                    <a:pt x="4121" y="10754"/>
                  </a:cubicBezTo>
                  <a:cubicBezTo>
                    <a:pt x="3414" y="10536"/>
                    <a:pt x="2751" y="10151"/>
                    <a:pt x="2235" y="9601"/>
                  </a:cubicBezTo>
                  <a:cubicBezTo>
                    <a:pt x="1712" y="9069"/>
                    <a:pt x="1371" y="8396"/>
                    <a:pt x="1196" y="7663"/>
                  </a:cubicBezTo>
                  <a:cubicBezTo>
                    <a:pt x="1013" y="6929"/>
                    <a:pt x="987" y="6152"/>
                    <a:pt x="1135" y="5401"/>
                  </a:cubicBezTo>
                  <a:cubicBezTo>
                    <a:pt x="1415" y="3917"/>
                    <a:pt x="2366" y="2564"/>
                    <a:pt x="3676" y="1813"/>
                  </a:cubicBezTo>
                  <a:cubicBezTo>
                    <a:pt x="4322" y="1420"/>
                    <a:pt x="5064" y="1202"/>
                    <a:pt x="5824" y="1088"/>
                  </a:cubicBezTo>
                  <a:cubicBezTo>
                    <a:pt x="6144" y="1044"/>
                    <a:pt x="6464" y="1022"/>
                    <a:pt x="6783" y="1022"/>
                  </a:cubicBezTo>
                  <a:cubicBezTo>
                    <a:pt x="7231" y="1022"/>
                    <a:pt x="7677" y="1066"/>
                    <a:pt x="8121" y="1158"/>
                  </a:cubicBezTo>
                  <a:cubicBezTo>
                    <a:pt x="9631" y="1455"/>
                    <a:pt x="11011" y="2302"/>
                    <a:pt x="11980" y="3480"/>
                  </a:cubicBezTo>
                  <a:cubicBezTo>
                    <a:pt x="12469" y="4074"/>
                    <a:pt x="12853" y="4747"/>
                    <a:pt x="13106" y="5471"/>
                  </a:cubicBezTo>
                  <a:cubicBezTo>
                    <a:pt x="13185" y="5646"/>
                    <a:pt x="13228" y="5838"/>
                    <a:pt x="13272" y="6021"/>
                  </a:cubicBezTo>
                  <a:cubicBezTo>
                    <a:pt x="13325" y="6213"/>
                    <a:pt x="13377" y="6406"/>
                    <a:pt x="13412" y="6589"/>
                  </a:cubicBezTo>
                  <a:cubicBezTo>
                    <a:pt x="13464" y="6982"/>
                    <a:pt x="13552" y="7357"/>
                    <a:pt x="13560" y="7750"/>
                  </a:cubicBezTo>
                  <a:cubicBezTo>
                    <a:pt x="13683" y="9296"/>
                    <a:pt x="13325" y="10867"/>
                    <a:pt x="12617" y="12247"/>
                  </a:cubicBezTo>
                  <a:cubicBezTo>
                    <a:pt x="12242" y="12937"/>
                    <a:pt x="11788" y="13565"/>
                    <a:pt x="11264" y="14133"/>
                  </a:cubicBezTo>
                  <a:cubicBezTo>
                    <a:pt x="10714" y="14683"/>
                    <a:pt x="10129" y="15190"/>
                    <a:pt x="9448" y="15574"/>
                  </a:cubicBezTo>
                  <a:cubicBezTo>
                    <a:pt x="9299" y="15687"/>
                    <a:pt x="9107" y="15757"/>
                    <a:pt x="8933" y="15844"/>
                  </a:cubicBezTo>
                  <a:cubicBezTo>
                    <a:pt x="8758" y="15932"/>
                    <a:pt x="8601" y="16037"/>
                    <a:pt x="8409" y="16098"/>
                  </a:cubicBezTo>
                  <a:cubicBezTo>
                    <a:pt x="8269" y="16150"/>
                    <a:pt x="8138" y="16211"/>
                    <a:pt x="7998" y="16255"/>
                  </a:cubicBezTo>
                  <a:cubicBezTo>
                    <a:pt x="9579" y="16098"/>
                    <a:pt x="11107" y="15521"/>
                    <a:pt x="12399" y="14570"/>
                  </a:cubicBezTo>
                  <a:cubicBezTo>
                    <a:pt x="12862" y="14011"/>
                    <a:pt x="13281" y="13417"/>
                    <a:pt x="13621" y="12762"/>
                  </a:cubicBezTo>
                  <a:cubicBezTo>
                    <a:pt x="14416" y="11199"/>
                    <a:pt x="14809" y="9418"/>
                    <a:pt x="14669" y="7663"/>
                  </a:cubicBezTo>
                  <a:cubicBezTo>
                    <a:pt x="14652" y="7226"/>
                    <a:pt x="14556" y="6798"/>
                    <a:pt x="14495" y="6362"/>
                  </a:cubicBezTo>
                  <a:cubicBezTo>
                    <a:pt x="14451" y="6144"/>
                    <a:pt x="14381" y="5934"/>
                    <a:pt x="14329" y="5733"/>
                  </a:cubicBezTo>
                  <a:cubicBezTo>
                    <a:pt x="14276" y="5524"/>
                    <a:pt x="14215" y="5305"/>
                    <a:pt x="14128" y="5105"/>
                  </a:cubicBezTo>
                  <a:cubicBezTo>
                    <a:pt x="13840" y="4266"/>
                    <a:pt x="13386" y="3480"/>
                    <a:pt x="12809" y="2808"/>
                  </a:cubicBezTo>
                  <a:cubicBezTo>
                    <a:pt x="11674" y="1437"/>
                    <a:pt x="10068" y="468"/>
                    <a:pt x="8321" y="145"/>
                  </a:cubicBezTo>
                  <a:cubicBezTo>
                    <a:pt x="7831" y="50"/>
                    <a:pt x="7323" y="1"/>
                    <a:pt x="681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8" name="Google Shape;1278;p76"/>
          <p:cNvSpPr/>
          <p:nvPr/>
        </p:nvSpPr>
        <p:spPr>
          <a:xfrm>
            <a:off x="5841375" y="4886900"/>
            <a:ext cx="2514050" cy="152400"/>
          </a:xfrm>
          <a:custGeom>
            <a:rect b="b" l="l" r="r" t="t"/>
            <a:pathLst>
              <a:path extrusionOk="0" h="6096" w="100562">
                <a:moveTo>
                  <a:pt x="50276" y="0"/>
                </a:moveTo>
                <a:cubicBezTo>
                  <a:pt x="22510" y="0"/>
                  <a:pt x="0" y="1363"/>
                  <a:pt x="0" y="3048"/>
                </a:cubicBezTo>
                <a:cubicBezTo>
                  <a:pt x="0" y="4733"/>
                  <a:pt x="22501" y="6095"/>
                  <a:pt x="50276" y="6095"/>
                </a:cubicBezTo>
                <a:cubicBezTo>
                  <a:pt x="78051" y="6095"/>
                  <a:pt x="100561" y="4733"/>
                  <a:pt x="100561" y="3048"/>
                </a:cubicBezTo>
                <a:cubicBezTo>
                  <a:pt x="100561" y="1371"/>
                  <a:pt x="78051" y="18"/>
                  <a:pt x="50276" y="0"/>
                </a:cubicBezTo>
                <a:close/>
              </a:path>
            </a:pathLst>
          </a:custGeom>
          <a:solidFill>
            <a:srgbClr val="2C2C2C">
              <a:alpha val="547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9" name="Google Shape;1279;p76"/>
          <p:cNvGrpSpPr/>
          <p:nvPr/>
        </p:nvGrpSpPr>
        <p:grpSpPr>
          <a:xfrm flipH="1">
            <a:off x="152394" y="3546638"/>
            <a:ext cx="788225" cy="1677325"/>
            <a:chOff x="2363375" y="2549550"/>
            <a:chExt cx="788225" cy="1677325"/>
          </a:xfrm>
        </p:grpSpPr>
        <p:sp>
          <p:nvSpPr>
            <p:cNvPr id="1280" name="Google Shape;1280;p76"/>
            <p:cNvSpPr/>
            <p:nvPr/>
          </p:nvSpPr>
          <p:spPr>
            <a:xfrm>
              <a:off x="2654475" y="2552225"/>
              <a:ext cx="359000" cy="460200"/>
            </a:xfrm>
            <a:custGeom>
              <a:rect b="b" l="l" r="r" t="t"/>
              <a:pathLst>
                <a:path extrusionOk="0" h="18408" w="14360">
                  <a:moveTo>
                    <a:pt x="14360" y="1"/>
                  </a:moveTo>
                  <a:cubicBezTo>
                    <a:pt x="8300" y="3477"/>
                    <a:pt x="3597" y="7490"/>
                    <a:pt x="1" y="11776"/>
                  </a:cubicBezTo>
                  <a:lnTo>
                    <a:pt x="8109" y="18408"/>
                  </a:lnTo>
                  <a:cubicBezTo>
                    <a:pt x="11407" y="8526"/>
                    <a:pt x="13943" y="1179"/>
                    <a:pt x="143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76"/>
            <p:cNvSpPr/>
            <p:nvPr/>
          </p:nvSpPr>
          <p:spPr>
            <a:xfrm>
              <a:off x="2581275" y="3438950"/>
              <a:ext cx="504550" cy="452750"/>
            </a:xfrm>
            <a:custGeom>
              <a:rect b="b" l="l" r="r" t="t"/>
              <a:pathLst>
                <a:path extrusionOk="0" h="18110" w="20182">
                  <a:moveTo>
                    <a:pt x="20181" y="0"/>
                  </a:moveTo>
                  <a:lnTo>
                    <a:pt x="5203" y="1655"/>
                  </a:lnTo>
                  <a:cubicBezTo>
                    <a:pt x="4036" y="5227"/>
                    <a:pt x="2881" y="8835"/>
                    <a:pt x="1774" y="12383"/>
                  </a:cubicBezTo>
                  <a:lnTo>
                    <a:pt x="1822" y="12407"/>
                  </a:lnTo>
                  <a:lnTo>
                    <a:pt x="1715" y="12549"/>
                  </a:lnTo>
                  <a:cubicBezTo>
                    <a:pt x="1143" y="14419"/>
                    <a:pt x="560" y="16276"/>
                    <a:pt x="0" y="18110"/>
                  </a:cubicBezTo>
                  <a:lnTo>
                    <a:pt x="11061" y="16502"/>
                  </a:lnTo>
                  <a:cubicBezTo>
                    <a:pt x="15502" y="10775"/>
                    <a:pt x="18383" y="5227"/>
                    <a:pt x="201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76"/>
            <p:cNvSpPr/>
            <p:nvPr/>
          </p:nvSpPr>
          <p:spPr>
            <a:xfrm>
              <a:off x="2363375" y="3574075"/>
              <a:ext cx="253325" cy="646825"/>
            </a:xfrm>
            <a:custGeom>
              <a:rect b="b" l="l" r="r" t="t"/>
              <a:pathLst>
                <a:path extrusionOk="0" h="25873" w="10133">
                  <a:moveTo>
                    <a:pt x="655" y="1"/>
                  </a:moveTo>
                  <a:lnTo>
                    <a:pt x="655" y="1"/>
                  </a:lnTo>
                  <a:cubicBezTo>
                    <a:pt x="1" y="13240"/>
                    <a:pt x="3918" y="24170"/>
                    <a:pt x="4561" y="25873"/>
                  </a:cubicBezTo>
                  <a:cubicBezTo>
                    <a:pt x="6085" y="20301"/>
                    <a:pt x="8037" y="13812"/>
                    <a:pt x="10133" y="7097"/>
                  </a:cubicBezTo>
                  <a:lnTo>
                    <a:pt x="65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76"/>
            <p:cNvSpPr/>
            <p:nvPr/>
          </p:nvSpPr>
          <p:spPr>
            <a:xfrm>
              <a:off x="2924175" y="2553725"/>
              <a:ext cx="192000" cy="282500"/>
            </a:xfrm>
            <a:custGeom>
              <a:rect b="b" l="l" r="r" t="t"/>
              <a:pathLst>
                <a:path extrusionOk="0" h="11300" w="7680">
                  <a:moveTo>
                    <a:pt x="3870" y="0"/>
                  </a:moveTo>
                  <a:cubicBezTo>
                    <a:pt x="3620" y="738"/>
                    <a:pt x="2131" y="5037"/>
                    <a:pt x="0" y="11299"/>
                  </a:cubicBezTo>
                  <a:lnTo>
                    <a:pt x="7680" y="9763"/>
                  </a:lnTo>
                  <a:cubicBezTo>
                    <a:pt x="6322" y="4298"/>
                    <a:pt x="4334" y="774"/>
                    <a:pt x="38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76"/>
            <p:cNvSpPr/>
            <p:nvPr/>
          </p:nvSpPr>
          <p:spPr>
            <a:xfrm>
              <a:off x="2817300" y="2804950"/>
              <a:ext cx="334300" cy="349750"/>
            </a:xfrm>
            <a:custGeom>
              <a:rect b="b" l="l" r="r" t="t"/>
              <a:pathLst>
                <a:path extrusionOk="0" h="13990" w="13372">
                  <a:moveTo>
                    <a:pt x="12014" y="0"/>
                  </a:moveTo>
                  <a:lnTo>
                    <a:pt x="4156" y="1560"/>
                  </a:lnTo>
                  <a:cubicBezTo>
                    <a:pt x="2953" y="5179"/>
                    <a:pt x="1525" y="9406"/>
                    <a:pt x="1" y="13990"/>
                  </a:cubicBezTo>
                  <a:lnTo>
                    <a:pt x="13252" y="11609"/>
                  </a:lnTo>
                  <a:cubicBezTo>
                    <a:pt x="13371" y="7180"/>
                    <a:pt x="12800" y="3250"/>
                    <a:pt x="120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76"/>
            <p:cNvSpPr/>
            <p:nvPr/>
          </p:nvSpPr>
          <p:spPr>
            <a:xfrm>
              <a:off x="2713425" y="3102900"/>
              <a:ext cx="434600" cy="369400"/>
            </a:xfrm>
            <a:custGeom>
              <a:rect b="b" l="l" r="r" t="t"/>
              <a:pathLst>
                <a:path extrusionOk="0" h="14776" w="17384">
                  <a:moveTo>
                    <a:pt x="17384" y="0"/>
                  </a:moveTo>
                  <a:lnTo>
                    <a:pt x="4037" y="2393"/>
                  </a:lnTo>
                  <a:cubicBezTo>
                    <a:pt x="2739" y="6322"/>
                    <a:pt x="1370" y="10525"/>
                    <a:pt x="0" y="14776"/>
                  </a:cubicBezTo>
                  <a:lnTo>
                    <a:pt x="14990" y="13145"/>
                  </a:lnTo>
                  <a:cubicBezTo>
                    <a:pt x="16574" y="8442"/>
                    <a:pt x="17264" y="4024"/>
                    <a:pt x="1738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76"/>
            <p:cNvSpPr/>
            <p:nvPr/>
          </p:nvSpPr>
          <p:spPr>
            <a:xfrm>
              <a:off x="2380350" y="3151700"/>
              <a:ext cx="360475" cy="592375"/>
            </a:xfrm>
            <a:custGeom>
              <a:rect b="b" l="l" r="r" t="t"/>
              <a:pathLst>
                <a:path extrusionOk="0" h="23695" w="14419">
                  <a:moveTo>
                    <a:pt x="3596" y="1"/>
                  </a:moveTo>
                  <a:cubicBezTo>
                    <a:pt x="1334" y="5585"/>
                    <a:pt x="286" y="11240"/>
                    <a:pt x="0" y="16539"/>
                  </a:cubicBezTo>
                  <a:lnTo>
                    <a:pt x="9561" y="23694"/>
                  </a:lnTo>
                  <a:cubicBezTo>
                    <a:pt x="11145" y="18646"/>
                    <a:pt x="12788" y="13502"/>
                    <a:pt x="14419" y="8526"/>
                  </a:cubicBezTo>
                  <a:lnTo>
                    <a:pt x="359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76"/>
            <p:cNvSpPr/>
            <p:nvPr/>
          </p:nvSpPr>
          <p:spPr>
            <a:xfrm>
              <a:off x="2472925" y="2852575"/>
              <a:ext cx="381325" cy="504550"/>
            </a:xfrm>
            <a:custGeom>
              <a:rect b="b" l="l" r="r" t="t"/>
              <a:pathLst>
                <a:path extrusionOk="0" h="20182" w="15253">
                  <a:moveTo>
                    <a:pt x="7049" y="0"/>
                  </a:moveTo>
                  <a:cubicBezTo>
                    <a:pt x="3941" y="3739"/>
                    <a:pt x="1643" y="7680"/>
                    <a:pt x="0" y="11668"/>
                  </a:cubicBezTo>
                  <a:lnTo>
                    <a:pt x="10787" y="20181"/>
                  </a:lnTo>
                  <a:cubicBezTo>
                    <a:pt x="12347" y="15431"/>
                    <a:pt x="13871" y="10847"/>
                    <a:pt x="15252" y="6715"/>
                  </a:cubicBezTo>
                  <a:lnTo>
                    <a:pt x="704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76"/>
            <p:cNvSpPr/>
            <p:nvPr/>
          </p:nvSpPr>
          <p:spPr>
            <a:xfrm>
              <a:off x="2485125" y="3860425"/>
              <a:ext cx="366425" cy="362575"/>
            </a:xfrm>
            <a:custGeom>
              <a:rect b="b" l="l" r="r" t="t"/>
              <a:pathLst>
                <a:path extrusionOk="0" h="14503" w="14657">
                  <a:moveTo>
                    <a:pt x="14657" y="1"/>
                  </a:moveTo>
                  <a:lnTo>
                    <a:pt x="3763" y="1584"/>
                  </a:lnTo>
                  <a:cubicBezTo>
                    <a:pt x="2370" y="6180"/>
                    <a:pt x="1072" y="10549"/>
                    <a:pt x="0" y="14502"/>
                  </a:cubicBezTo>
                  <a:cubicBezTo>
                    <a:pt x="6120" y="9621"/>
                    <a:pt x="10918" y="4751"/>
                    <a:pt x="146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76"/>
            <p:cNvSpPr/>
            <p:nvPr/>
          </p:nvSpPr>
          <p:spPr>
            <a:xfrm>
              <a:off x="2380650" y="2549550"/>
              <a:ext cx="767975" cy="1677325"/>
            </a:xfrm>
            <a:custGeom>
              <a:rect b="b" l="l" r="r" t="t"/>
              <a:pathLst>
                <a:path extrusionOk="0" h="67093" w="30719">
                  <a:moveTo>
                    <a:pt x="25503" y="1"/>
                  </a:moveTo>
                  <a:cubicBezTo>
                    <a:pt x="25444" y="48"/>
                    <a:pt x="25372" y="72"/>
                    <a:pt x="25313" y="120"/>
                  </a:cubicBezTo>
                  <a:cubicBezTo>
                    <a:pt x="24908" y="1298"/>
                    <a:pt x="22360" y="8644"/>
                    <a:pt x="19062" y="18527"/>
                  </a:cubicBezTo>
                  <a:lnTo>
                    <a:pt x="10954" y="11895"/>
                  </a:lnTo>
                  <a:cubicBezTo>
                    <a:pt x="10894" y="11966"/>
                    <a:pt x="10811" y="12038"/>
                    <a:pt x="10752" y="12121"/>
                  </a:cubicBezTo>
                  <a:lnTo>
                    <a:pt x="18955" y="18824"/>
                  </a:lnTo>
                  <a:cubicBezTo>
                    <a:pt x="17574" y="22980"/>
                    <a:pt x="16050" y="27552"/>
                    <a:pt x="14502" y="32314"/>
                  </a:cubicBezTo>
                  <a:lnTo>
                    <a:pt x="3715" y="23801"/>
                  </a:lnTo>
                  <a:cubicBezTo>
                    <a:pt x="3667" y="23884"/>
                    <a:pt x="3644" y="23992"/>
                    <a:pt x="3596" y="24087"/>
                  </a:cubicBezTo>
                  <a:lnTo>
                    <a:pt x="14419" y="32612"/>
                  </a:lnTo>
                  <a:cubicBezTo>
                    <a:pt x="12799" y="37577"/>
                    <a:pt x="11144" y="42732"/>
                    <a:pt x="9561" y="47780"/>
                  </a:cubicBezTo>
                  <a:lnTo>
                    <a:pt x="12" y="40613"/>
                  </a:lnTo>
                  <a:cubicBezTo>
                    <a:pt x="12" y="40732"/>
                    <a:pt x="0" y="40851"/>
                    <a:pt x="0" y="40970"/>
                  </a:cubicBezTo>
                  <a:lnTo>
                    <a:pt x="9478" y="48078"/>
                  </a:lnTo>
                  <a:cubicBezTo>
                    <a:pt x="7382" y="54781"/>
                    <a:pt x="5441" y="61270"/>
                    <a:pt x="3894" y="66854"/>
                  </a:cubicBezTo>
                  <a:cubicBezTo>
                    <a:pt x="3953" y="67009"/>
                    <a:pt x="3989" y="67092"/>
                    <a:pt x="3989" y="67092"/>
                  </a:cubicBezTo>
                  <a:cubicBezTo>
                    <a:pt x="4048" y="67033"/>
                    <a:pt x="4120" y="66985"/>
                    <a:pt x="4179" y="66925"/>
                  </a:cubicBezTo>
                  <a:cubicBezTo>
                    <a:pt x="5263" y="62996"/>
                    <a:pt x="6549" y="58615"/>
                    <a:pt x="7942" y="54007"/>
                  </a:cubicBezTo>
                  <a:lnTo>
                    <a:pt x="18824" y="52424"/>
                  </a:lnTo>
                  <a:cubicBezTo>
                    <a:pt x="18907" y="52305"/>
                    <a:pt x="19003" y="52197"/>
                    <a:pt x="19086" y="52078"/>
                  </a:cubicBezTo>
                  <a:lnTo>
                    <a:pt x="19086" y="52078"/>
                  </a:lnTo>
                  <a:lnTo>
                    <a:pt x="8025" y="53686"/>
                  </a:lnTo>
                  <a:cubicBezTo>
                    <a:pt x="8585" y="51852"/>
                    <a:pt x="9168" y="49995"/>
                    <a:pt x="9740" y="48125"/>
                  </a:cubicBezTo>
                  <a:lnTo>
                    <a:pt x="9847" y="47983"/>
                  </a:lnTo>
                  <a:lnTo>
                    <a:pt x="9799" y="47959"/>
                  </a:lnTo>
                  <a:cubicBezTo>
                    <a:pt x="10918" y="44399"/>
                    <a:pt x="12061" y="40779"/>
                    <a:pt x="13216" y="37231"/>
                  </a:cubicBezTo>
                  <a:lnTo>
                    <a:pt x="28194" y="35576"/>
                  </a:lnTo>
                  <a:cubicBezTo>
                    <a:pt x="28230" y="35469"/>
                    <a:pt x="28278" y="35362"/>
                    <a:pt x="28301" y="35255"/>
                  </a:cubicBezTo>
                  <a:lnTo>
                    <a:pt x="28301" y="35255"/>
                  </a:lnTo>
                  <a:lnTo>
                    <a:pt x="13299" y="36910"/>
                  </a:lnTo>
                  <a:cubicBezTo>
                    <a:pt x="14669" y="32659"/>
                    <a:pt x="16050" y="28456"/>
                    <a:pt x="17348" y="24515"/>
                  </a:cubicBezTo>
                  <a:lnTo>
                    <a:pt x="30695" y="22122"/>
                  </a:lnTo>
                  <a:cubicBezTo>
                    <a:pt x="30695" y="22015"/>
                    <a:pt x="30695" y="21908"/>
                    <a:pt x="30718" y="21825"/>
                  </a:cubicBezTo>
                  <a:lnTo>
                    <a:pt x="30718" y="21825"/>
                  </a:lnTo>
                  <a:lnTo>
                    <a:pt x="17467" y="24206"/>
                  </a:lnTo>
                  <a:cubicBezTo>
                    <a:pt x="18991" y="19622"/>
                    <a:pt x="20419" y="15383"/>
                    <a:pt x="21634" y="11776"/>
                  </a:cubicBezTo>
                  <a:lnTo>
                    <a:pt x="29492" y="10216"/>
                  </a:lnTo>
                  <a:cubicBezTo>
                    <a:pt x="29468" y="10109"/>
                    <a:pt x="29444" y="10026"/>
                    <a:pt x="29421" y="9930"/>
                  </a:cubicBezTo>
                  <a:lnTo>
                    <a:pt x="21741" y="11466"/>
                  </a:lnTo>
                  <a:cubicBezTo>
                    <a:pt x="23872" y="5192"/>
                    <a:pt x="25337" y="905"/>
                    <a:pt x="25611" y="167"/>
                  </a:cubicBezTo>
                  <a:cubicBezTo>
                    <a:pt x="25551" y="60"/>
                    <a:pt x="25503" y="1"/>
                    <a:pt x="25503" y="1"/>
                  </a:cubicBezTo>
                  <a:close/>
                </a:path>
              </a:pathLst>
            </a:custGeom>
            <a:solidFill>
              <a:schemeClr val="accent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0" name="Google Shape;1290;p76"/>
          <p:cNvGrpSpPr/>
          <p:nvPr/>
        </p:nvGrpSpPr>
        <p:grpSpPr>
          <a:xfrm flipH="1" rot="4724303">
            <a:off x="855529" y="4332471"/>
            <a:ext cx="861498" cy="1028582"/>
            <a:chOff x="1521900" y="2791675"/>
            <a:chExt cx="861450" cy="1028525"/>
          </a:xfrm>
        </p:grpSpPr>
        <p:sp>
          <p:nvSpPr>
            <p:cNvPr id="1291" name="Google Shape;1291;p76"/>
            <p:cNvSpPr/>
            <p:nvPr/>
          </p:nvSpPr>
          <p:spPr>
            <a:xfrm>
              <a:off x="1874925" y="2965975"/>
              <a:ext cx="196775" cy="378350"/>
            </a:xfrm>
            <a:custGeom>
              <a:rect b="b" l="l" r="r" t="t"/>
              <a:pathLst>
                <a:path extrusionOk="0" h="15134" w="7871">
                  <a:moveTo>
                    <a:pt x="4856" y="0"/>
                  </a:moveTo>
                  <a:cubicBezTo>
                    <a:pt x="3268" y="0"/>
                    <a:pt x="1475" y="224"/>
                    <a:pt x="108" y="1274"/>
                  </a:cubicBezTo>
                  <a:cubicBezTo>
                    <a:pt x="0" y="3894"/>
                    <a:pt x="310" y="9061"/>
                    <a:pt x="3299" y="15133"/>
                  </a:cubicBezTo>
                  <a:cubicBezTo>
                    <a:pt x="4882" y="12395"/>
                    <a:pt x="6418" y="9847"/>
                    <a:pt x="7871" y="7501"/>
                  </a:cubicBezTo>
                  <a:cubicBezTo>
                    <a:pt x="6989" y="5156"/>
                    <a:pt x="6775" y="2132"/>
                    <a:pt x="6739" y="48"/>
                  </a:cubicBezTo>
                  <a:cubicBezTo>
                    <a:pt x="6668" y="54"/>
                    <a:pt x="6594" y="57"/>
                    <a:pt x="6516" y="57"/>
                  </a:cubicBezTo>
                  <a:cubicBezTo>
                    <a:pt x="6439" y="57"/>
                    <a:pt x="6358" y="54"/>
                    <a:pt x="6275" y="48"/>
                  </a:cubicBezTo>
                  <a:cubicBezTo>
                    <a:pt x="5836" y="22"/>
                    <a:pt x="5356" y="0"/>
                    <a:pt x="48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76"/>
            <p:cNvSpPr/>
            <p:nvPr/>
          </p:nvSpPr>
          <p:spPr>
            <a:xfrm>
              <a:off x="1742475" y="3618725"/>
              <a:ext cx="485800" cy="201475"/>
            </a:xfrm>
            <a:custGeom>
              <a:rect b="b" l="l" r="r" t="t"/>
              <a:pathLst>
                <a:path extrusionOk="0" h="8059" w="19432">
                  <a:moveTo>
                    <a:pt x="19372" y="1"/>
                  </a:moveTo>
                  <a:lnTo>
                    <a:pt x="19372" y="1"/>
                  </a:lnTo>
                  <a:cubicBezTo>
                    <a:pt x="15121" y="1929"/>
                    <a:pt x="9942" y="2346"/>
                    <a:pt x="6334" y="2346"/>
                  </a:cubicBezTo>
                  <a:cubicBezTo>
                    <a:pt x="3798" y="2346"/>
                    <a:pt x="2048" y="2156"/>
                    <a:pt x="1929" y="2144"/>
                  </a:cubicBezTo>
                  <a:cubicBezTo>
                    <a:pt x="1274" y="3465"/>
                    <a:pt x="619" y="4823"/>
                    <a:pt x="0" y="6168"/>
                  </a:cubicBezTo>
                  <a:cubicBezTo>
                    <a:pt x="1996" y="7376"/>
                    <a:pt x="5113" y="8059"/>
                    <a:pt x="8203" y="8059"/>
                  </a:cubicBezTo>
                  <a:cubicBezTo>
                    <a:pt x="11877" y="8059"/>
                    <a:pt x="15512" y="7093"/>
                    <a:pt x="17181" y="4894"/>
                  </a:cubicBezTo>
                  <a:cubicBezTo>
                    <a:pt x="18991" y="2537"/>
                    <a:pt x="19431" y="1251"/>
                    <a:pt x="193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76"/>
            <p:cNvSpPr/>
            <p:nvPr/>
          </p:nvSpPr>
          <p:spPr>
            <a:xfrm>
              <a:off x="2149375" y="2804950"/>
              <a:ext cx="233975" cy="239825"/>
            </a:xfrm>
            <a:custGeom>
              <a:rect b="b" l="l" r="r" t="t"/>
              <a:pathLst>
                <a:path extrusionOk="0" h="9593" w="9359">
                  <a:moveTo>
                    <a:pt x="6537" y="0"/>
                  </a:moveTo>
                  <a:cubicBezTo>
                    <a:pt x="5417" y="1548"/>
                    <a:pt x="3024" y="4905"/>
                    <a:pt x="0" y="9585"/>
                  </a:cubicBezTo>
                  <a:cubicBezTo>
                    <a:pt x="99" y="9589"/>
                    <a:pt x="225" y="9593"/>
                    <a:pt x="375" y="9593"/>
                  </a:cubicBezTo>
                  <a:cubicBezTo>
                    <a:pt x="1721" y="9593"/>
                    <a:pt x="5035" y="9315"/>
                    <a:pt x="8870" y="7215"/>
                  </a:cubicBezTo>
                  <a:cubicBezTo>
                    <a:pt x="9358" y="5298"/>
                    <a:pt x="9323" y="3143"/>
                    <a:pt x="7965" y="1250"/>
                  </a:cubicBezTo>
                  <a:cubicBezTo>
                    <a:pt x="7561" y="691"/>
                    <a:pt x="7084" y="274"/>
                    <a:pt x="65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76"/>
            <p:cNvSpPr/>
            <p:nvPr/>
          </p:nvSpPr>
          <p:spPr>
            <a:xfrm>
              <a:off x="1920775" y="2995450"/>
              <a:ext cx="456025" cy="430650"/>
            </a:xfrm>
            <a:custGeom>
              <a:rect b="b" l="l" r="r" t="t"/>
              <a:pathLst>
                <a:path extrusionOk="0" h="17226" w="18241">
                  <a:moveTo>
                    <a:pt x="17931" y="0"/>
                  </a:moveTo>
                  <a:lnTo>
                    <a:pt x="17931" y="0"/>
                  </a:lnTo>
                  <a:cubicBezTo>
                    <a:pt x="14073" y="2036"/>
                    <a:pt x="10763" y="2274"/>
                    <a:pt x="9477" y="2274"/>
                  </a:cubicBezTo>
                  <a:cubicBezTo>
                    <a:pt x="9227" y="2274"/>
                    <a:pt x="9061" y="2262"/>
                    <a:pt x="8965" y="2262"/>
                  </a:cubicBezTo>
                  <a:cubicBezTo>
                    <a:pt x="6310" y="6370"/>
                    <a:pt x="3179" y="11478"/>
                    <a:pt x="0" y="17193"/>
                  </a:cubicBezTo>
                  <a:cubicBezTo>
                    <a:pt x="374" y="17215"/>
                    <a:pt x="748" y="17226"/>
                    <a:pt x="1121" y="17226"/>
                  </a:cubicBezTo>
                  <a:cubicBezTo>
                    <a:pt x="8279" y="17226"/>
                    <a:pt x="15282" y="13264"/>
                    <a:pt x="18133" y="11442"/>
                  </a:cubicBezTo>
                  <a:cubicBezTo>
                    <a:pt x="18240" y="10847"/>
                    <a:pt x="18217" y="10216"/>
                    <a:pt x="18062" y="9537"/>
                  </a:cubicBezTo>
                  <a:cubicBezTo>
                    <a:pt x="17538" y="7227"/>
                    <a:pt x="16907" y="7084"/>
                    <a:pt x="16407" y="6191"/>
                  </a:cubicBezTo>
                  <a:cubicBezTo>
                    <a:pt x="16407" y="6191"/>
                    <a:pt x="15514" y="4834"/>
                    <a:pt x="16847" y="2524"/>
                  </a:cubicBezTo>
                  <a:cubicBezTo>
                    <a:pt x="17252" y="1798"/>
                    <a:pt x="17657" y="929"/>
                    <a:pt x="179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76"/>
            <p:cNvSpPr/>
            <p:nvPr/>
          </p:nvSpPr>
          <p:spPr>
            <a:xfrm>
              <a:off x="2050850" y="2791675"/>
              <a:ext cx="255100" cy="354100"/>
            </a:xfrm>
            <a:custGeom>
              <a:rect b="b" l="l" r="r" t="t"/>
              <a:pathLst>
                <a:path extrusionOk="0" h="14164" w="10204">
                  <a:moveTo>
                    <a:pt x="8193" y="1"/>
                  </a:moveTo>
                  <a:cubicBezTo>
                    <a:pt x="6319" y="1"/>
                    <a:pt x="4444" y="956"/>
                    <a:pt x="3739" y="2400"/>
                  </a:cubicBezTo>
                  <a:cubicBezTo>
                    <a:pt x="2631" y="4663"/>
                    <a:pt x="1977" y="6698"/>
                    <a:pt x="0" y="6996"/>
                  </a:cubicBezTo>
                  <a:cubicBezTo>
                    <a:pt x="24" y="8996"/>
                    <a:pt x="226" y="11878"/>
                    <a:pt x="1024" y="14164"/>
                  </a:cubicBezTo>
                  <a:cubicBezTo>
                    <a:pt x="5275" y="7365"/>
                    <a:pt x="8763" y="2400"/>
                    <a:pt x="10204" y="412"/>
                  </a:cubicBezTo>
                  <a:cubicBezTo>
                    <a:pt x="9573" y="130"/>
                    <a:pt x="8883" y="1"/>
                    <a:pt x="81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76"/>
            <p:cNvSpPr/>
            <p:nvPr/>
          </p:nvSpPr>
          <p:spPr>
            <a:xfrm>
              <a:off x="1521900" y="3238025"/>
              <a:ext cx="320600" cy="530450"/>
            </a:xfrm>
            <a:custGeom>
              <a:rect b="b" l="l" r="r" t="t"/>
              <a:pathLst>
                <a:path extrusionOk="0" h="21218" w="12824">
                  <a:moveTo>
                    <a:pt x="7959" y="0"/>
                  </a:moveTo>
                  <a:cubicBezTo>
                    <a:pt x="4903" y="0"/>
                    <a:pt x="1150" y="621"/>
                    <a:pt x="596" y="6811"/>
                  </a:cubicBezTo>
                  <a:cubicBezTo>
                    <a:pt x="1" y="13514"/>
                    <a:pt x="4263" y="18324"/>
                    <a:pt x="8454" y="21158"/>
                  </a:cubicBezTo>
                  <a:cubicBezTo>
                    <a:pt x="8478" y="21194"/>
                    <a:pt x="8526" y="21206"/>
                    <a:pt x="8549" y="21218"/>
                  </a:cubicBezTo>
                  <a:cubicBezTo>
                    <a:pt x="9942" y="18265"/>
                    <a:pt x="11383" y="15372"/>
                    <a:pt x="12824" y="12609"/>
                  </a:cubicBezTo>
                  <a:cubicBezTo>
                    <a:pt x="10026" y="9478"/>
                    <a:pt x="8585" y="3025"/>
                    <a:pt x="8049" y="1"/>
                  </a:cubicBezTo>
                  <a:cubicBezTo>
                    <a:pt x="8019" y="0"/>
                    <a:pt x="7989" y="0"/>
                    <a:pt x="79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76"/>
            <p:cNvSpPr/>
            <p:nvPr/>
          </p:nvSpPr>
          <p:spPr>
            <a:xfrm>
              <a:off x="1730850" y="3004375"/>
              <a:ext cx="222075" cy="541750"/>
            </a:xfrm>
            <a:custGeom>
              <a:rect b="b" l="l" r="r" t="t"/>
              <a:pathLst>
                <a:path extrusionOk="0" h="21670" w="8883">
                  <a:moveTo>
                    <a:pt x="5549" y="0"/>
                  </a:moveTo>
                  <a:lnTo>
                    <a:pt x="5549" y="0"/>
                  </a:lnTo>
                  <a:cubicBezTo>
                    <a:pt x="4942" y="548"/>
                    <a:pt x="4442" y="1298"/>
                    <a:pt x="4109" y="2286"/>
                  </a:cubicBezTo>
                  <a:cubicBezTo>
                    <a:pt x="2813" y="6184"/>
                    <a:pt x="3474" y="9348"/>
                    <a:pt x="448" y="9348"/>
                  </a:cubicBezTo>
                  <a:cubicBezTo>
                    <a:pt x="415" y="9348"/>
                    <a:pt x="381" y="9347"/>
                    <a:pt x="346" y="9347"/>
                  </a:cubicBezTo>
                  <a:lnTo>
                    <a:pt x="1" y="9347"/>
                  </a:lnTo>
                  <a:cubicBezTo>
                    <a:pt x="549" y="12335"/>
                    <a:pt x="1977" y="18610"/>
                    <a:pt x="4632" y="21670"/>
                  </a:cubicBezTo>
                  <a:cubicBezTo>
                    <a:pt x="5466" y="20074"/>
                    <a:pt x="6311" y="18503"/>
                    <a:pt x="7157" y="16979"/>
                  </a:cubicBezTo>
                  <a:lnTo>
                    <a:pt x="7180" y="16800"/>
                  </a:lnTo>
                  <a:lnTo>
                    <a:pt x="7252" y="16800"/>
                  </a:lnTo>
                  <a:cubicBezTo>
                    <a:pt x="7799" y="15824"/>
                    <a:pt x="8335" y="14847"/>
                    <a:pt x="8883" y="13919"/>
                  </a:cubicBezTo>
                  <a:cubicBezTo>
                    <a:pt x="5894" y="7906"/>
                    <a:pt x="5490" y="2751"/>
                    <a:pt x="55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76"/>
            <p:cNvSpPr/>
            <p:nvPr/>
          </p:nvSpPr>
          <p:spPr>
            <a:xfrm>
              <a:off x="1794550" y="3291900"/>
              <a:ext cx="577175" cy="377950"/>
            </a:xfrm>
            <a:custGeom>
              <a:rect b="b" l="l" r="r" t="t"/>
              <a:pathLst>
                <a:path extrusionOk="0" h="15118" w="23087">
                  <a:moveTo>
                    <a:pt x="23087" y="1"/>
                  </a:moveTo>
                  <a:cubicBezTo>
                    <a:pt x="20063" y="1906"/>
                    <a:pt x="13205" y="5656"/>
                    <a:pt x="6168" y="5656"/>
                  </a:cubicBezTo>
                  <a:cubicBezTo>
                    <a:pt x="5740" y="5656"/>
                    <a:pt x="5311" y="5644"/>
                    <a:pt x="4894" y="5608"/>
                  </a:cubicBezTo>
                  <a:cubicBezTo>
                    <a:pt x="3251" y="8561"/>
                    <a:pt x="1608" y="11681"/>
                    <a:pt x="1" y="14919"/>
                  </a:cubicBezTo>
                  <a:cubicBezTo>
                    <a:pt x="421" y="14964"/>
                    <a:pt x="2021" y="15117"/>
                    <a:pt x="4218" y="15117"/>
                  </a:cubicBezTo>
                  <a:cubicBezTo>
                    <a:pt x="7818" y="15117"/>
                    <a:pt x="13021" y="14707"/>
                    <a:pt x="17265" y="12740"/>
                  </a:cubicBezTo>
                  <a:cubicBezTo>
                    <a:pt x="17170" y="11895"/>
                    <a:pt x="16872" y="11014"/>
                    <a:pt x="16646" y="9776"/>
                  </a:cubicBezTo>
                  <a:cubicBezTo>
                    <a:pt x="16074" y="6597"/>
                    <a:pt x="16408" y="6299"/>
                    <a:pt x="19598" y="3977"/>
                  </a:cubicBezTo>
                  <a:cubicBezTo>
                    <a:pt x="21611" y="2513"/>
                    <a:pt x="22694" y="1298"/>
                    <a:pt x="230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76"/>
            <p:cNvSpPr/>
            <p:nvPr/>
          </p:nvSpPr>
          <p:spPr>
            <a:xfrm>
              <a:off x="1722525" y="2801950"/>
              <a:ext cx="651300" cy="971575"/>
            </a:xfrm>
            <a:custGeom>
              <a:rect b="b" l="l" r="r" t="t"/>
              <a:pathLst>
                <a:path extrusionOk="0" h="38863" w="26052">
                  <a:moveTo>
                    <a:pt x="23325" y="1"/>
                  </a:moveTo>
                  <a:cubicBezTo>
                    <a:pt x="21872" y="2013"/>
                    <a:pt x="18384" y="6954"/>
                    <a:pt x="14145" y="13753"/>
                  </a:cubicBezTo>
                  <a:cubicBezTo>
                    <a:pt x="13347" y="11455"/>
                    <a:pt x="13133" y="8585"/>
                    <a:pt x="13121" y="6597"/>
                  </a:cubicBezTo>
                  <a:cubicBezTo>
                    <a:pt x="13026" y="6609"/>
                    <a:pt x="12919" y="6621"/>
                    <a:pt x="12824" y="6621"/>
                  </a:cubicBezTo>
                  <a:cubicBezTo>
                    <a:pt x="12847" y="8704"/>
                    <a:pt x="13062" y="11729"/>
                    <a:pt x="13955" y="14074"/>
                  </a:cubicBezTo>
                  <a:cubicBezTo>
                    <a:pt x="12490" y="16420"/>
                    <a:pt x="10966" y="18980"/>
                    <a:pt x="9383" y="21718"/>
                  </a:cubicBezTo>
                  <a:cubicBezTo>
                    <a:pt x="6394" y="15622"/>
                    <a:pt x="6085" y="10467"/>
                    <a:pt x="6180" y="7859"/>
                  </a:cubicBezTo>
                  <a:lnTo>
                    <a:pt x="6180" y="7859"/>
                  </a:lnTo>
                  <a:cubicBezTo>
                    <a:pt x="6085" y="7931"/>
                    <a:pt x="5977" y="8026"/>
                    <a:pt x="5882" y="8109"/>
                  </a:cubicBezTo>
                  <a:cubicBezTo>
                    <a:pt x="5823" y="10848"/>
                    <a:pt x="6216" y="16015"/>
                    <a:pt x="9216" y="22028"/>
                  </a:cubicBezTo>
                  <a:cubicBezTo>
                    <a:pt x="8680" y="22968"/>
                    <a:pt x="8132" y="23933"/>
                    <a:pt x="7585" y="24909"/>
                  </a:cubicBezTo>
                  <a:lnTo>
                    <a:pt x="7513" y="24909"/>
                  </a:lnTo>
                  <a:lnTo>
                    <a:pt x="7490" y="25087"/>
                  </a:lnTo>
                  <a:cubicBezTo>
                    <a:pt x="6644" y="26623"/>
                    <a:pt x="5799" y="28183"/>
                    <a:pt x="4942" y="29790"/>
                  </a:cubicBezTo>
                  <a:cubicBezTo>
                    <a:pt x="2298" y="26742"/>
                    <a:pt x="870" y="20468"/>
                    <a:pt x="322" y="17467"/>
                  </a:cubicBezTo>
                  <a:lnTo>
                    <a:pt x="0" y="17467"/>
                  </a:lnTo>
                  <a:cubicBezTo>
                    <a:pt x="560" y="20492"/>
                    <a:pt x="2001" y="26957"/>
                    <a:pt x="4799" y="30076"/>
                  </a:cubicBezTo>
                  <a:cubicBezTo>
                    <a:pt x="3334" y="32850"/>
                    <a:pt x="1905" y="35732"/>
                    <a:pt x="524" y="38696"/>
                  </a:cubicBezTo>
                  <a:cubicBezTo>
                    <a:pt x="620" y="38756"/>
                    <a:pt x="691" y="38803"/>
                    <a:pt x="774" y="38863"/>
                  </a:cubicBezTo>
                  <a:cubicBezTo>
                    <a:pt x="1417" y="37494"/>
                    <a:pt x="2060" y="36148"/>
                    <a:pt x="2715" y="34827"/>
                  </a:cubicBezTo>
                  <a:cubicBezTo>
                    <a:pt x="2834" y="34839"/>
                    <a:pt x="4584" y="35029"/>
                    <a:pt x="7109" y="35029"/>
                  </a:cubicBezTo>
                  <a:cubicBezTo>
                    <a:pt x="10704" y="35029"/>
                    <a:pt x="15883" y="34612"/>
                    <a:pt x="20146" y="32684"/>
                  </a:cubicBezTo>
                  <a:cubicBezTo>
                    <a:pt x="20146" y="32576"/>
                    <a:pt x="20122" y="32469"/>
                    <a:pt x="20110" y="32374"/>
                  </a:cubicBezTo>
                  <a:cubicBezTo>
                    <a:pt x="15905" y="34322"/>
                    <a:pt x="10741" y="34732"/>
                    <a:pt x="7146" y="34732"/>
                  </a:cubicBezTo>
                  <a:cubicBezTo>
                    <a:pt x="4919" y="34732"/>
                    <a:pt x="3293" y="34575"/>
                    <a:pt x="2870" y="34529"/>
                  </a:cubicBezTo>
                  <a:cubicBezTo>
                    <a:pt x="4477" y="31302"/>
                    <a:pt x="6120" y="28171"/>
                    <a:pt x="7763" y="25230"/>
                  </a:cubicBezTo>
                  <a:cubicBezTo>
                    <a:pt x="8192" y="25254"/>
                    <a:pt x="8621" y="25266"/>
                    <a:pt x="9037" y="25266"/>
                  </a:cubicBezTo>
                  <a:cubicBezTo>
                    <a:pt x="16086" y="25266"/>
                    <a:pt x="22932" y="21516"/>
                    <a:pt x="25944" y="19611"/>
                  </a:cubicBezTo>
                  <a:cubicBezTo>
                    <a:pt x="25992" y="19480"/>
                    <a:pt x="26016" y="19349"/>
                    <a:pt x="26051" y="19194"/>
                  </a:cubicBezTo>
                  <a:lnTo>
                    <a:pt x="26051" y="19194"/>
                  </a:lnTo>
                  <a:cubicBezTo>
                    <a:pt x="23208" y="21029"/>
                    <a:pt x="16194" y="24976"/>
                    <a:pt x="9008" y="24976"/>
                  </a:cubicBezTo>
                  <a:cubicBezTo>
                    <a:pt x="8641" y="24976"/>
                    <a:pt x="8274" y="24966"/>
                    <a:pt x="7906" y="24945"/>
                  </a:cubicBezTo>
                  <a:cubicBezTo>
                    <a:pt x="11097" y="19218"/>
                    <a:pt x="14217" y="14122"/>
                    <a:pt x="16884" y="10014"/>
                  </a:cubicBezTo>
                  <a:cubicBezTo>
                    <a:pt x="16991" y="10014"/>
                    <a:pt x="17145" y="10026"/>
                    <a:pt x="17372" y="10026"/>
                  </a:cubicBezTo>
                  <a:cubicBezTo>
                    <a:pt x="18681" y="10026"/>
                    <a:pt x="21968" y="9788"/>
                    <a:pt x="25825" y="7752"/>
                  </a:cubicBezTo>
                  <a:cubicBezTo>
                    <a:pt x="25873" y="7621"/>
                    <a:pt x="25897" y="7490"/>
                    <a:pt x="25932" y="7347"/>
                  </a:cubicBezTo>
                  <a:lnTo>
                    <a:pt x="25932" y="7347"/>
                  </a:lnTo>
                  <a:cubicBezTo>
                    <a:pt x="22049" y="9478"/>
                    <a:pt x="18706" y="9722"/>
                    <a:pt x="17395" y="9722"/>
                  </a:cubicBezTo>
                  <a:cubicBezTo>
                    <a:pt x="17263" y="9722"/>
                    <a:pt x="17151" y="9720"/>
                    <a:pt x="17062" y="9716"/>
                  </a:cubicBezTo>
                  <a:cubicBezTo>
                    <a:pt x="20086" y="5049"/>
                    <a:pt x="22479" y="1680"/>
                    <a:pt x="23599" y="132"/>
                  </a:cubicBezTo>
                  <a:lnTo>
                    <a:pt x="23325" y="1"/>
                  </a:lnTo>
                  <a:close/>
                </a:path>
              </a:pathLst>
            </a:custGeom>
            <a:solidFill>
              <a:schemeClr val="accent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0" name="Google Shape;1300;p76"/>
          <p:cNvSpPr/>
          <p:nvPr/>
        </p:nvSpPr>
        <p:spPr>
          <a:xfrm>
            <a:off x="1395700" y="3530613"/>
            <a:ext cx="1177050" cy="289625"/>
          </a:xfrm>
          <a:custGeom>
            <a:rect b="b" l="l" r="r" t="t"/>
            <a:pathLst>
              <a:path extrusionOk="0" h="11585" w="47082">
                <a:moveTo>
                  <a:pt x="27013" y="0"/>
                </a:moveTo>
                <a:cubicBezTo>
                  <a:pt x="26819" y="0"/>
                  <a:pt x="26620" y="5"/>
                  <a:pt x="26414" y="15"/>
                </a:cubicBezTo>
                <a:cubicBezTo>
                  <a:pt x="18381" y="399"/>
                  <a:pt x="18381" y="5560"/>
                  <a:pt x="18381" y="5560"/>
                </a:cubicBezTo>
                <a:cubicBezTo>
                  <a:pt x="18381" y="5560"/>
                  <a:pt x="16559" y="2849"/>
                  <a:pt x="13434" y="2849"/>
                </a:cubicBezTo>
                <a:cubicBezTo>
                  <a:pt x="12907" y="2849"/>
                  <a:pt x="12343" y="2926"/>
                  <a:pt x="11745" y="3106"/>
                </a:cubicBezTo>
                <a:cubicBezTo>
                  <a:pt x="7597" y="4346"/>
                  <a:pt x="9125" y="8878"/>
                  <a:pt x="9125" y="8878"/>
                </a:cubicBezTo>
                <a:cubicBezTo>
                  <a:pt x="8825" y="8856"/>
                  <a:pt x="8528" y="8846"/>
                  <a:pt x="8237" y="8846"/>
                </a:cubicBezTo>
                <a:cubicBezTo>
                  <a:pt x="3611" y="8846"/>
                  <a:pt x="230" y="11407"/>
                  <a:pt x="12" y="11576"/>
                </a:cubicBezTo>
                <a:lnTo>
                  <a:pt x="47081" y="11576"/>
                </a:lnTo>
                <a:cubicBezTo>
                  <a:pt x="44812" y="9155"/>
                  <a:pt x="39838" y="8996"/>
                  <a:pt x="38576" y="8996"/>
                </a:cubicBezTo>
                <a:cubicBezTo>
                  <a:pt x="38386" y="8996"/>
                  <a:pt x="38280" y="9000"/>
                  <a:pt x="38280" y="9000"/>
                </a:cubicBezTo>
                <a:cubicBezTo>
                  <a:pt x="37820" y="7091"/>
                  <a:pt x="36378" y="6666"/>
                  <a:pt x="35186" y="6666"/>
                </a:cubicBezTo>
                <a:cubicBezTo>
                  <a:pt x="34230" y="6666"/>
                  <a:pt x="33434" y="6939"/>
                  <a:pt x="33434" y="6939"/>
                </a:cubicBezTo>
                <a:cubicBezTo>
                  <a:pt x="33434" y="6939"/>
                  <a:pt x="34396" y="0"/>
                  <a:pt x="27013" y="0"/>
                </a:cubicBezTo>
                <a:close/>
                <a:moveTo>
                  <a:pt x="1" y="11576"/>
                </a:moveTo>
                <a:lnTo>
                  <a:pt x="1" y="11584"/>
                </a:lnTo>
                <a:cubicBezTo>
                  <a:pt x="1" y="11584"/>
                  <a:pt x="5" y="11581"/>
                  <a:pt x="12" y="1157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76"/>
          <p:cNvSpPr txBox="1"/>
          <p:nvPr/>
        </p:nvSpPr>
        <p:spPr>
          <a:xfrm>
            <a:off x="595125" y="1003475"/>
            <a:ext cx="7760400" cy="5008800"/>
          </a:xfrm>
          <a:prstGeom prst="rect">
            <a:avLst/>
          </a:prstGeom>
          <a:noFill/>
          <a:ln>
            <a:noFill/>
          </a:ln>
        </p:spPr>
        <p:txBody>
          <a:bodyPr anchorCtr="0" anchor="t" bIns="91425" lIns="91425" spcFirstLastPara="1" rIns="91425" wrap="square" tIns="91425">
            <a:spAutoFit/>
          </a:bodyPr>
          <a:lstStyle/>
          <a:p>
            <a:pPr indent="-228600" lvl="0" marL="457200" rtl="0" algn="l">
              <a:lnSpc>
                <a:spcPct val="115000"/>
              </a:lnSpc>
              <a:spcBef>
                <a:spcPts val="1500"/>
              </a:spcBef>
              <a:spcAft>
                <a:spcPts val="0"/>
              </a:spcAft>
              <a:buClr>
                <a:schemeClr val="dk1"/>
              </a:buClr>
              <a:buSzPts val="1200"/>
              <a:buFont typeface="Roboto"/>
              <a:buNone/>
            </a:pPr>
            <a:r>
              <a:rPr b="1" lang="en" sz="1200">
                <a:solidFill>
                  <a:schemeClr val="dk1"/>
                </a:solidFill>
                <a:latin typeface="Roboto"/>
                <a:ea typeface="Roboto"/>
                <a:cs typeface="Roboto"/>
                <a:sym typeface="Roboto"/>
              </a:rPr>
              <a:t>Programming Language: Java</a:t>
            </a:r>
            <a:endParaRPr b="1"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Utilizing the robust and versatile Java programming language for the development of the Inventory Management Application, ensuring platform independence and widespread industry support.</a:t>
            </a:r>
            <a:endParaRPr sz="12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rPr b="1" lang="en" sz="1200">
                <a:solidFill>
                  <a:schemeClr val="dk1"/>
                </a:solidFill>
                <a:latin typeface="Roboto"/>
                <a:ea typeface="Roboto"/>
                <a:cs typeface="Roboto"/>
                <a:sym typeface="Roboto"/>
              </a:rPr>
              <a:t>Integrated Development Environment (IDE): NetBeans</a:t>
            </a:r>
            <a:endParaRPr b="1"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Employing NetBeans as the integrated development environment for Java, providing a feature-rich and user-friendly environment for coding, debugging, and testing.</a:t>
            </a:r>
            <a:endParaRPr sz="12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rPr b="1" lang="en" sz="1200">
                <a:solidFill>
                  <a:schemeClr val="dk1"/>
                </a:solidFill>
                <a:latin typeface="Roboto"/>
                <a:ea typeface="Roboto"/>
                <a:cs typeface="Roboto"/>
                <a:sym typeface="Roboto"/>
              </a:rPr>
              <a:t>UML Tools: Lucidchart, draw.io</a:t>
            </a:r>
            <a:endParaRPr b="1"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Leveraging UML tools such as Lucidchart and draw.io to create detailed UML Class and Use Case diagrams, aiding in visualizing and communicating the system's structure and functionality.</a:t>
            </a:r>
            <a:endParaRPr sz="12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rPr b="1" lang="en" sz="1200">
                <a:solidFill>
                  <a:schemeClr val="dk1"/>
                </a:solidFill>
                <a:latin typeface="Roboto"/>
                <a:ea typeface="Roboto"/>
                <a:cs typeface="Roboto"/>
                <a:sym typeface="Roboto"/>
              </a:rPr>
              <a:t>Version Control: Git</a:t>
            </a:r>
            <a:endParaRPr b="1"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Implementing Git for version control, allowing for collaborative development, tracking changes, and ensuring code integrity throughout the project.</a:t>
            </a:r>
            <a:endParaRPr sz="12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rPr b="1" lang="en" sz="1200">
                <a:solidFill>
                  <a:schemeClr val="dk1"/>
                </a:solidFill>
                <a:latin typeface="Roboto"/>
                <a:ea typeface="Roboto"/>
                <a:cs typeface="Roboto"/>
                <a:sym typeface="Roboto"/>
              </a:rPr>
              <a:t>Database Management System: MySQL</a:t>
            </a:r>
            <a:endParaRPr b="1"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Implementing MySQL as the database management system to store, manage, and retrieve inventory data efficiently and reliably.</a:t>
            </a:r>
            <a:endParaRPr sz="1200">
              <a:solidFill>
                <a:schemeClr val="dk1"/>
              </a:solidFill>
              <a:latin typeface="Roboto"/>
              <a:ea typeface="Roboto"/>
              <a:cs typeface="Roboto"/>
              <a:sym typeface="Roboto"/>
            </a:endParaRPr>
          </a:p>
          <a:p>
            <a:pPr indent="0" lvl="0" marL="0" rtl="0" algn="l">
              <a:lnSpc>
                <a:spcPct val="115000"/>
              </a:lnSpc>
              <a:spcBef>
                <a:spcPts val="1500"/>
              </a:spcBef>
              <a:spcAft>
                <a:spcPts val="0"/>
              </a:spcAft>
              <a:buNone/>
            </a:pPr>
            <a:r>
              <a:t/>
            </a:r>
            <a:endParaRPr sz="1200">
              <a:solidFill>
                <a:schemeClr val="dk1"/>
              </a:solidFill>
              <a:latin typeface="Roboto"/>
              <a:ea typeface="Roboto"/>
              <a:cs typeface="Roboto"/>
              <a:sym typeface="Roboto"/>
            </a:endParaRPr>
          </a:p>
          <a:p>
            <a:pPr indent="0" lvl="0" marL="0" rtl="0" algn="l">
              <a:lnSpc>
                <a:spcPct val="115000"/>
              </a:lnSpc>
              <a:spcBef>
                <a:spcPts val="1500"/>
              </a:spcBef>
              <a:spcAft>
                <a:spcPts val="0"/>
              </a:spcAft>
              <a:buNone/>
            </a:pPr>
            <a:r>
              <a:t/>
            </a:r>
            <a:endParaRPr sz="1200">
              <a:solidFill>
                <a:schemeClr val="dk1"/>
              </a:solidFill>
              <a:latin typeface="Roboto"/>
              <a:ea typeface="Roboto"/>
              <a:cs typeface="Roboto"/>
              <a:sym typeface="Roboto"/>
            </a:endParaRPr>
          </a:p>
          <a:p>
            <a:pPr indent="0" lvl="0" marL="0" rtl="0" algn="l">
              <a:lnSpc>
                <a:spcPct val="115000"/>
              </a:lnSpc>
              <a:spcBef>
                <a:spcPts val="1500"/>
              </a:spcBef>
              <a:spcAft>
                <a:spcPts val="0"/>
              </a:spcAft>
              <a:buNone/>
            </a:pPr>
            <a:r>
              <a:t/>
            </a:r>
            <a:endParaRPr sz="1200">
              <a:solidFill>
                <a:schemeClr val="dk1"/>
              </a:solidFill>
              <a:latin typeface="Roboto"/>
              <a:ea typeface="Roboto"/>
              <a:cs typeface="Roboto"/>
              <a:sym typeface="Roboto"/>
            </a:endParaRPr>
          </a:p>
          <a:p>
            <a:pPr indent="0" lvl="0" marL="0" rtl="0" algn="l">
              <a:spcBef>
                <a:spcPts val="1500"/>
              </a:spcBef>
              <a:spcAft>
                <a:spcPts val="0"/>
              </a:spcAft>
              <a:buNone/>
            </a:pPr>
            <a:r>
              <a:t/>
            </a:r>
            <a:endParaRPr sz="1500">
              <a:solidFill>
                <a:schemeClr val="dk1"/>
              </a:solidFill>
              <a:latin typeface="Arimo"/>
              <a:ea typeface="Arimo"/>
              <a:cs typeface="Arimo"/>
              <a:sym typeface="Arimo"/>
            </a:endParaRPr>
          </a:p>
        </p:txBody>
      </p:sp>
      <p:sp>
        <p:nvSpPr>
          <p:cNvPr id="1302" name="Google Shape;1302;p7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6" name="Shape 1306"/>
        <p:cNvGrpSpPr/>
        <p:nvPr/>
      </p:nvGrpSpPr>
      <p:grpSpPr>
        <a:xfrm>
          <a:off x="0" y="0"/>
          <a:ext cx="0" cy="0"/>
          <a:chOff x="0" y="0"/>
          <a:chExt cx="0" cy="0"/>
        </a:xfrm>
      </p:grpSpPr>
      <p:sp>
        <p:nvSpPr>
          <p:cNvPr id="1307" name="Google Shape;1307;p77"/>
          <p:cNvSpPr/>
          <p:nvPr/>
        </p:nvSpPr>
        <p:spPr>
          <a:xfrm>
            <a:off x="7547800" y="1915975"/>
            <a:ext cx="1177050" cy="289625"/>
          </a:xfrm>
          <a:custGeom>
            <a:rect b="b" l="l" r="r" t="t"/>
            <a:pathLst>
              <a:path extrusionOk="0" h="11585" w="47082">
                <a:moveTo>
                  <a:pt x="27013" y="0"/>
                </a:moveTo>
                <a:cubicBezTo>
                  <a:pt x="26819" y="0"/>
                  <a:pt x="26620" y="5"/>
                  <a:pt x="26414" y="15"/>
                </a:cubicBezTo>
                <a:cubicBezTo>
                  <a:pt x="18381" y="399"/>
                  <a:pt x="18381" y="5560"/>
                  <a:pt x="18381" y="5560"/>
                </a:cubicBezTo>
                <a:cubicBezTo>
                  <a:pt x="18381" y="5560"/>
                  <a:pt x="16559" y="2849"/>
                  <a:pt x="13434" y="2849"/>
                </a:cubicBezTo>
                <a:cubicBezTo>
                  <a:pt x="12907" y="2849"/>
                  <a:pt x="12343" y="2926"/>
                  <a:pt x="11745" y="3106"/>
                </a:cubicBezTo>
                <a:cubicBezTo>
                  <a:pt x="7597" y="4346"/>
                  <a:pt x="9125" y="8878"/>
                  <a:pt x="9125" y="8878"/>
                </a:cubicBezTo>
                <a:cubicBezTo>
                  <a:pt x="8825" y="8856"/>
                  <a:pt x="8528" y="8846"/>
                  <a:pt x="8237" y="8846"/>
                </a:cubicBezTo>
                <a:cubicBezTo>
                  <a:pt x="3611" y="8846"/>
                  <a:pt x="230" y="11407"/>
                  <a:pt x="12" y="11576"/>
                </a:cubicBezTo>
                <a:lnTo>
                  <a:pt x="47081" y="11576"/>
                </a:lnTo>
                <a:cubicBezTo>
                  <a:pt x="44812" y="9155"/>
                  <a:pt x="39838" y="8996"/>
                  <a:pt x="38576" y="8996"/>
                </a:cubicBezTo>
                <a:cubicBezTo>
                  <a:pt x="38386" y="8996"/>
                  <a:pt x="38280" y="9000"/>
                  <a:pt x="38280" y="9000"/>
                </a:cubicBezTo>
                <a:cubicBezTo>
                  <a:pt x="37820" y="7091"/>
                  <a:pt x="36378" y="6666"/>
                  <a:pt x="35186" y="6666"/>
                </a:cubicBezTo>
                <a:cubicBezTo>
                  <a:pt x="34230" y="6666"/>
                  <a:pt x="33434" y="6939"/>
                  <a:pt x="33434" y="6939"/>
                </a:cubicBezTo>
                <a:cubicBezTo>
                  <a:pt x="33434" y="6939"/>
                  <a:pt x="34396" y="0"/>
                  <a:pt x="27013" y="0"/>
                </a:cubicBezTo>
                <a:close/>
                <a:moveTo>
                  <a:pt x="1" y="11576"/>
                </a:moveTo>
                <a:lnTo>
                  <a:pt x="1" y="11584"/>
                </a:lnTo>
                <a:cubicBezTo>
                  <a:pt x="1" y="11584"/>
                  <a:pt x="5" y="11581"/>
                  <a:pt x="12" y="1157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8" name="Google Shape;1308;p77"/>
          <p:cNvGrpSpPr/>
          <p:nvPr/>
        </p:nvGrpSpPr>
        <p:grpSpPr>
          <a:xfrm>
            <a:off x="1546038" y="3936275"/>
            <a:ext cx="957404" cy="957575"/>
            <a:chOff x="1054650" y="3414050"/>
            <a:chExt cx="957404" cy="957575"/>
          </a:xfrm>
        </p:grpSpPr>
        <p:sp>
          <p:nvSpPr>
            <p:cNvPr id="1309" name="Google Shape;1309;p77"/>
            <p:cNvSpPr/>
            <p:nvPr/>
          </p:nvSpPr>
          <p:spPr>
            <a:xfrm>
              <a:off x="1555818" y="3443668"/>
              <a:ext cx="455216" cy="427974"/>
            </a:xfrm>
            <a:custGeom>
              <a:rect b="b" l="l" r="r" t="t"/>
              <a:pathLst>
                <a:path extrusionOk="0" h="10086" w="10728">
                  <a:moveTo>
                    <a:pt x="3274" y="1"/>
                  </a:moveTo>
                  <a:cubicBezTo>
                    <a:pt x="2417" y="1251"/>
                    <a:pt x="1143" y="3430"/>
                    <a:pt x="441" y="6156"/>
                  </a:cubicBezTo>
                  <a:cubicBezTo>
                    <a:pt x="214" y="7121"/>
                    <a:pt x="36" y="8228"/>
                    <a:pt x="0" y="9431"/>
                  </a:cubicBezTo>
                  <a:cubicBezTo>
                    <a:pt x="419" y="9426"/>
                    <a:pt x="832" y="9423"/>
                    <a:pt x="1237" y="9423"/>
                  </a:cubicBezTo>
                  <a:cubicBezTo>
                    <a:pt x="1809" y="9423"/>
                    <a:pt x="2363" y="9429"/>
                    <a:pt x="2893" y="9442"/>
                  </a:cubicBezTo>
                  <a:cubicBezTo>
                    <a:pt x="6037" y="9538"/>
                    <a:pt x="8858" y="9835"/>
                    <a:pt x="10728" y="10085"/>
                  </a:cubicBezTo>
                  <a:cubicBezTo>
                    <a:pt x="10716" y="9704"/>
                    <a:pt x="10668" y="9311"/>
                    <a:pt x="10609" y="8930"/>
                  </a:cubicBezTo>
                  <a:cubicBezTo>
                    <a:pt x="10501" y="8288"/>
                    <a:pt x="10370" y="7657"/>
                    <a:pt x="10156" y="7061"/>
                  </a:cubicBezTo>
                  <a:cubicBezTo>
                    <a:pt x="9061" y="3716"/>
                    <a:pt x="6465" y="1144"/>
                    <a:pt x="3274"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77"/>
            <p:cNvSpPr/>
            <p:nvPr/>
          </p:nvSpPr>
          <p:spPr>
            <a:xfrm>
              <a:off x="1054650" y="3520471"/>
              <a:ext cx="289008" cy="409261"/>
            </a:xfrm>
            <a:custGeom>
              <a:rect b="b" l="l" r="r" t="t"/>
              <a:pathLst>
                <a:path extrusionOk="0" h="9645" w="6811">
                  <a:moveTo>
                    <a:pt x="4227" y="1"/>
                  </a:moveTo>
                  <a:cubicBezTo>
                    <a:pt x="2084" y="1727"/>
                    <a:pt x="619" y="4227"/>
                    <a:pt x="167" y="7001"/>
                  </a:cubicBezTo>
                  <a:cubicBezTo>
                    <a:pt x="95" y="7394"/>
                    <a:pt x="48" y="7811"/>
                    <a:pt x="36" y="8252"/>
                  </a:cubicBezTo>
                  <a:cubicBezTo>
                    <a:pt x="0" y="8704"/>
                    <a:pt x="24" y="9180"/>
                    <a:pt x="48" y="9645"/>
                  </a:cubicBezTo>
                  <a:cubicBezTo>
                    <a:pt x="2119" y="8811"/>
                    <a:pt x="4453" y="8287"/>
                    <a:pt x="6810" y="7990"/>
                  </a:cubicBezTo>
                  <a:cubicBezTo>
                    <a:pt x="6656" y="6561"/>
                    <a:pt x="6370" y="5287"/>
                    <a:pt x="6048" y="4203"/>
                  </a:cubicBezTo>
                  <a:cubicBezTo>
                    <a:pt x="5525" y="2501"/>
                    <a:pt x="4846" y="1072"/>
                    <a:pt x="4227"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77"/>
            <p:cNvSpPr/>
            <p:nvPr/>
          </p:nvSpPr>
          <p:spPr>
            <a:xfrm>
              <a:off x="1553781" y="3856494"/>
              <a:ext cx="458271" cy="464763"/>
            </a:xfrm>
            <a:custGeom>
              <a:rect b="b" l="l" r="r" t="t"/>
              <a:pathLst>
                <a:path extrusionOk="0" h="10953" w="10800">
                  <a:moveTo>
                    <a:pt x="1206" y="0"/>
                  </a:moveTo>
                  <a:cubicBezTo>
                    <a:pt x="823" y="0"/>
                    <a:pt x="436" y="4"/>
                    <a:pt x="48" y="11"/>
                  </a:cubicBezTo>
                  <a:cubicBezTo>
                    <a:pt x="0" y="3262"/>
                    <a:pt x="1024" y="7119"/>
                    <a:pt x="4572" y="10953"/>
                  </a:cubicBezTo>
                  <a:cubicBezTo>
                    <a:pt x="8275" y="9107"/>
                    <a:pt x="10716" y="5309"/>
                    <a:pt x="10799" y="1106"/>
                  </a:cubicBezTo>
                  <a:lnTo>
                    <a:pt x="10799" y="654"/>
                  </a:lnTo>
                  <a:cubicBezTo>
                    <a:pt x="8611" y="362"/>
                    <a:pt x="5072" y="0"/>
                    <a:pt x="1206"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77"/>
            <p:cNvSpPr/>
            <p:nvPr/>
          </p:nvSpPr>
          <p:spPr>
            <a:xfrm>
              <a:off x="1058172" y="3871600"/>
              <a:ext cx="296094" cy="419870"/>
            </a:xfrm>
            <a:custGeom>
              <a:rect b="b" l="l" r="r" t="t"/>
              <a:pathLst>
                <a:path extrusionOk="0" h="9895" w="6978">
                  <a:moveTo>
                    <a:pt x="6751" y="0"/>
                  </a:moveTo>
                  <a:cubicBezTo>
                    <a:pt x="4370" y="298"/>
                    <a:pt x="2036" y="834"/>
                    <a:pt x="0" y="1667"/>
                  </a:cubicBezTo>
                  <a:cubicBezTo>
                    <a:pt x="12" y="1834"/>
                    <a:pt x="36" y="2013"/>
                    <a:pt x="60" y="2179"/>
                  </a:cubicBezTo>
                  <a:cubicBezTo>
                    <a:pt x="179" y="2917"/>
                    <a:pt x="358" y="3632"/>
                    <a:pt x="608" y="4310"/>
                  </a:cubicBezTo>
                  <a:cubicBezTo>
                    <a:pt x="751" y="4715"/>
                    <a:pt x="917" y="5108"/>
                    <a:pt x="1096" y="5477"/>
                  </a:cubicBezTo>
                  <a:cubicBezTo>
                    <a:pt x="1977" y="7287"/>
                    <a:pt x="3334" y="8811"/>
                    <a:pt x="4977" y="9894"/>
                  </a:cubicBezTo>
                  <a:cubicBezTo>
                    <a:pt x="6632" y="6204"/>
                    <a:pt x="6977" y="2834"/>
                    <a:pt x="6751"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77"/>
            <p:cNvSpPr/>
            <p:nvPr/>
          </p:nvSpPr>
          <p:spPr>
            <a:xfrm>
              <a:off x="1279456" y="3856961"/>
              <a:ext cx="456234" cy="514664"/>
            </a:xfrm>
            <a:custGeom>
              <a:rect b="b" l="l" r="r" t="t"/>
              <a:pathLst>
                <a:path extrusionOk="0" h="12129" w="10752">
                  <a:moveTo>
                    <a:pt x="6215" y="0"/>
                  </a:moveTo>
                  <a:lnTo>
                    <a:pt x="6215" y="0"/>
                  </a:lnTo>
                  <a:cubicBezTo>
                    <a:pt x="4763" y="48"/>
                    <a:pt x="3275" y="143"/>
                    <a:pt x="1822" y="322"/>
                  </a:cubicBezTo>
                  <a:cubicBezTo>
                    <a:pt x="2060" y="3191"/>
                    <a:pt x="1703" y="6644"/>
                    <a:pt x="0" y="10406"/>
                  </a:cubicBezTo>
                  <a:cubicBezTo>
                    <a:pt x="1752" y="11504"/>
                    <a:pt x="3804" y="12128"/>
                    <a:pt x="5967" y="12128"/>
                  </a:cubicBezTo>
                  <a:cubicBezTo>
                    <a:pt x="6524" y="12128"/>
                    <a:pt x="7088" y="12087"/>
                    <a:pt x="7656" y="12002"/>
                  </a:cubicBezTo>
                  <a:cubicBezTo>
                    <a:pt x="8751" y="11835"/>
                    <a:pt x="9787" y="11513"/>
                    <a:pt x="10752" y="11073"/>
                  </a:cubicBezTo>
                  <a:cubicBezTo>
                    <a:pt x="7204" y="7180"/>
                    <a:pt x="6168" y="3298"/>
                    <a:pt x="6215"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77"/>
            <p:cNvSpPr/>
            <p:nvPr/>
          </p:nvSpPr>
          <p:spPr>
            <a:xfrm>
              <a:off x="1243601" y="3414050"/>
              <a:ext cx="440067" cy="443929"/>
            </a:xfrm>
            <a:custGeom>
              <a:rect b="b" l="l" r="r" t="t"/>
              <a:pathLst>
                <a:path extrusionOk="0" h="10462" w="10371">
                  <a:moveTo>
                    <a:pt x="6852" y="0"/>
                  </a:moveTo>
                  <a:cubicBezTo>
                    <a:pt x="6297" y="0"/>
                    <a:pt x="5734" y="42"/>
                    <a:pt x="5167" y="127"/>
                  </a:cubicBezTo>
                  <a:cubicBezTo>
                    <a:pt x="3215" y="425"/>
                    <a:pt x="1464" y="1199"/>
                    <a:pt x="0" y="2318"/>
                  </a:cubicBezTo>
                  <a:cubicBezTo>
                    <a:pt x="631" y="3402"/>
                    <a:pt x="1322" y="4866"/>
                    <a:pt x="1857" y="6604"/>
                  </a:cubicBezTo>
                  <a:cubicBezTo>
                    <a:pt x="2203" y="7723"/>
                    <a:pt x="2500" y="9009"/>
                    <a:pt x="2655" y="10462"/>
                  </a:cubicBezTo>
                  <a:cubicBezTo>
                    <a:pt x="4155" y="10283"/>
                    <a:pt x="5644" y="10176"/>
                    <a:pt x="7072" y="10140"/>
                  </a:cubicBezTo>
                  <a:cubicBezTo>
                    <a:pt x="7108" y="8914"/>
                    <a:pt x="7287" y="7759"/>
                    <a:pt x="7560" y="6747"/>
                  </a:cubicBezTo>
                  <a:cubicBezTo>
                    <a:pt x="8239" y="4044"/>
                    <a:pt x="9513" y="1854"/>
                    <a:pt x="10370" y="568"/>
                  </a:cubicBezTo>
                  <a:cubicBezTo>
                    <a:pt x="9258" y="200"/>
                    <a:pt x="8072" y="0"/>
                    <a:pt x="6852"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77"/>
            <p:cNvSpPr/>
            <p:nvPr/>
          </p:nvSpPr>
          <p:spPr>
            <a:xfrm>
              <a:off x="1057154" y="3437600"/>
              <a:ext cx="954901" cy="887730"/>
            </a:xfrm>
            <a:custGeom>
              <a:rect b="b" l="l" r="r" t="t"/>
              <a:pathLst>
                <a:path extrusionOk="0" h="20921" w="22504">
                  <a:moveTo>
                    <a:pt x="14788" y="1"/>
                  </a:moveTo>
                  <a:cubicBezTo>
                    <a:pt x="13919" y="1287"/>
                    <a:pt x="12657" y="3478"/>
                    <a:pt x="11966" y="6180"/>
                  </a:cubicBezTo>
                  <a:cubicBezTo>
                    <a:pt x="11716" y="7192"/>
                    <a:pt x="11526" y="8335"/>
                    <a:pt x="11478" y="9574"/>
                  </a:cubicBezTo>
                  <a:cubicBezTo>
                    <a:pt x="10049" y="9621"/>
                    <a:pt x="8561" y="9705"/>
                    <a:pt x="7061" y="9883"/>
                  </a:cubicBezTo>
                  <a:cubicBezTo>
                    <a:pt x="6906" y="8442"/>
                    <a:pt x="6632" y="7145"/>
                    <a:pt x="6287" y="6037"/>
                  </a:cubicBezTo>
                  <a:cubicBezTo>
                    <a:pt x="5751" y="4287"/>
                    <a:pt x="5049" y="2835"/>
                    <a:pt x="4430" y="1751"/>
                  </a:cubicBezTo>
                  <a:cubicBezTo>
                    <a:pt x="4346" y="1811"/>
                    <a:pt x="4263" y="1870"/>
                    <a:pt x="4192" y="1930"/>
                  </a:cubicBezTo>
                  <a:cubicBezTo>
                    <a:pt x="4799" y="3001"/>
                    <a:pt x="5477" y="4430"/>
                    <a:pt x="6001" y="6121"/>
                  </a:cubicBezTo>
                  <a:cubicBezTo>
                    <a:pt x="6335" y="7204"/>
                    <a:pt x="6632" y="8490"/>
                    <a:pt x="6763" y="9919"/>
                  </a:cubicBezTo>
                  <a:cubicBezTo>
                    <a:pt x="4430" y="10216"/>
                    <a:pt x="2084" y="10740"/>
                    <a:pt x="1" y="11574"/>
                  </a:cubicBezTo>
                  <a:cubicBezTo>
                    <a:pt x="24" y="11669"/>
                    <a:pt x="24" y="11776"/>
                    <a:pt x="36" y="11883"/>
                  </a:cubicBezTo>
                  <a:cubicBezTo>
                    <a:pt x="2072" y="11050"/>
                    <a:pt x="4394" y="10514"/>
                    <a:pt x="6787" y="10216"/>
                  </a:cubicBezTo>
                  <a:lnTo>
                    <a:pt x="6787" y="10216"/>
                  </a:lnTo>
                  <a:cubicBezTo>
                    <a:pt x="7025" y="13038"/>
                    <a:pt x="6668" y="16420"/>
                    <a:pt x="5025" y="20099"/>
                  </a:cubicBezTo>
                  <a:cubicBezTo>
                    <a:pt x="5108" y="20158"/>
                    <a:pt x="5180" y="20206"/>
                    <a:pt x="5275" y="20265"/>
                  </a:cubicBezTo>
                  <a:cubicBezTo>
                    <a:pt x="6966" y="16491"/>
                    <a:pt x="7323" y="13062"/>
                    <a:pt x="7085" y="10169"/>
                  </a:cubicBezTo>
                  <a:cubicBezTo>
                    <a:pt x="8549" y="9990"/>
                    <a:pt x="10026" y="9907"/>
                    <a:pt x="11478" y="9859"/>
                  </a:cubicBezTo>
                  <a:lnTo>
                    <a:pt x="11478" y="9859"/>
                  </a:lnTo>
                  <a:cubicBezTo>
                    <a:pt x="11431" y="13134"/>
                    <a:pt x="12478" y="17027"/>
                    <a:pt x="16015" y="20920"/>
                  </a:cubicBezTo>
                  <a:cubicBezTo>
                    <a:pt x="16110" y="20873"/>
                    <a:pt x="16217" y="20825"/>
                    <a:pt x="16300" y="20777"/>
                  </a:cubicBezTo>
                  <a:cubicBezTo>
                    <a:pt x="12728" y="16967"/>
                    <a:pt x="11704" y="13122"/>
                    <a:pt x="11752" y="9883"/>
                  </a:cubicBezTo>
                  <a:cubicBezTo>
                    <a:pt x="12132" y="9876"/>
                    <a:pt x="12509" y="9872"/>
                    <a:pt x="12883" y="9872"/>
                  </a:cubicBezTo>
                  <a:cubicBezTo>
                    <a:pt x="16760" y="9872"/>
                    <a:pt x="20310" y="10244"/>
                    <a:pt x="22503" y="10526"/>
                  </a:cubicBezTo>
                  <a:cubicBezTo>
                    <a:pt x="22503" y="10419"/>
                    <a:pt x="22503" y="10324"/>
                    <a:pt x="22492" y="10228"/>
                  </a:cubicBezTo>
                  <a:cubicBezTo>
                    <a:pt x="20622" y="9978"/>
                    <a:pt x="17800" y="9681"/>
                    <a:pt x="14669" y="9585"/>
                  </a:cubicBezTo>
                  <a:cubicBezTo>
                    <a:pt x="14132" y="9572"/>
                    <a:pt x="13575" y="9566"/>
                    <a:pt x="13001" y="9566"/>
                  </a:cubicBezTo>
                  <a:cubicBezTo>
                    <a:pt x="12596" y="9566"/>
                    <a:pt x="12183" y="9569"/>
                    <a:pt x="11764" y="9574"/>
                  </a:cubicBezTo>
                  <a:cubicBezTo>
                    <a:pt x="11812" y="8371"/>
                    <a:pt x="11990" y="7264"/>
                    <a:pt x="12240" y="6264"/>
                  </a:cubicBezTo>
                  <a:cubicBezTo>
                    <a:pt x="12919" y="3549"/>
                    <a:pt x="14205" y="1358"/>
                    <a:pt x="15062" y="108"/>
                  </a:cubicBezTo>
                  <a:cubicBezTo>
                    <a:pt x="14979" y="84"/>
                    <a:pt x="14872" y="49"/>
                    <a:pt x="14788"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6" name="Google Shape;1316;p77"/>
          <p:cNvGrpSpPr/>
          <p:nvPr/>
        </p:nvGrpSpPr>
        <p:grpSpPr>
          <a:xfrm>
            <a:off x="6416967" y="3429812"/>
            <a:ext cx="1983520" cy="1589086"/>
            <a:chOff x="6416967" y="3429812"/>
            <a:chExt cx="1983520" cy="1589086"/>
          </a:xfrm>
        </p:grpSpPr>
        <p:sp>
          <p:nvSpPr>
            <p:cNvPr id="1317" name="Google Shape;1317;p77"/>
            <p:cNvSpPr/>
            <p:nvPr/>
          </p:nvSpPr>
          <p:spPr>
            <a:xfrm flipH="1">
              <a:off x="6416967" y="4815000"/>
              <a:ext cx="1653688" cy="203898"/>
            </a:xfrm>
            <a:custGeom>
              <a:rect b="b" l="l" r="r" t="t"/>
              <a:pathLst>
                <a:path extrusionOk="0" h="6349" w="84566">
                  <a:moveTo>
                    <a:pt x="42287" y="0"/>
                  </a:moveTo>
                  <a:cubicBezTo>
                    <a:pt x="18930" y="0"/>
                    <a:pt x="0" y="1415"/>
                    <a:pt x="0" y="3170"/>
                  </a:cubicBezTo>
                  <a:cubicBezTo>
                    <a:pt x="0" y="4925"/>
                    <a:pt x="18930" y="6348"/>
                    <a:pt x="42287" y="6348"/>
                  </a:cubicBezTo>
                  <a:cubicBezTo>
                    <a:pt x="53498" y="6348"/>
                    <a:pt x="64256" y="6016"/>
                    <a:pt x="72184" y="5414"/>
                  </a:cubicBezTo>
                  <a:cubicBezTo>
                    <a:pt x="80112" y="4820"/>
                    <a:pt x="84565" y="4017"/>
                    <a:pt x="84565" y="3170"/>
                  </a:cubicBezTo>
                  <a:cubicBezTo>
                    <a:pt x="84565" y="2332"/>
                    <a:pt x="80112" y="1520"/>
                    <a:pt x="72184" y="926"/>
                  </a:cubicBezTo>
                  <a:cubicBezTo>
                    <a:pt x="64256" y="332"/>
                    <a:pt x="53498" y="0"/>
                    <a:pt x="42287" y="0"/>
                  </a:cubicBezTo>
                  <a:close/>
                </a:path>
              </a:pathLst>
            </a:custGeom>
            <a:solidFill>
              <a:srgbClr val="2C2C2C">
                <a:alpha val="547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8" name="Google Shape;1318;p77"/>
            <p:cNvGrpSpPr/>
            <p:nvPr/>
          </p:nvGrpSpPr>
          <p:grpSpPr>
            <a:xfrm rot="-668011">
              <a:off x="6663152" y="3574688"/>
              <a:ext cx="1627199" cy="1299326"/>
              <a:chOff x="5725025" y="3505880"/>
              <a:chExt cx="1627166" cy="1299299"/>
            </a:xfrm>
          </p:grpSpPr>
          <p:sp>
            <p:nvSpPr>
              <p:cNvPr id="1319" name="Google Shape;1319;p77"/>
              <p:cNvSpPr/>
              <p:nvPr/>
            </p:nvSpPr>
            <p:spPr>
              <a:xfrm>
                <a:off x="5725025" y="3505880"/>
                <a:ext cx="1627166" cy="1189521"/>
              </a:xfrm>
              <a:custGeom>
                <a:rect b="b" l="l" r="r" t="t"/>
                <a:pathLst>
                  <a:path extrusionOk="0" h="24530" w="33555">
                    <a:moveTo>
                      <a:pt x="29941" y="0"/>
                    </a:moveTo>
                    <a:cubicBezTo>
                      <a:pt x="29842" y="0"/>
                      <a:pt x="29737" y="8"/>
                      <a:pt x="29626" y="24"/>
                    </a:cubicBezTo>
                    <a:cubicBezTo>
                      <a:pt x="28245" y="239"/>
                      <a:pt x="27673" y="1334"/>
                      <a:pt x="27673" y="1334"/>
                    </a:cubicBezTo>
                    <a:cubicBezTo>
                      <a:pt x="27673" y="1334"/>
                      <a:pt x="26959" y="2763"/>
                      <a:pt x="27006" y="4144"/>
                    </a:cubicBezTo>
                    <a:cubicBezTo>
                      <a:pt x="27054" y="5537"/>
                      <a:pt x="27280" y="8990"/>
                      <a:pt x="26994" y="10097"/>
                    </a:cubicBezTo>
                    <a:cubicBezTo>
                      <a:pt x="26731" y="11127"/>
                      <a:pt x="26226" y="12632"/>
                      <a:pt x="24605" y="12632"/>
                    </a:cubicBezTo>
                    <a:cubicBezTo>
                      <a:pt x="24465" y="12632"/>
                      <a:pt x="24317" y="12621"/>
                      <a:pt x="24161" y="12597"/>
                    </a:cubicBezTo>
                    <a:cubicBezTo>
                      <a:pt x="22454" y="12342"/>
                      <a:pt x="21072" y="10463"/>
                      <a:pt x="17876" y="10463"/>
                    </a:cubicBezTo>
                    <a:cubicBezTo>
                      <a:pt x="17349" y="10463"/>
                      <a:pt x="16772" y="10515"/>
                      <a:pt x="16136" y="10633"/>
                    </a:cubicBezTo>
                    <a:cubicBezTo>
                      <a:pt x="12600" y="11311"/>
                      <a:pt x="11635" y="15157"/>
                      <a:pt x="10218" y="17776"/>
                    </a:cubicBezTo>
                    <a:cubicBezTo>
                      <a:pt x="8802" y="20396"/>
                      <a:pt x="6658" y="21967"/>
                      <a:pt x="4099" y="22337"/>
                    </a:cubicBezTo>
                    <a:cubicBezTo>
                      <a:pt x="3745" y="22388"/>
                      <a:pt x="3431" y="22409"/>
                      <a:pt x="3151" y="22409"/>
                    </a:cubicBezTo>
                    <a:cubicBezTo>
                      <a:pt x="1760" y="22409"/>
                      <a:pt x="1212" y="21884"/>
                      <a:pt x="807" y="21884"/>
                    </a:cubicBezTo>
                    <a:cubicBezTo>
                      <a:pt x="704" y="21884"/>
                      <a:pt x="611" y="21918"/>
                      <a:pt x="515" y="22003"/>
                    </a:cubicBezTo>
                    <a:cubicBezTo>
                      <a:pt x="0" y="22473"/>
                      <a:pt x="1777" y="24530"/>
                      <a:pt x="5944" y="24530"/>
                    </a:cubicBezTo>
                    <a:cubicBezTo>
                      <a:pt x="6212" y="24530"/>
                      <a:pt x="6490" y="24521"/>
                      <a:pt x="6778" y="24503"/>
                    </a:cubicBezTo>
                    <a:cubicBezTo>
                      <a:pt x="11540" y="24206"/>
                      <a:pt x="12802" y="22337"/>
                      <a:pt x="13600" y="22158"/>
                    </a:cubicBezTo>
                    <a:cubicBezTo>
                      <a:pt x="13656" y="22145"/>
                      <a:pt x="13728" y="22140"/>
                      <a:pt x="13817" y="22140"/>
                    </a:cubicBezTo>
                    <a:cubicBezTo>
                      <a:pt x="14605" y="22140"/>
                      <a:pt x="16630" y="22596"/>
                      <a:pt x="18976" y="22596"/>
                    </a:cubicBezTo>
                    <a:cubicBezTo>
                      <a:pt x="20055" y="22596"/>
                      <a:pt x="21202" y="22500"/>
                      <a:pt x="22327" y="22217"/>
                    </a:cubicBezTo>
                    <a:cubicBezTo>
                      <a:pt x="26185" y="21253"/>
                      <a:pt x="29149" y="18836"/>
                      <a:pt x="29983" y="14264"/>
                    </a:cubicBezTo>
                    <a:cubicBezTo>
                      <a:pt x="30828" y="9680"/>
                      <a:pt x="29388" y="7585"/>
                      <a:pt x="29566" y="5775"/>
                    </a:cubicBezTo>
                    <a:cubicBezTo>
                      <a:pt x="29734" y="4077"/>
                      <a:pt x="31442" y="4025"/>
                      <a:pt x="31652" y="4025"/>
                    </a:cubicBezTo>
                    <a:cubicBezTo>
                      <a:pt x="31666" y="4025"/>
                      <a:pt x="31674" y="4025"/>
                      <a:pt x="31674" y="4025"/>
                    </a:cubicBezTo>
                    <a:cubicBezTo>
                      <a:pt x="31838" y="4037"/>
                      <a:pt x="31987" y="4044"/>
                      <a:pt x="32122" y="4044"/>
                    </a:cubicBezTo>
                    <a:cubicBezTo>
                      <a:pt x="33254" y="4044"/>
                      <a:pt x="33433" y="3611"/>
                      <a:pt x="33507" y="2941"/>
                    </a:cubicBezTo>
                    <a:cubicBezTo>
                      <a:pt x="33555" y="2167"/>
                      <a:pt x="33245" y="1524"/>
                      <a:pt x="32340" y="1251"/>
                    </a:cubicBezTo>
                    <a:cubicBezTo>
                      <a:pt x="31497" y="988"/>
                      <a:pt x="31077" y="0"/>
                      <a:pt x="29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77"/>
              <p:cNvSpPr/>
              <p:nvPr/>
            </p:nvSpPr>
            <p:spPr>
              <a:xfrm>
                <a:off x="6528780" y="4080850"/>
                <a:ext cx="245421" cy="116673"/>
              </a:xfrm>
              <a:custGeom>
                <a:rect b="b" l="l" r="r" t="t"/>
                <a:pathLst>
                  <a:path extrusionOk="0" h="2406" w="5061">
                    <a:moveTo>
                      <a:pt x="2050" y="1"/>
                    </a:moveTo>
                    <a:cubicBezTo>
                      <a:pt x="1513" y="1"/>
                      <a:pt x="925" y="54"/>
                      <a:pt x="274" y="178"/>
                    </a:cubicBezTo>
                    <a:cubicBezTo>
                      <a:pt x="191" y="190"/>
                      <a:pt x="83" y="225"/>
                      <a:pt x="0" y="237"/>
                    </a:cubicBezTo>
                    <a:cubicBezTo>
                      <a:pt x="72" y="1178"/>
                      <a:pt x="179" y="2214"/>
                      <a:pt x="1024" y="2333"/>
                    </a:cubicBezTo>
                    <a:cubicBezTo>
                      <a:pt x="1080" y="2341"/>
                      <a:pt x="1134" y="2344"/>
                      <a:pt x="1186" y="2344"/>
                    </a:cubicBezTo>
                    <a:cubicBezTo>
                      <a:pt x="2014" y="2344"/>
                      <a:pt x="2378" y="1413"/>
                      <a:pt x="2808" y="1413"/>
                    </a:cubicBezTo>
                    <a:cubicBezTo>
                      <a:pt x="2927" y="1413"/>
                      <a:pt x="3051" y="1484"/>
                      <a:pt x="3191" y="1666"/>
                    </a:cubicBezTo>
                    <a:cubicBezTo>
                      <a:pt x="3450" y="1999"/>
                      <a:pt x="3773" y="2406"/>
                      <a:pt x="4127" y="2406"/>
                    </a:cubicBezTo>
                    <a:cubicBezTo>
                      <a:pt x="4342" y="2406"/>
                      <a:pt x="4568" y="2255"/>
                      <a:pt x="4798" y="1845"/>
                    </a:cubicBezTo>
                    <a:cubicBezTo>
                      <a:pt x="5001" y="1499"/>
                      <a:pt x="5060" y="1071"/>
                      <a:pt x="5036" y="642"/>
                    </a:cubicBezTo>
                    <a:cubicBezTo>
                      <a:pt x="4226" y="278"/>
                      <a:pt x="3272" y="1"/>
                      <a:pt x="20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77"/>
              <p:cNvSpPr/>
              <p:nvPr/>
            </p:nvSpPr>
            <p:spPr>
              <a:xfrm>
                <a:off x="6504356" y="4070285"/>
                <a:ext cx="691988" cy="577643"/>
              </a:xfrm>
              <a:custGeom>
                <a:rect b="b" l="l" r="r" t="t"/>
                <a:pathLst>
                  <a:path extrusionOk="0" h="11912" w="14270">
                    <a:moveTo>
                      <a:pt x="14198" y="0"/>
                    </a:moveTo>
                    <a:cubicBezTo>
                      <a:pt x="14198" y="1"/>
                      <a:pt x="14269" y="5192"/>
                      <a:pt x="10221" y="7918"/>
                    </a:cubicBezTo>
                    <a:cubicBezTo>
                      <a:pt x="7848" y="9518"/>
                      <a:pt x="5033" y="9901"/>
                      <a:pt x="2974" y="9901"/>
                    </a:cubicBezTo>
                    <a:cubicBezTo>
                      <a:pt x="1357" y="9901"/>
                      <a:pt x="206" y="9665"/>
                      <a:pt x="101" y="9597"/>
                    </a:cubicBezTo>
                    <a:cubicBezTo>
                      <a:pt x="98" y="9595"/>
                      <a:pt x="95" y="9594"/>
                      <a:pt x="92" y="9594"/>
                    </a:cubicBezTo>
                    <a:cubicBezTo>
                      <a:pt x="1" y="9594"/>
                      <a:pt x="107" y="10472"/>
                      <a:pt x="280" y="11740"/>
                    </a:cubicBezTo>
                    <a:cubicBezTo>
                      <a:pt x="1084" y="11831"/>
                      <a:pt x="2011" y="11912"/>
                      <a:pt x="2994" y="11912"/>
                    </a:cubicBezTo>
                    <a:cubicBezTo>
                      <a:pt x="4061" y="11912"/>
                      <a:pt x="5194" y="11817"/>
                      <a:pt x="6304" y="11538"/>
                    </a:cubicBezTo>
                    <a:cubicBezTo>
                      <a:pt x="10162" y="10561"/>
                      <a:pt x="13127" y="8156"/>
                      <a:pt x="13960" y="3584"/>
                    </a:cubicBezTo>
                    <a:cubicBezTo>
                      <a:pt x="14210" y="2167"/>
                      <a:pt x="14258" y="1012"/>
                      <a:pt x="1419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77"/>
              <p:cNvSpPr/>
              <p:nvPr/>
            </p:nvSpPr>
            <p:spPr>
              <a:xfrm>
                <a:off x="6504356" y="4223278"/>
                <a:ext cx="680447" cy="424455"/>
              </a:xfrm>
              <a:custGeom>
                <a:rect b="b" l="l" r="r" t="t"/>
                <a:pathLst>
                  <a:path extrusionOk="0" h="8753" w="14032">
                    <a:moveTo>
                      <a:pt x="14031" y="1"/>
                    </a:moveTo>
                    <a:lnTo>
                      <a:pt x="14031" y="1"/>
                    </a:lnTo>
                    <a:cubicBezTo>
                      <a:pt x="14013" y="70"/>
                      <a:pt x="14000" y="146"/>
                      <a:pt x="13988" y="223"/>
                    </a:cubicBezTo>
                    <a:lnTo>
                      <a:pt x="13988" y="223"/>
                    </a:lnTo>
                    <a:cubicBezTo>
                      <a:pt x="14003" y="149"/>
                      <a:pt x="14017" y="75"/>
                      <a:pt x="14031" y="1"/>
                    </a:cubicBezTo>
                    <a:close/>
                    <a:moveTo>
                      <a:pt x="13988" y="223"/>
                    </a:moveTo>
                    <a:cubicBezTo>
                      <a:pt x="13088" y="4592"/>
                      <a:pt x="10170" y="6922"/>
                      <a:pt x="6388" y="7859"/>
                    </a:cubicBezTo>
                    <a:cubicBezTo>
                      <a:pt x="5269" y="8140"/>
                      <a:pt x="4132" y="8237"/>
                      <a:pt x="3058" y="8237"/>
                    </a:cubicBezTo>
                    <a:cubicBezTo>
                      <a:pt x="2086" y="8237"/>
                      <a:pt x="1167" y="8157"/>
                      <a:pt x="363" y="8061"/>
                    </a:cubicBezTo>
                    <a:cubicBezTo>
                      <a:pt x="280" y="7406"/>
                      <a:pt x="208" y="6847"/>
                      <a:pt x="173" y="6478"/>
                    </a:cubicBezTo>
                    <a:cubicBezTo>
                      <a:pt x="137" y="6454"/>
                      <a:pt x="113" y="6454"/>
                      <a:pt x="101" y="6442"/>
                    </a:cubicBezTo>
                    <a:cubicBezTo>
                      <a:pt x="98" y="6440"/>
                      <a:pt x="95" y="6439"/>
                      <a:pt x="92" y="6439"/>
                    </a:cubicBezTo>
                    <a:cubicBezTo>
                      <a:pt x="1" y="6439"/>
                      <a:pt x="107" y="7317"/>
                      <a:pt x="280" y="8585"/>
                    </a:cubicBezTo>
                    <a:cubicBezTo>
                      <a:pt x="1076" y="8675"/>
                      <a:pt x="1991" y="8752"/>
                      <a:pt x="2961" y="8752"/>
                    </a:cubicBezTo>
                    <a:cubicBezTo>
                      <a:pt x="4035" y="8752"/>
                      <a:pt x="5178" y="8658"/>
                      <a:pt x="6304" y="8383"/>
                    </a:cubicBezTo>
                    <a:cubicBezTo>
                      <a:pt x="10162" y="7406"/>
                      <a:pt x="13115" y="5001"/>
                      <a:pt x="13948" y="429"/>
                    </a:cubicBezTo>
                    <a:cubicBezTo>
                      <a:pt x="13965" y="362"/>
                      <a:pt x="13976" y="292"/>
                      <a:pt x="13988" y="22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77"/>
              <p:cNvSpPr/>
              <p:nvPr/>
            </p:nvSpPr>
            <p:spPr>
              <a:xfrm>
                <a:off x="7220422" y="4214154"/>
                <a:ext cx="1212" cy="4073"/>
              </a:xfrm>
              <a:custGeom>
                <a:rect b="b" l="l" r="r" t="t"/>
                <a:pathLst>
                  <a:path extrusionOk="0" h="84" w="25">
                    <a:moveTo>
                      <a:pt x="25" y="1"/>
                    </a:moveTo>
                    <a:lnTo>
                      <a:pt x="25" y="1"/>
                    </a:lnTo>
                    <a:cubicBezTo>
                      <a:pt x="1" y="24"/>
                      <a:pt x="1" y="48"/>
                      <a:pt x="1" y="84"/>
                    </a:cubicBezTo>
                    <a:lnTo>
                      <a:pt x="25" y="1"/>
                    </a:lnTo>
                    <a:close/>
                  </a:path>
                </a:pathLst>
              </a:custGeom>
              <a:solidFill>
                <a:srgbClr val="F4DF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77"/>
              <p:cNvSpPr/>
              <p:nvPr/>
            </p:nvSpPr>
            <p:spPr>
              <a:xfrm>
                <a:off x="6638582" y="4550647"/>
                <a:ext cx="21385" cy="89517"/>
              </a:xfrm>
              <a:custGeom>
                <a:rect b="b" l="l" r="r" t="t"/>
                <a:pathLst>
                  <a:path extrusionOk="0" h="1846" w="441">
                    <a:moveTo>
                      <a:pt x="72" y="0"/>
                    </a:moveTo>
                    <a:cubicBezTo>
                      <a:pt x="0" y="1417"/>
                      <a:pt x="131" y="1846"/>
                      <a:pt x="131" y="1846"/>
                    </a:cubicBezTo>
                    <a:lnTo>
                      <a:pt x="441" y="1774"/>
                    </a:lnTo>
                    <a:cubicBezTo>
                      <a:pt x="310" y="1548"/>
                      <a:pt x="369" y="489"/>
                      <a:pt x="41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77"/>
              <p:cNvSpPr/>
              <p:nvPr/>
            </p:nvSpPr>
            <p:spPr>
              <a:xfrm>
                <a:off x="6708992" y="4546622"/>
                <a:ext cx="22016" cy="87771"/>
              </a:xfrm>
              <a:custGeom>
                <a:rect b="b" l="l" r="r" t="t"/>
                <a:pathLst>
                  <a:path extrusionOk="0" h="1810" w="454">
                    <a:moveTo>
                      <a:pt x="406" y="0"/>
                    </a:moveTo>
                    <a:lnTo>
                      <a:pt x="406" y="0"/>
                    </a:lnTo>
                    <a:cubicBezTo>
                      <a:pt x="286" y="12"/>
                      <a:pt x="179" y="12"/>
                      <a:pt x="60" y="24"/>
                    </a:cubicBezTo>
                    <a:cubicBezTo>
                      <a:pt x="1" y="1417"/>
                      <a:pt x="132" y="1810"/>
                      <a:pt x="132" y="1810"/>
                    </a:cubicBezTo>
                    <a:lnTo>
                      <a:pt x="453" y="1738"/>
                    </a:lnTo>
                    <a:cubicBezTo>
                      <a:pt x="310" y="1512"/>
                      <a:pt x="370" y="488"/>
                      <a:pt x="4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77"/>
              <p:cNvSpPr/>
              <p:nvPr/>
            </p:nvSpPr>
            <p:spPr>
              <a:xfrm>
                <a:off x="6789828" y="4532754"/>
                <a:ext cx="21967" cy="91263"/>
              </a:xfrm>
              <a:custGeom>
                <a:rect b="b" l="l" r="r" t="t"/>
                <a:pathLst>
                  <a:path extrusionOk="0" h="1882" w="453">
                    <a:moveTo>
                      <a:pt x="417" y="0"/>
                    </a:moveTo>
                    <a:cubicBezTo>
                      <a:pt x="298" y="36"/>
                      <a:pt x="191" y="48"/>
                      <a:pt x="72" y="72"/>
                    </a:cubicBezTo>
                    <a:cubicBezTo>
                      <a:pt x="1" y="1477"/>
                      <a:pt x="132" y="1882"/>
                      <a:pt x="132" y="1882"/>
                    </a:cubicBezTo>
                    <a:lnTo>
                      <a:pt x="453" y="1798"/>
                    </a:lnTo>
                    <a:cubicBezTo>
                      <a:pt x="310" y="1560"/>
                      <a:pt x="370" y="488"/>
                      <a:pt x="41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77"/>
              <p:cNvSpPr/>
              <p:nvPr/>
            </p:nvSpPr>
            <p:spPr>
              <a:xfrm>
                <a:off x="7052509" y="4401680"/>
                <a:ext cx="43934" cy="49705"/>
              </a:xfrm>
              <a:custGeom>
                <a:rect b="b" l="l" r="r" t="t"/>
                <a:pathLst>
                  <a:path extrusionOk="0" h="1025" w="906">
                    <a:moveTo>
                      <a:pt x="227" y="1"/>
                    </a:moveTo>
                    <a:lnTo>
                      <a:pt x="1" y="215"/>
                    </a:lnTo>
                    <a:cubicBezTo>
                      <a:pt x="465" y="870"/>
                      <a:pt x="703" y="1025"/>
                      <a:pt x="703" y="1025"/>
                    </a:cubicBezTo>
                    <a:lnTo>
                      <a:pt x="906" y="775"/>
                    </a:lnTo>
                    <a:cubicBezTo>
                      <a:pt x="763" y="715"/>
                      <a:pt x="477" y="358"/>
                      <a:pt x="2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77"/>
              <p:cNvSpPr/>
              <p:nvPr/>
            </p:nvSpPr>
            <p:spPr>
              <a:xfrm>
                <a:off x="7090624" y="4356097"/>
                <a:ext cx="45098" cy="38697"/>
              </a:xfrm>
              <a:custGeom>
                <a:rect b="b" l="l" r="r" t="t"/>
                <a:pathLst>
                  <a:path extrusionOk="0" h="798" w="930">
                    <a:moveTo>
                      <a:pt x="203" y="0"/>
                    </a:moveTo>
                    <a:cubicBezTo>
                      <a:pt x="144" y="83"/>
                      <a:pt x="84" y="167"/>
                      <a:pt x="1" y="250"/>
                    </a:cubicBezTo>
                    <a:cubicBezTo>
                      <a:pt x="537" y="714"/>
                      <a:pt x="763" y="798"/>
                      <a:pt x="763" y="798"/>
                    </a:cubicBezTo>
                    <a:lnTo>
                      <a:pt x="929" y="524"/>
                    </a:lnTo>
                    <a:cubicBezTo>
                      <a:pt x="775" y="488"/>
                      <a:pt x="501" y="262"/>
                      <a:pt x="2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77"/>
              <p:cNvSpPr/>
              <p:nvPr/>
            </p:nvSpPr>
            <p:spPr>
              <a:xfrm>
                <a:off x="7125296" y="4305278"/>
                <a:ext cx="34672" cy="33508"/>
              </a:xfrm>
              <a:custGeom>
                <a:rect b="b" l="l" r="r" t="t"/>
                <a:pathLst>
                  <a:path extrusionOk="0" h="691" w="715">
                    <a:moveTo>
                      <a:pt x="155" y="0"/>
                    </a:moveTo>
                    <a:cubicBezTo>
                      <a:pt x="107" y="96"/>
                      <a:pt x="48" y="179"/>
                      <a:pt x="0" y="286"/>
                    </a:cubicBezTo>
                    <a:cubicBezTo>
                      <a:pt x="405" y="619"/>
                      <a:pt x="584" y="691"/>
                      <a:pt x="584" y="691"/>
                    </a:cubicBezTo>
                    <a:lnTo>
                      <a:pt x="714" y="393"/>
                    </a:lnTo>
                    <a:cubicBezTo>
                      <a:pt x="595" y="381"/>
                      <a:pt x="381" y="215"/>
                      <a:pt x="1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77"/>
              <p:cNvSpPr/>
              <p:nvPr/>
            </p:nvSpPr>
            <p:spPr>
              <a:xfrm>
                <a:off x="7150657" y="4253294"/>
                <a:ext cx="27786" cy="22016"/>
              </a:xfrm>
              <a:custGeom>
                <a:rect b="b" l="l" r="r" t="t"/>
                <a:pathLst>
                  <a:path extrusionOk="0" h="454" w="573">
                    <a:moveTo>
                      <a:pt x="120" y="1"/>
                    </a:moveTo>
                    <a:cubicBezTo>
                      <a:pt x="96" y="96"/>
                      <a:pt x="49" y="203"/>
                      <a:pt x="1" y="286"/>
                    </a:cubicBezTo>
                    <a:cubicBezTo>
                      <a:pt x="346" y="441"/>
                      <a:pt x="477" y="453"/>
                      <a:pt x="477" y="453"/>
                    </a:cubicBezTo>
                    <a:lnTo>
                      <a:pt x="572" y="144"/>
                    </a:lnTo>
                    <a:cubicBezTo>
                      <a:pt x="477" y="144"/>
                      <a:pt x="311" y="96"/>
                      <a:pt x="1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77"/>
              <p:cNvSpPr/>
              <p:nvPr/>
            </p:nvSpPr>
            <p:spPr>
              <a:xfrm>
                <a:off x="7219258" y="4218179"/>
                <a:ext cx="1212" cy="9892"/>
              </a:xfrm>
              <a:custGeom>
                <a:rect b="b" l="l" r="r" t="t"/>
                <a:pathLst>
                  <a:path extrusionOk="0" h="204" w="25">
                    <a:moveTo>
                      <a:pt x="25" y="1"/>
                    </a:moveTo>
                    <a:cubicBezTo>
                      <a:pt x="13" y="72"/>
                      <a:pt x="1" y="144"/>
                      <a:pt x="1" y="203"/>
                    </a:cubicBezTo>
                    <a:lnTo>
                      <a:pt x="25" y="1"/>
                    </a:lnTo>
                    <a:close/>
                  </a:path>
                </a:pathLst>
              </a:custGeom>
              <a:solidFill>
                <a:srgbClr val="EFD4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77"/>
              <p:cNvSpPr/>
              <p:nvPr/>
            </p:nvSpPr>
            <p:spPr>
              <a:xfrm>
                <a:off x="7221586" y="4212990"/>
                <a:ext cx="48" cy="1212"/>
              </a:xfrm>
              <a:custGeom>
                <a:rect b="b" l="l" r="r" t="t"/>
                <a:pathLst>
                  <a:path extrusionOk="0" h="25" w="1">
                    <a:moveTo>
                      <a:pt x="1" y="1"/>
                    </a:moveTo>
                    <a:lnTo>
                      <a:pt x="1" y="1"/>
                    </a:lnTo>
                    <a:lnTo>
                      <a:pt x="1" y="25"/>
                    </a:lnTo>
                    <a:close/>
                  </a:path>
                </a:pathLst>
              </a:custGeom>
              <a:solidFill>
                <a:srgbClr val="EFD4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77"/>
              <p:cNvSpPr/>
              <p:nvPr/>
            </p:nvSpPr>
            <p:spPr>
              <a:xfrm>
                <a:off x="7173206" y="4189236"/>
                <a:ext cx="16778" cy="17942"/>
              </a:xfrm>
              <a:custGeom>
                <a:rect b="b" l="l" r="r" t="t"/>
                <a:pathLst>
                  <a:path extrusionOk="0" h="370" w="346">
                    <a:moveTo>
                      <a:pt x="72" y="0"/>
                    </a:moveTo>
                    <a:cubicBezTo>
                      <a:pt x="48" y="95"/>
                      <a:pt x="24" y="191"/>
                      <a:pt x="0" y="298"/>
                    </a:cubicBezTo>
                    <a:cubicBezTo>
                      <a:pt x="191" y="357"/>
                      <a:pt x="274" y="369"/>
                      <a:pt x="298" y="369"/>
                    </a:cubicBezTo>
                    <a:cubicBezTo>
                      <a:pt x="310" y="298"/>
                      <a:pt x="310" y="238"/>
                      <a:pt x="322" y="167"/>
                    </a:cubicBezTo>
                    <a:lnTo>
                      <a:pt x="346" y="95"/>
                    </a:lnTo>
                    <a:cubicBezTo>
                      <a:pt x="322" y="60"/>
                      <a:pt x="322" y="60"/>
                      <a:pt x="346" y="48"/>
                    </a:cubicBezTo>
                    <a:lnTo>
                      <a:pt x="346" y="48"/>
                    </a:lnTo>
                    <a:cubicBezTo>
                      <a:pt x="335" y="50"/>
                      <a:pt x="323" y="51"/>
                      <a:pt x="311" y="51"/>
                    </a:cubicBezTo>
                    <a:cubicBezTo>
                      <a:pt x="252" y="51"/>
                      <a:pt x="170" y="30"/>
                      <a:pt x="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77"/>
              <p:cNvSpPr/>
              <p:nvPr/>
            </p:nvSpPr>
            <p:spPr>
              <a:xfrm>
                <a:off x="6362501" y="4311720"/>
                <a:ext cx="19058" cy="19106"/>
              </a:xfrm>
              <a:custGeom>
                <a:rect b="b" l="l" r="r" t="t"/>
                <a:pathLst>
                  <a:path extrusionOk="0" h="394" w="393">
                    <a:moveTo>
                      <a:pt x="191" y="1"/>
                    </a:moveTo>
                    <a:cubicBezTo>
                      <a:pt x="83" y="1"/>
                      <a:pt x="0" y="96"/>
                      <a:pt x="0" y="191"/>
                    </a:cubicBezTo>
                    <a:cubicBezTo>
                      <a:pt x="0" y="298"/>
                      <a:pt x="83" y="394"/>
                      <a:pt x="191" y="394"/>
                    </a:cubicBezTo>
                    <a:cubicBezTo>
                      <a:pt x="298" y="394"/>
                      <a:pt x="393" y="298"/>
                      <a:pt x="393" y="191"/>
                    </a:cubicBezTo>
                    <a:cubicBezTo>
                      <a:pt x="393" y="72"/>
                      <a:pt x="298" y="1"/>
                      <a:pt x="1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77"/>
              <p:cNvSpPr/>
              <p:nvPr/>
            </p:nvSpPr>
            <p:spPr>
              <a:xfrm>
                <a:off x="6344608" y="4352163"/>
                <a:ext cx="18476" cy="18524"/>
              </a:xfrm>
              <a:custGeom>
                <a:rect b="b" l="l" r="r" t="t"/>
                <a:pathLst>
                  <a:path extrusionOk="0" h="382" w="381">
                    <a:moveTo>
                      <a:pt x="191" y="0"/>
                    </a:moveTo>
                    <a:cubicBezTo>
                      <a:pt x="83" y="0"/>
                      <a:pt x="0" y="83"/>
                      <a:pt x="0" y="191"/>
                    </a:cubicBezTo>
                    <a:cubicBezTo>
                      <a:pt x="0" y="298"/>
                      <a:pt x="83" y="381"/>
                      <a:pt x="191" y="381"/>
                    </a:cubicBezTo>
                    <a:cubicBezTo>
                      <a:pt x="298" y="381"/>
                      <a:pt x="381" y="298"/>
                      <a:pt x="381" y="191"/>
                    </a:cubicBezTo>
                    <a:cubicBezTo>
                      <a:pt x="381" y="83"/>
                      <a:pt x="298" y="0"/>
                      <a:pt x="1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77"/>
              <p:cNvSpPr/>
              <p:nvPr/>
            </p:nvSpPr>
            <p:spPr>
              <a:xfrm>
                <a:off x="6383256" y="4359097"/>
                <a:ext cx="19106" cy="19058"/>
              </a:xfrm>
              <a:custGeom>
                <a:rect b="b" l="l" r="r" t="t"/>
                <a:pathLst>
                  <a:path extrusionOk="0" h="393" w="394">
                    <a:moveTo>
                      <a:pt x="203" y="0"/>
                    </a:moveTo>
                    <a:cubicBezTo>
                      <a:pt x="96" y="0"/>
                      <a:pt x="1" y="95"/>
                      <a:pt x="1" y="202"/>
                    </a:cubicBezTo>
                    <a:cubicBezTo>
                      <a:pt x="1" y="310"/>
                      <a:pt x="96" y="393"/>
                      <a:pt x="203" y="393"/>
                    </a:cubicBezTo>
                    <a:cubicBezTo>
                      <a:pt x="298" y="393"/>
                      <a:pt x="394" y="310"/>
                      <a:pt x="394" y="202"/>
                    </a:cubicBezTo>
                    <a:cubicBezTo>
                      <a:pt x="394" y="95"/>
                      <a:pt x="298" y="0"/>
                      <a:pt x="2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77"/>
              <p:cNvSpPr/>
              <p:nvPr/>
            </p:nvSpPr>
            <p:spPr>
              <a:xfrm>
                <a:off x="6253346" y="4555974"/>
                <a:ext cx="19106" cy="18524"/>
              </a:xfrm>
              <a:custGeom>
                <a:rect b="b" l="l" r="r" t="t"/>
                <a:pathLst>
                  <a:path extrusionOk="0" h="382" w="394">
                    <a:moveTo>
                      <a:pt x="203" y="0"/>
                    </a:moveTo>
                    <a:cubicBezTo>
                      <a:pt x="96" y="0"/>
                      <a:pt x="1" y="83"/>
                      <a:pt x="1" y="191"/>
                    </a:cubicBezTo>
                    <a:cubicBezTo>
                      <a:pt x="1" y="298"/>
                      <a:pt x="96" y="381"/>
                      <a:pt x="203" y="381"/>
                    </a:cubicBezTo>
                    <a:cubicBezTo>
                      <a:pt x="298" y="381"/>
                      <a:pt x="394" y="298"/>
                      <a:pt x="394" y="191"/>
                    </a:cubicBezTo>
                    <a:cubicBezTo>
                      <a:pt x="394" y="83"/>
                      <a:pt x="298" y="0"/>
                      <a:pt x="2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77"/>
              <p:cNvSpPr/>
              <p:nvPr/>
            </p:nvSpPr>
            <p:spPr>
              <a:xfrm>
                <a:off x="6236034" y="4596368"/>
                <a:ext cx="19106" cy="18524"/>
              </a:xfrm>
              <a:custGeom>
                <a:rect b="b" l="l" r="r" t="t"/>
                <a:pathLst>
                  <a:path extrusionOk="0" h="382" w="394">
                    <a:moveTo>
                      <a:pt x="191" y="0"/>
                    </a:moveTo>
                    <a:cubicBezTo>
                      <a:pt x="96" y="0"/>
                      <a:pt x="1" y="84"/>
                      <a:pt x="1" y="191"/>
                    </a:cubicBezTo>
                    <a:cubicBezTo>
                      <a:pt x="1" y="298"/>
                      <a:pt x="96" y="381"/>
                      <a:pt x="191" y="381"/>
                    </a:cubicBezTo>
                    <a:cubicBezTo>
                      <a:pt x="298" y="381"/>
                      <a:pt x="394" y="298"/>
                      <a:pt x="394" y="191"/>
                    </a:cubicBezTo>
                    <a:cubicBezTo>
                      <a:pt x="394" y="84"/>
                      <a:pt x="298" y="0"/>
                      <a:pt x="1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77"/>
              <p:cNvSpPr/>
              <p:nvPr/>
            </p:nvSpPr>
            <p:spPr>
              <a:xfrm>
                <a:off x="6274731" y="4603303"/>
                <a:ext cx="18524" cy="19106"/>
              </a:xfrm>
              <a:custGeom>
                <a:rect b="b" l="l" r="r" t="t"/>
                <a:pathLst>
                  <a:path extrusionOk="0" h="394" w="382">
                    <a:moveTo>
                      <a:pt x="191" y="0"/>
                    </a:moveTo>
                    <a:cubicBezTo>
                      <a:pt x="84" y="0"/>
                      <a:pt x="0" y="84"/>
                      <a:pt x="0" y="191"/>
                    </a:cubicBezTo>
                    <a:cubicBezTo>
                      <a:pt x="0" y="298"/>
                      <a:pt x="84" y="393"/>
                      <a:pt x="191" y="393"/>
                    </a:cubicBezTo>
                    <a:cubicBezTo>
                      <a:pt x="298" y="393"/>
                      <a:pt x="381" y="298"/>
                      <a:pt x="381" y="191"/>
                    </a:cubicBezTo>
                    <a:cubicBezTo>
                      <a:pt x="381" y="84"/>
                      <a:pt x="298" y="0"/>
                      <a:pt x="1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77"/>
              <p:cNvSpPr/>
              <p:nvPr/>
            </p:nvSpPr>
            <p:spPr>
              <a:xfrm>
                <a:off x="6972773" y="4202031"/>
                <a:ext cx="19058" cy="18524"/>
              </a:xfrm>
              <a:custGeom>
                <a:rect b="b" l="l" r="r" t="t"/>
                <a:pathLst>
                  <a:path extrusionOk="0" h="382" w="393">
                    <a:moveTo>
                      <a:pt x="202" y="1"/>
                    </a:moveTo>
                    <a:cubicBezTo>
                      <a:pt x="95" y="1"/>
                      <a:pt x="0" y="84"/>
                      <a:pt x="0" y="191"/>
                    </a:cubicBezTo>
                    <a:cubicBezTo>
                      <a:pt x="0" y="298"/>
                      <a:pt x="95" y="382"/>
                      <a:pt x="202" y="382"/>
                    </a:cubicBezTo>
                    <a:cubicBezTo>
                      <a:pt x="310" y="382"/>
                      <a:pt x="393" y="298"/>
                      <a:pt x="393" y="191"/>
                    </a:cubicBezTo>
                    <a:cubicBezTo>
                      <a:pt x="393" y="84"/>
                      <a:pt x="310" y="1"/>
                      <a:pt x="2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77"/>
              <p:cNvSpPr/>
              <p:nvPr/>
            </p:nvSpPr>
            <p:spPr>
              <a:xfrm>
                <a:off x="6954831" y="4242425"/>
                <a:ext cx="19106" cy="19106"/>
              </a:xfrm>
              <a:custGeom>
                <a:rect b="b" l="l" r="r" t="t"/>
                <a:pathLst>
                  <a:path extrusionOk="0" h="394" w="394">
                    <a:moveTo>
                      <a:pt x="191" y="1"/>
                    </a:moveTo>
                    <a:cubicBezTo>
                      <a:pt x="96" y="1"/>
                      <a:pt x="1" y="84"/>
                      <a:pt x="1" y="191"/>
                    </a:cubicBezTo>
                    <a:cubicBezTo>
                      <a:pt x="1" y="299"/>
                      <a:pt x="96" y="394"/>
                      <a:pt x="191" y="394"/>
                    </a:cubicBezTo>
                    <a:cubicBezTo>
                      <a:pt x="299" y="394"/>
                      <a:pt x="394" y="299"/>
                      <a:pt x="394" y="191"/>
                    </a:cubicBezTo>
                    <a:cubicBezTo>
                      <a:pt x="394" y="84"/>
                      <a:pt x="299" y="1"/>
                      <a:pt x="1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77"/>
              <p:cNvSpPr/>
              <p:nvPr/>
            </p:nvSpPr>
            <p:spPr>
              <a:xfrm>
                <a:off x="6994110" y="4249941"/>
                <a:ext cx="18524" cy="18524"/>
              </a:xfrm>
              <a:custGeom>
                <a:rect b="b" l="l" r="r" t="t"/>
                <a:pathLst>
                  <a:path extrusionOk="0" h="382" w="382">
                    <a:moveTo>
                      <a:pt x="191" y="1"/>
                    </a:moveTo>
                    <a:cubicBezTo>
                      <a:pt x="84" y="1"/>
                      <a:pt x="1" y="84"/>
                      <a:pt x="1" y="191"/>
                    </a:cubicBezTo>
                    <a:cubicBezTo>
                      <a:pt x="1" y="298"/>
                      <a:pt x="84" y="382"/>
                      <a:pt x="191" y="382"/>
                    </a:cubicBezTo>
                    <a:cubicBezTo>
                      <a:pt x="298" y="382"/>
                      <a:pt x="382" y="298"/>
                      <a:pt x="382" y="191"/>
                    </a:cubicBezTo>
                    <a:cubicBezTo>
                      <a:pt x="382" y="84"/>
                      <a:pt x="298" y="1"/>
                      <a:pt x="1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77"/>
              <p:cNvSpPr/>
              <p:nvPr/>
            </p:nvSpPr>
            <p:spPr>
              <a:xfrm>
                <a:off x="7130954" y="4020720"/>
                <a:ext cx="19106" cy="19106"/>
              </a:xfrm>
              <a:custGeom>
                <a:rect b="b" l="l" r="r" t="t"/>
                <a:pathLst>
                  <a:path extrusionOk="0" h="394" w="394">
                    <a:moveTo>
                      <a:pt x="203" y="1"/>
                    </a:moveTo>
                    <a:cubicBezTo>
                      <a:pt x="96" y="1"/>
                      <a:pt x="0" y="96"/>
                      <a:pt x="0" y="191"/>
                    </a:cubicBezTo>
                    <a:cubicBezTo>
                      <a:pt x="0" y="299"/>
                      <a:pt x="96" y="394"/>
                      <a:pt x="203" y="394"/>
                    </a:cubicBezTo>
                    <a:cubicBezTo>
                      <a:pt x="298" y="394"/>
                      <a:pt x="393" y="299"/>
                      <a:pt x="393" y="191"/>
                    </a:cubicBezTo>
                    <a:cubicBezTo>
                      <a:pt x="393" y="96"/>
                      <a:pt x="298" y="1"/>
                      <a:pt x="2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77"/>
              <p:cNvSpPr/>
              <p:nvPr/>
            </p:nvSpPr>
            <p:spPr>
              <a:xfrm>
                <a:off x="7126348" y="4065187"/>
                <a:ext cx="18524" cy="18524"/>
              </a:xfrm>
              <a:custGeom>
                <a:rect b="b" l="l" r="r" t="t"/>
                <a:pathLst>
                  <a:path extrusionOk="0" h="382" w="382">
                    <a:moveTo>
                      <a:pt x="191" y="1"/>
                    </a:moveTo>
                    <a:cubicBezTo>
                      <a:pt x="83" y="1"/>
                      <a:pt x="0" y="84"/>
                      <a:pt x="0" y="191"/>
                    </a:cubicBezTo>
                    <a:cubicBezTo>
                      <a:pt x="0" y="298"/>
                      <a:pt x="83" y="382"/>
                      <a:pt x="191" y="382"/>
                    </a:cubicBezTo>
                    <a:cubicBezTo>
                      <a:pt x="298" y="382"/>
                      <a:pt x="381" y="298"/>
                      <a:pt x="381" y="191"/>
                    </a:cubicBezTo>
                    <a:cubicBezTo>
                      <a:pt x="381" y="84"/>
                      <a:pt x="298" y="1"/>
                      <a:pt x="1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77"/>
              <p:cNvSpPr/>
              <p:nvPr/>
            </p:nvSpPr>
            <p:spPr>
              <a:xfrm>
                <a:off x="7164996" y="4060580"/>
                <a:ext cx="18524" cy="18524"/>
              </a:xfrm>
              <a:custGeom>
                <a:rect b="b" l="l" r="r" t="t"/>
                <a:pathLst>
                  <a:path extrusionOk="0" h="382" w="382">
                    <a:moveTo>
                      <a:pt x="191" y="0"/>
                    </a:moveTo>
                    <a:cubicBezTo>
                      <a:pt x="84" y="0"/>
                      <a:pt x="1" y="84"/>
                      <a:pt x="1" y="191"/>
                    </a:cubicBezTo>
                    <a:cubicBezTo>
                      <a:pt x="1" y="298"/>
                      <a:pt x="84" y="381"/>
                      <a:pt x="191" y="381"/>
                    </a:cubicBezTo>
                    <a:cubicBezTo>
                      <a:pt x="298" y="381"/>
                      <a:pt x="382" y="298"/>
                      <a:pt x="382" y="191"/>
                    </a:cubicBezTo>
                    <a:cubicBezTo>
                      <a:pt x="382" y="84"/>
                      <a:pt x="298" y="0"/>
                      <a:pt x="1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77"/>
              <p:cNvSpPr/>
              <p:nvPr/>
            </p:nvSpPr>
            <p:spPr>
              <a:xfrm>
                <a:off x="6753347" y="4387368"/>
                <a:ext cx="19106" cy="19106"/>
              </a:xfrm>
              <a:custGeom>
                <a:rect b="b" l="l" r="r" t="t"/>
                <a:pathLst>
                  <a:path extrusionOk="0" h="394" w="394">
                    <a:moveTo>
                      <a:pt x="203" y="0"/>
                    </a:moveTo>
                    <a:cubicBezTo>
                      <a:pt x="96" y="0"/>
                      <a:pt x="1" y="96"/>
                      <a:pt x="1" y="203"/>
                    </a:cubicBezTo>
                    <a:cubicBezTo>
                      <a:pt x="1" y="298"/>
                      <a:pt x="96" y="393"/>
                      <a:pt x="203" y="393"/>
                    </a:cubicBezTo>
                    <a:cubicBezTo>
                      <a:pt x="310" y="393"/>
                      <a:pt x="394" y="298"/>
                      <a:pt x="394" y="203"/>
                    </a:cubicBezTo>
                    <a:cubicBezTo>
                      <a:pt x="394" y="96"/>
                      <a:pt x="310" y="0"/>
                      <a:pt x="2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77"/>
              <p:cNvSpPr/>
              <p:nvPr/>
            </p:nvSpPr>
            <p:spPr>
              <a:xfrm>
                <a:off x="6736617" y="4427762"/>
                <a:ext cx="18524" cy="19106"/>
              </a:xfrm>
              <a:custGeom>
                <a:rect b="b" l="l" r="r" t="t"/>
                <a:pathLst>
                  <a:path extrusionOk="0" h="394" w="382">
                    <a:moveTo>
                      <a:pt x="191" y="1"/>
                    </a:moveTo>
                    <a:cubicBezTo>
                      <a:pt x="84" y="1"/>
                      <a:pt x="0" y="96"/>
                      <a:pt x="0" y="191"/>
                    </a:cubicBezTo>
                    <a:cubicBezTo>
                      <a:pt x="0" y="299"/>
                      <a:pt x="84" y="394"/>
                      <a:pt x="191" y="394"/>
                    </a:cubicBezTo>
                    <a:cubicBezTo>
                      <a:pt x="298" y="394"/>
                      <a:pt x="381" y="299"/>
                      <a:pt x="381" y="191"/>
                    </a:cubicBezTo>
                    <a:cubicBezTo>
                      <a:pt x="381" y="96"/>
                      <a:pt x="298" y="1"/>
                      <a:pt x="1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77"/>
              <p:cNvSpPr/>
              <p:nvPr/>
            </p:nvSpPr>
            <p:spPr>
              <a:xfrm>
                <a:off x="6775314" y="4435229"/>
                <a:ext cx="19058" cy="18573"/>
              </a:xfrm>
              <a:custGeom>
                <a:rect b="b" l="l" r="r" t="t"/>
                <a:pathLst>
                  <a:path extrusionOk="0" h="383" w="393">
                    <a:moveTo>
                      <a:pt x="211" y="1"/>
                    </a:moveTo>
                    <a:cubicBezTo>
                      <a:pt x="204" y="1"/>
                      <a:pt x="197" y="1"/>
                      <a:pt x="191" y="2"/>
                    </a:cubicBezTo>
                    <a:cubicBezTo>
                      <a:pt x="95" y="2"/>
                      <a:pt x="0" y="85"/>
                      <a:pt x="0" y="192"/>
                    </a:cubicBezTo>
                    <a:cubicBezTo>
                      <a:pt x="0" y="299"/>
                      <a:pt x="95" y="383"/>
                      <a:pt x="191" y="383"/>
                    </a:cubicBezTo>
                    <a:cubicBezTo>
                      <a:pt x="298" y="383"/>
                      <a:pt x="393" y="299"/>
                      <a:pt x="393" y="192"/>
                    </a:cubicBezTo>
                    <a:cubicBezTo>
                      <a:pt x="393" y="81"/>
                      <a:pt x="309" y="1"/>
                      <a:pt x="2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77"/>
              <p:cNvSpPr/>
              <p:nvPr/>
            </p:nvSpPr>
            <p:spPr>
              <a:xfrm>
                <a:off x="7168487" y="3689907"/>
                <a:ext cx="19106" cy="18524"/>
              </a:xfrm>
              <a:custGeom>
                <a:rect b="b" l="l" r="r" t="t"/>
                <a:pathLst>
                  <a:path extrusionOk="0" h="382" w="394">
                    <a:moveTo>
                      <a:pt x="191" y="1"/>
                    </a:moveTo>
                    <a:cubicBezTo>
                      <a:pt x="95" y="1"/>
                      <a:pt x="0" y="84"/>
                      <a:pt x="0" y="191"/>
                    </a:cubicBezTo>
                    <a:cubicBezTo>
                      <a:pt x="0" y="298"/>
                      <a:pt x="95" y="382"/>
                      <a:pt x="191" y="382"/>
                    </a:cubicBezTo>
                    <a:cubicBezTo>
                      <a:pt x="298" y="382"/>
                      <a:pt x="393" y="298"/>
                      <a:pt x="393" y="191"/>
                    </a:cubicBezTo>
                    <a:cubicBezTo>
                      <a:pt x="393" y="84"/>
                      <a:pt x="298" y="1"/>
                      <a:pt x="1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77"/>
              <p:cNvSpPr/>
              <p:nvPr/>
            </p:nvSpPr>
            <p:spPr>
              <a:xfrm>
                <a:off x="7151175" y="3730349"/>
                <a:ext cx="19058" cy="18524"/>
              </a:xfrm>
              <a:custGeom>
                <a:rect b="b" l="l" r="r" t="t"/>
                <a:pathLst>
                  <a:path extrusionOk="0" h="382" w="393">
                    <a:moveTo>
                      <a:pt x="202" y="0"/>
                    </a:moveTo>
                    <a:cubicBezTo>
                      <a:pt x="95" y="0"/>
                      <a:pt x="0" y="83"/>
                      <a:pt x="0" y="191"/>
                    </a:cubicBezTo>
                    <a:cubicBezTo>
                      <a:pt x="0" y="298"/>
                      <a:pt x="95" y="381"/>
                      <a:pt x="202" y="381"/>
                    </a:cubicBezTo>
                    <a:cubicBezTo>
                      <a:pt x="298" y="381"/>
                      <a:pt x="393" y="298"/>
                      <a:pt x="393" y="191"/>
                    </a:cubicBezTo>
                    <a:cubicBezTo>
                      <a:pt x="393" y="83"/>
                      <a:pt x="298" y="0"/>
                      <a:pt x="2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77"/>
              <p:cNvSpPr/>
              <p:nvPr/>
            </p:nvSpPr>
            <p:spPr>
              <a:xfrm>
                <a:off x="6365944" y="4404097"/>
                <a:ext cx="277183" cy="401081"/>
              </a:xfrm>
              <a:custGeom>
                <a:rect b="b" l="l" r="r" t="t"/>
                <a:pathLst>
                  <a:path extrusionOk="0" h="8271" w="5716">
                    <a:moveTo>
                      <a:pt x="3286" y="0"/>
                    </a:moveTo>
                    <a:cubicBezTo>
                      <a:pt x="3143" y="0"/>
                      <a:pt x="1796" y="107"/>
                      <a:pt x="929" y="4037"/>
                    </a:cubicBezTo>
                    <a:cubicBezTo>
                      <a:pt x="1" y="8192"/>
                      <a:pt x="1215" y="8168"/>
                      <a:pt x="1929" y="8216"/>
                    </a:cubicBezTo>
                    <a:cubicBezTo>
                      <a:pt x="2155" y="8234"/>
                      <a:pt x="2648" y="8271"/>
                      <a:pt x="3194" y="8271"/>
                    </a:cubicBezTo>
                    <a:cubicBezTo>
                      <a:pt x="4091" y="8271"/>
                      <a:pt x="5129" y="8172"/>
                      <a:pt x="5358" y="7728"/>
                    </a:cubicBezTo>
                    <a:cubicBezTo>
                      <a:pt x="5716" y="7013"/>
                      <a:pt x="5466" y="1"/>
                      <a:pt x="3299" y="1"/>
                    </a:cubicBezTo>
                    <a:cubicBezTo>
                      <a:pt x="3299" y="1"/>
                      <a:pt x="3294" y="0"/>
                      <a:pt x="328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77"/>
              <p:cNvSpPr/>
              <p:nvPr/>
            </p:nvSpPr>
            <p:spPr>
              <a:xfrm>
                <a:off x="6521264" y="4444734"/>
                <a:ext cx="64107" cy="107023"/>
              </a:xfrm>
              <a:custGeom>
                <a:rect b="b" l="l" r="r" t="t"/>
                <a:pathLst>
                  <a:path extrusionOk="0" h="2207" w="1322">
                    <a:moveTo>
                      <a:pt x="496" y="1"/>
                    </a:moveTo>
                    <a:cubicBezTo>
                      <a:pt x="452" y="1"/>
                      <a:pt x="406" y="14"/>
                      <a:pt x="358" y="44"/>
                    </a:cubicBezTo>
                    <a:cubicBezTo>
                      <a:pt x="12" y="234"/>
                      <a:pt x="0" y="758"/>
                      <a:pt x="584" y="1794"/>
                    </a:cubicBezTo>
                    <a:cubicBezTo>
                      <a:pt x="744" y="2084"/>
                      <a:pt x="882" y="2207"/>
                      <a:pt x="988" y="2207"/>
                    </a:cubicBezTo>
                    <a:cubicBezTo>
                      <a:pt x="1269" y="2207"/>
                      <a:pt x="1321" y="1349"/>
                      <a:pt x="941" y="484"/>
                    </a:cubicBezTo>
                    <a:cubicBezTo>
                      <a:pt x="941" y="484"/>
                      <a:pt x="765" y="1"/>
                      <a:pt x="4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77"/>
              <p:cNvSpPr/>
              <p:nvPr/>
            </p:nvSpPr>
            <p:spPr>
              <a:xfrm>
                <a:off x="6520100" y="4380433"/>
                <a:ext cx="15615" cy="46795"/>
              </a:xfrm>
              <a:custGeom>
                <a:rect b="b" l="l" r="r" t="t"/>
                <a:pathLst>
                  <a:path extrusionOk="0" h="965" w="322">
                    <a:moveTo>
                      <a:pt x="96" y="1"/>
                    </a:moveTo>
                    <a:cubicBezTo>
                      <a:pt x="36" y="1"/>
                      <a:pt x="1" y="48"/>
                      <a:pt x="1" y="108"/>
                    </a:cubicBezTo>
                    <a:lnTo>
                      <a:pt x="1" y="858"/>
                    </a:lnTo>
                    <a:cubicBezTo>
                      <a:pt x="1" y="917"/>
                      <a:pt x="36" y="965"/>
                      <a:pt x="96" y="965"/>
                    </a:cubicBezTo>
                    <a:lnTo>
                      <a:pt x="215" y="965"/>
                    </a:lnTo>
                    <a:cubicBezTo>
                      <a:pt x="274" y="965"/>
                      <a:pt x="322" y="917"/>
                      <a:pt x="322" y="858"/>
                    </a:cubicBezTo>
                    <a:lnTo>
                      <a:pt x="322" y="108"/>
                    </a:lnTo>
                    <a:cubicBezTo>
                      <a:pt x="322" y="48"/>
                      <a:pt x="274" y="1"/>
                      <a:pt x="2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77"/>
              <p:cNvSpPr/>
              <p:nvPr/>
            </p:nvSpPr>
            <p:spPr>
              <a:xfrm>
                <a:off x="6556469" y="4407007"/>
                <a:ext cx="34672" cy="44177"/>
              </a:xfrm>
              <a:custGeom>
                <a:rect b="b" l="l" r="r" t="t"/>
                <a:pathLst>
                  <a:path extrusionOk="0" h="911" w="715">
                    <a:moveTo>
                      <a:pt x="510" y="0"/>
                    </a:moveTo>
                    <a:cubicBezTo>
                      <a:pt x="476" y="0"/>
                      <a:pt x="441" y="16"/>
                      <a:pt x="417" y="48"/>
                    </a:cubicBezTo>
                    <a:lnTo>
                      <a:pt x="36" y="703"/>
                    </a:lnTo>
                    <a:cubicBezTo>
                      <a:pt x="1" y="750"/>
                      <a:pt x="24" y="810"/>
                      <a:pt x="60" y="834"/>
                    </a:cubicBezTo>
                    <a:lnTo>
                      <a:pt x="167" y="893"/>
                    </a:lnTo>
                    <a:cubicBezTo>
                      <a:pt x="184" y="906"/>
                      <a:pt x="202" y="911"/>
                      <a:pt x="219" y="911"/>
                    </a:cubicBezTo>
                    <a:cubicBezTo>
                      <a:pt x="252" y="911"/>
                      <a:pt x="283" y="893"/>
                      <a:pt x="298" y="869"/>
                    </a:cubicBezTo>
                    <a:lnTo>
                      <a:pt x="691" y="215"/>
                    </a:lnTo>
                    <a:cubicBezTo>
                      <a:pt x="715" y="167"/>
                      <a:pt x="703" y="107"/>
                      <a:pt x="655" y="72"/>
                    </a:cubicBezTo>
                    <a:lnTo>
                      <a:pt x="560" y="12"/>
                    </a:lnTo>
                    <a:cubicBezTo>
                      <a:pt x="544" y="4"/>
                      <a:pt x="527" y="0"/>
                      <a:pt x="5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77"/>
              <p:cNvSpPr/>
              <p:nvPr/>
            </p:nvSpPr>
            <p:spPr>
              <a:xfrm>
                <a:off x="6462928" y="4408462"/>
                <a:ext cx="34721" cy="44031"/>
              </a:xfrm>
              <a:custGeom>
                <a:rect b="b" l="l" r="r" t="t"/>
                <a:pathLst>
                  <a:path extrusionOk="0" h="908" w="716">
                    <a:moveTo>
                      <a:pt x="208" y="0"/>
                    </a:moveTo>
                    <a:cubicBezTo>
                      <a:pt x="190" y="0"/>
                      <a:pt x="172" y="5"/>
                      <a:pt x="156" y="18"/>
                    </a:cubicBezTo>
                    <a:lnTo>
                      <a:pt x="60" y="77"/>
                    </a:lnTo>
                    <a:cubicBezTo>
                      <a:pt x="13" y="101"/>
                      <a:pt x="1" y="161"/>
                      <a:pt x="25" y="208"/>
                    </a:cubicBezTo>
                    <a:lnTo>
                      <a:pt x="418" y="863"/>
                    </a:lnTo>
                    <a:cubicBezTo>
                      <a:pt x="432" y="892"/>
                      <a:pt x="459" y="908"/>
                      <a:pt x="489" y="908"/>
                    </a:cubicBezTo>
                    <a:cubicBezTo>
                      <a:pt x="509" y="908"/>
                      <a:pt x="530" y="901"/>
                      <a:pt x="548" y="887"/>
                    </a:cubicBezTo>
                    <a:lnTo>
                      <a:pt x="656" y="839"/>
                    </a:lnTo>
                    <a:cubicBezTo>
                      <a:pt x="703" y="816"/>
                      <a:pt x="715" y="744"/>
                      <a:pt x="679" y="697"/>
                    </a:cubicBezTo>
                    <a:lnTo>
                      <a:pt x="298" y="42"/>
                    </a:lnTo>
                    <a:cubicBezTo>
                      <a:pt x="275" y="18"/>
                      <a:pt x="242" y="0"/>
                      <a:pt x="2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77"/>
              <p:cNvSpPr/>
              <p:nvPr/>
            </p:nvSpPr>
            <p:spPr>
              <a:xfrm>
                <a:off x="6462928" y="4637344"/>
                <a:ext cx="18524" cy="18524"/>
              </a:xfrm>
              <a:custGeom>
                <a:rect b="b" l="l" r="r" t="t"/>
                <a:pathLst>
                  <a:path extrusionOk="0" h="382" w="382">
                    <a:moveTo>
                      <a:pt x="191" y="1"/>
                    </a:moveTo>
                    <a:cubicBezTo>
                      <a:pt x="84" y="1"/>
                      <a:pt x="1" y="84"/>
                      <a:pt x="1" y="191"/>
                    </a:cubicBezTo>
                    <a:cubicBezTo>
                      <a:pt x="1" y="298"/>
                      <a:pt x="84" y="382"/>
                      <a:pt x="191" y="382"/>
                    </a:cubicBezTo>
                    <a:cubicBezTo>
                      <a:pt x="298" y="382"/>
                      <a:pt x="382" y="298"/>
                      <a:pt x="382" y="191"/>
                    </a:cubicBezTo>
                    <a:cubicBezTo>
                      <a:pt x="382" y="84"/>
                      <a:pt x="298" y="1"/>
                      <a:pt x="1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77"/>
              <p:cNvSpPr/>
              <p:nvPr/>
            </p:nvSpPr>
            <p:spPr>
              <a:xfrm>
                <a:off x="6445035" y="4677786"/>
                <a:ext cx="18524" cy="18524"/>
              </a:xfrm>
              <a:custGeom>
                <a:rect b="b" l="l" r="r" t="t"/>
                <a:pathLst>
                  <a:path extrusionOk="0" h="382" w="382">
                    <a:moveTo>
                      <a:pt x="191" y="0"/>
                    </a:moveTo>
                    <a:cubicBezTo>
                      <a:pt x="84" y="0"/>
                      <a:pt x="1" y="84"/>
                      <a:pt x="1" y="191"/>
                    </a:cubicBezTo>
                    <a:cubicBezTo>
                      <a:pt x="1" y="298"/>
                      <a:pt x="84" y="381"/>
                      <a:pt x="191" y="381"/>
                    </a:cubicBezTo>
                    <a:cubicBezTo>
                      <a:pt x="298" y="381"/>
                      <a:pt x="382" y="298"/>
                      <a:pt x="382" y="191"/>
                    </a:cubicBezTo>
                    <a:cubicBezTo>
                      <a:pt x="382" y="84"/>
                      <a:pt x="298" y="0"/>
                      <a:pt x="1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77"/>
              <p:cNvSpPr/>
              <p:nvPr/>
            </p:nvSpPr>
            <p:spPr>
              <a:xfrm>
                <a:off x="6483731" y="4684721"/>
                <a:ext cx="18524" cy="19106"/>
              </a:xfrm>
              <a:custGeom>
                <a:rect b="b" l="l" r="r" t="t"/>
                <a:pathLst>
                  <a:path extrusionOk="0" h="394" w="382">
                    <a:moveTo>
                      <a:pt x="191" y="0"/>
                    </a:moveTo>
                    <a:cubicBezTo>
                      <a:pt x="84" y="0"/>
                      <a:pt x="0" y="95"/>
                      <a:pt x="0" y="191"/>
                    </a:cubicBezTo>
                    <a:cubicBezTo>
                      <a:pt x="0" y="298"/>
                      <a:pt x="84" y="393"/>
                      <a:pt x="191" y="393"/>
                    </a:cubicBezTo>
                    <a:cubicBezTo>
                      <a:pt x="298" y="393"/>
                      <a:pt x="381" y="298"/>
                      <a:pt x="381" y="191"/>
                    </a:cubicBezTo>
                    <a:cubicBezTo>
                      <a:pt x="381" y="95"/>
                      <a:pt x="298" y="0"/>
                      <a:pt x="1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77"/>
              <p:cNvSpPr/>
              <p:nvPr/>
            </p:nvSpPr>
            <p:spPr>
              <a:xfrm>
                <a:off x="6831855" y="4398327"/>
                <a:ext cx="277765" cy="401081"/>
              </a:xfrm>
              <a:custGeom>
                <a:rect b="b" l="l" r="r" t="t"/>
                <a:pathLst>
                  <a:path extrusionOk="0" h="8271" w="5728">
                    <a:moveTo>
                      <a:pt x="3275" y="0"/>
                    </a:moveTo>
                    <a:cubicBezTo>
                      <a:pt x="3132" y="0"/>
                      <a:pt x="1796" y="107"/>
                      <a:pt x="918" y="4037"/>
                    </a:cubicBezTo>
                    <a:cubicBezTo>
                      <a:pt x="1" y="8192"/>
                      <a:pt x="1203" y="8168"/>
                      <a:pt x="1918" y="8216"/>
                    </a:cubicBezTo>
                    <a:cubicBezTo>
                      <a:pt x="2143" y="8234"/>
                      <a:pt x="2637" y="8271"/>
                      <a:pt x="3183" y="8271"/>
                    </a:cubicBezTo>
                    <a:cubicBezTo>
                      <a:pt x="4081" y="8271"/>
                      <a:pt x="5122" y="8172"/>
                      <a:pt x="5359" y="7728"/>
                    </a:cubicBezTo>
                    <a:cubicBezTo>
                      <a:pt x="5728" y="7013"/>
                      <a:pt x="5454" y="1"/>
                      <a:pt x="3287" y="1"/>
                    </a:cubicBezTo>
                    <a:cubicBezTo>
                      <a:pt x="3287" y="1"/>
                      <a:pt x="3283" y="0"/>
                      <a:pt x="32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77"/>
              <p:cNvSpPr/>
              <p:nvPr/>
            </p:nvSpPr>
            <p:spPr>
              <a:xfrm>
                <a:off x="6986593" y="4438381"/>
                <a:ext cx="64544" cy="107023"/>
              </a:xfrm>
              <a:custGeom>
                <a:rect b="b" l="l" r="r" t="t"/>
                <a:pathLst>
                  <a:path extrusionOk="0" h="2207" w="1331">
                    <a:moveTo>
                      <a:pt x="497" y="1"/>
                    </a:moveTo>
                    <a:cubicBezTo>
                      <a:pt x="453" y="1"/>
                      <a:pt x="406" y="14"/>
                      <a:pt x="358" y="44"/>
                    </a:cubicBezTo>
                    <a:cubicBezTo>
                      <a:pt x="25" y="234"/>
                      <a:pt x="1" y="758"/>
                      <a:pt x="584" y="1794"/>
                    </a:cubicBezTo>
                    <a:cubicBezTo>
                      <a:pt x="744" y="2084"/>
                      <a:pt x="883" y="2207"/>
                      <a:pt x="990" y="2207"/>
                    </a:cubicBezTo>
                    <a:cubicBezTo>
                      <a:pt x="1274" y="2207"/>
                      <a:pt x="1330" y="1349"/>
                      <a:pt x="941" y="484"/>
                    </a:cubicBezTo>
                    <a:cubicBezTo>
                      <a:pt x="941" y="484"/>
                      <a:pt x="765" y="1"/>
                      <a:pt x="4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77"/>
              <p:cNvSpPr/>
              <p:nvPr/>
            </p:nvSpPr>
            <p:spPr>
              <a:xfrm>
                <a:off x="6986012" y="4374663"/>
                <a:ext cx="16245" cy="46795"/>
              </a:xfrm>
              <a:custGeom>
                <a:rect b="b" l="l" r="r" t="t"/>
                <a:pathLst>
                  <a:path extrusionOk="0" h="965" w="335">
                    <a:moveTo>
                      <a:pt x="108" y="0"/>
                    </a:moveTo>
                    <a:cubicBezTo>
                      <a:pt x="48" y="0"/>
                      <a:pt x="1" y="48"/>
                      <a:pt x="1" y="108"/>
                    </a:cubicBezTo>
                    <a:lnTo>
                      <a:pt x="1" y="858"/>
                    </a:lnTo>
                    <a:cubicBezTo>
                      <a:pt x="1" y="917"/>
                      <a:pt x="48" y="965"/>
                      <a:pt x="108" y="965"/>
                    </a:cubicBezTo>
                    <a:lnTo>
                      <a:pt x="227" y="965"/>
                    </a:lnTo>
                    <a:cubicBezTo>
                      <a:pt x="287" y="965"/>
                      <a:pt x="334" y="917"/>
                      <a:pt x="334" y="858"/>
                    </a:cubicBezTo>
                    <a:lnTo>
                      <a:pt x="334" y="108"/>
                    </a:lnTo>
                    <a:cubicBezTo>
                      <a:pt x="334" y="48"/>
                      <a:pt x="287" y="0"/>
                      <a:pt x="2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77"/>
              <p:cNvSpPr/>
              <p:nvPr/>
            </p:nvSpPr>
            <p:spPr>
              <a:xfrm>
                <a:off x="7022381" y="4401236"/>
                <a:ext cx="34139" cy="44080"/>
              </a:xfrm>
              <a:custGeom>
                <a:rect b="b" l="l" r="r" t="t"/>
                <a:pathLst>
                  <a:path extrusionOk="0" h="909" w="704">
                    <a:moveTo>
                      <a:pt x="499" y="0"/>
                    </a:moveTo>
                    <a:cubicBezTo>
                      <a:pt x="465" y="0"/>
                      <a:pt x="434" y="16"/>
                      <a:pt x="418" y="48"/>
                    </a:cubicBezTo>
                    <a:lnTo>
                      <a:pt x="25" y="703"/>
                    </a:lnTo>
                    <a:cubicBezTo>
                      <a:pt x="1" y="750"/>
                      <a:pt x="13" y="810"/>
                      <a:pt x="60" y="834"/>
                    </a:cubicBezTo>
                    <a:lnTo>
                      <a:pt x="156" y="893"/>
                    </a:lnTo>
                    <a:cubicBezTo>
                      <a:pt x="170" y="904"/>
                      <a:pt x="186" y="908"/>
                      <a:pt x="201" y="908"/>
                    </a:cubicBezTo>
                    <a:cubicBezTo>
                      <a:pt x="236" y="908"/>
                      <a:pt x="270" y="886"/>
                      <a:pt x="287" y="869"/>
                    </a:cubicBezTo>
                    <a:lnTo>
                      <a:pt x="680" y="214"/>
                    </a:lnTo>
                    <a:cubicBezTo>
                      <a:pt x="703" y="167"/>
                      <a:pt x="692" y="107"/>
                      <a:pt x="656" y="72"/>
                    </a:cubicBezTo>
                    <a:lnTo>
                      <a:pt x="549" y="12"/>
                    </a:lnTo>
                    <a:cubicBezTo>
                      <a:pt x="533" y="4"/>
                      <a:pt x="516" y="0"/>
                      <a:pt x="4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77"/>
              <p:cNvSpPr/>
              <p:nvPr/>
            </p:nvSpPr>
            <p:spPr>
              <a:xfrm>
                <a:off x="6928306" y="4402691"/>
                <a:ext cx="35254" cy="44177"/>
              </a:xfrm>
              <a:custGeom>
                <a:rect b="b" l="l" r="r" t="t"/>
                <a:pathLst>
                  <a:path extrusionOk="0" h="911" w="727">
                    <a:moveTo>
                      <a:pt x="216" y="0"/>
                    </a:moveTo>
                    <a:cubicBezTo>
                      <a:pt x="200" y="0"/>
                      <a:pt x="184" y="5"/>
                      <a:pt x="167" y="18"/>
                    </a:cubicBezTo>
                    <a:lnTo>
                      <a:pt x="60" y="77"/>
                    </a:lnTo>
                    <a:cubicBezTo>
                      <a:pt x="12" y="101"/>
                      <a:pt x="0" y="161"/>
                      <a:pt x="36" y="208"/>
                    </a:cubicBezTo>
                    <a:lnTo>
                      <a:pt x="417" y="863"/>
                    </a:lnTo>
                    <a:cubicBezTo>
                      <a:pt x="441" y="895"/>
                      <a:pt x="475" y="911"/>
                      <a:pt x="506" y="911"/>
                    </a:cubicBezTo>
                    <a:cubicBezTo>
                      <a:pt x="521" y="911"/>
                      <a:pt x="536" y="907"/>
                      <a:pt x="548" y="899"/>
                    </a:cubicBezTo>
                    <a:lnTo>
                      <a:pt x="655" y="839"/>
                    </a:lnTo>
                    <a:cubicBezTo>
                      <a:pt x="715" y="804"/>
                      <a:pt x="727" y="744"/>
                      <a:pt x="679" y="696"/>
                    </a:cubicBezTo>
                    <a:lnTo>
                      <a:pt x="298" y="42"/>
                    </a:lnTo>
                    <a:cubicBezTo>
                      <a:pt x="275" y="18"/>
                      <a:pt x="246" y="0"/>
                      <a:pt x="2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77"/>
              <p:cNvSpPr/>
              <p:nvPr/>
            </p:nvSpPr>
            <p:spPr>
              <a:xfrm>
                <a:off x="6928306" y="4631574"/>
                <a:ext cx="19106" cy="18524"/>
              </a:xfrm>
              <a:custGeom>
                <a:rect b="b" l="l" r="r" t="t"/>
                <a:pathLst>
                  <a:path extrusionOk="0" h="382" w="394">
                    <a:moveTo>
                      <a:pt x="191" y="1"/>
                    </a:moveTo>
                    <a:cubicBezTo>
                      <a:pt x="84" y="1"/>
                      <a:pt x="0" y="84"/>
                      <a:pt x="0" y="191"/>
                    </a:cubicBezTo>
                    <a:cubicBezTo>
                      <a:pt x="0" y="298"/>
                      <a:pt x="84" y="382"/>
                      <a:pt x="191" y="382"/>
                    </a:cubicBezTo>
                    <a:cubicBezTo>
                      <a:pt x="298" y="382"/>
                      <a:pt x="393" y="298"/>
                      <a:pt x="393" y="191"/>
                    </a:cubicBezTo>
                    <a:cubicBezTo>
                      <a:pt x="393" y="84"/>
                      <a:pt x="298" y="1"/>
                      <a:pt x="1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77"/>
              <p:cNvSpPr/>
              <p:nvPr/>
            </p:nvSpPr>
            <p:spPr>
              <a:xfrm>
                <a:off x="6910994" y="4672016"/>
                <a:ext cx="19058" cy="18524"/>
              </a:xfrm>
              <a:custGeom>
                <a:rect b="b" l="l" r="r" t="t"/>
                <a:pathLst>
                  <a:path extrusionOk="0" h="382" w="393">
                    <a:moveTo>
                      <a:pt x="191" y="0"/>
                    </a:moveTo>
                    <a:cubicBezTo>
                      <a:pt x="83" y="0"/>
                      <a:pt x="0" y="84"/>
                      <a:pt x="0" y="191"/>
                    </a:cubicBezTo>
                    <a:cubicBezTo>
                      <a:pt x="0" y="298"/>
                      <a:pt x="83" y="381"/>
                      <a:pt x="191" y="381"/>
                    </a:cubicBezTo>
                    <a:cubicBezTo>
                      <a:pt x="298" y="381"/>
                      <a:pt x="393" y="298"/>
                      <a:pt x="393" y="191"/>
                    </a:cubicBezTo>
                    <a:cubicBezTo>
                      <a:pt x="393" y="84"/>
                      <a:pt x="298" y="0"/>
                      <a:pt x="1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77"/>
              <p:cNvSpPr/>
              <p:nvPr/>
            </p:nvSpPr>
            <p:spPr>
              <a:xfrm>
                <a:off x="6949061" y="4678368"/>
                <a:ext cx="19106" cy="18524"/>
              </a:xfrm>
              <a:custGeom>
                <a:rect b="b" l="l" r="r" t="t"/>
                <a:pathLst>
                  <a:path extrusionOk="0" h="382" w="394">
                    <a:moveTo>
                      <a:pt x="203" y="0"/>
                    </a:moveTo>
                    <a:cubicBezTo>
                      <a:pt x="96" y="0"/>
                      <a:pt x="1" y="83"/>
                      <a:pt x="1" y="191"/>
                    </a:cubicBezTo>
                    <a:cubicBezTo>
                      <a:pt x="1" y="298"/>
                      <a:pt x="96" y="381"/>
                      <a:pt x="203" y="381"/>
                    </a:cubicBezTo>
                    <a:cubicBezTo>
                      <a:pt x="299" y="381"/>
                      <a:pt x="394" y="298"/>
                      <a:pt x="394" y="191"/>
                    </a:cubicBezTo>
                    <a:cubicBezTo>
                      <a:pt x="394" y="83"/>
                      <a:pt x="299" y="0"/>
                      <a:pt x="2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77"/>
              <p:cNvSpPr/>
              <p:nvPr/>
            </p:nvSpPr>
            <p:spPr>
              <a:xfrm>
                <a:off x="7184053" y="3617169"/>
                <a:ext cx="49123" cy="53730"/>
              </a:xfrm>
              <a:custGeom>
                <a:rect b="b" l="l" r="r" t="t"/>
                <a:pathLst>
                  <a:path extrusionOk="0" h="1108" w="1013">
                    <a:moveTo>
                      <a:pt x="501" y="1"/>
                    </a:moveTo>
                    <a:cubicBezTo>
                      <a:pt x="227" y="1"/>
                      <a:pt x="1" y="251"/>
                      <a:pt x="1" y="560"/>
                    </a:cubicBezTo>
                    <a:cubicBezTo>
                      <a:pt x="1" y="858"/>
                      <a:pt x="227" y="1108"/>
                      <a:pt x="501" y="1108"/>
                    </a:cubicBezTo>
                    <a:cubicBezTo>
                      <a:pt x="775" y="1108"/>
                      <a:pt x="1013" y="858"/>
                      <a:pt x="1013" y="560"/>
                    </a:cubicBezTo>
                    <a:cubicBezTo>
                      <a:pt x="1013" y="251"/>
                      <a:pt x="775" y="1"/>
                      <a:pt x="5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77"/>
              <p:cNvSpPr/>
              <p:nvPr/>
            </p:nvSpPr>
            <p:spPr>
              <a:xfrm>
                <a:off x="7191569" y="3621194"/>
                <a:ext cx="24877" cy="26040"/>
              </a:xfrm>
              <a:custGeom>
                <a:rect b="b" l="l" r="r" t="t"/>
                <a:pathLst>
                  <a:path extrusionOk="0" h="537" w="513">
                    <a:moveTo>
                      <a:pt x="262" y="1"/>
                    </a:moveTo>
                    <a:cubicBezTo>
                      <a:pt x="108" y="1"/>
                      <a:pt x="0" y="120"/>
                      <a:pt x="0" y="263"/>
                    </a:cubicBezTo>
                    <a:cubicBezTo>
                      <a:pt x="0" y="418"/>
                      <a:pt x="120" y="537"/>
                      <a:pt x="262" y="537"/>
                    </a:cubicBezTo>
                    <a:cubicBezTo>
                      <a:pt x="405" y="537"/>
                      <a:pt x="512" y="418"/>
                      <a:pt x="512" y="263"/>
                    </a:cubicBezTo>
                    <a:cubicBezTo>
                      <a:pt x="512" y="120"/>
                      <a:pt x="405" y="1"/>
                      <a:pt x="26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77"/>
              <p:cNvSpPr/>
              <p:nvPr/>
            </p:nvSpPr>
            <p:spPr>
              <a:xfrm>
                <a:off x="7134785" y="3528768"/>
                <a:ext cx="41946" cy="25313"/>
              </a:xfrm>
              <a:custGeom>
                <a:rect b="b" l="l" r="r" t="t"/>
                <a:pathLst>
                  <a:path extrusionOk="0" h="522" w="865">
                    <a:moveTo>
                      <a:pt x="517" y="0"/>
                    </a:moveTo>
                    <a:cubicBezTo>
                      <a:pt x="491" y="0"/>
                      <a:pt x="464" y="2"/>
                      <a:pt x="435" y="5"/>
                    </a:cubicBezTo>
                    <a:cubicBezTo>
                      <a:pt x="89" y="17"/>
                      <a:pt x="30" y="314"/>
                      <a:pt x="30" y="314"/>
                    </a:cubicBezTo>
                    <a:cubicBezTo>
                      <a:pt x="1" y="430"/>
                      <a:pt x="57" y="522"/>
                      <a:pt x="112" y="522"/>
                    </a:cubicBezTo>
                    <a:cubicBezTo>
                      <a:pt x="124" y="522"/>
                      <a:pt x="137" y="516"/>
                      <a:pt x="149" y="505"/>
                    </a:cubicBezTo>
                    <a:cubicBezTo>
                      <a:pt x="208" y="445"/>
                      <a:pt x="375" y="314"/>
                      <a:pt x="625" y="243"/>
                    </a:cubicBezTo>
                    <a:cubicBezTo>
                      <a:pt x="865" y="166"/>
                      <a:pt x="795" y="0"/>
                      <a:pt x="5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70" name="Google Shape;1370;p77"/>
          <p:cNvGrpSpPr/>
          <p:nvPr/>
        </p:nvGrpSpPr>
        <p:grpSpPr>
          <a:xfrm>
            <a:off x="5512738" y="3548038"/>
            <a:ext cx="788225" cy="1677325"/>
            <a:chOff x="2363375" y="2549550"/>
            <a:chExt cx="788225" cy="1677325"/>
          </a:xfrm>
        </p:grpSpPr>
        <p:sp>
          <p:nvSpPr>
            <p:cNvPr id="1371" name="Google Shape;1371;p77"/>
            <p:cNvSpPr/>
            <p:nvPr/>
          </p:nvSpPr>
          <p:spPr>
            <a:xfrm>
              <a:off x="2654475" y="2552225"/>
              <a:ext cx="359000" cy="460200"/>
            </a:xfrm>
            <a:custGeom>
              <a:rect b="b" l="l" r="r" t="t"/>
              <a:pathLst>
                <a:path extrusionOk="0" h="18408" w="14360">
                  <a:moveTo>
                    <a:pt x="14360" y="1"/>
                  </a:moveTo>
                  <a:cubicBezTo>
                    <a:pt x="8300" y="3477"/>
                    <a:pt x="3597" y="7490"/>
                    <a:pt x="1" y="11776"/>
                  </a:cubicBezTo>
                  <a:lnTo>
                    <a:pt x="8109" y="18408"/>
                  </a:lnTo>
                  <a:cubicBezTo>
                    <a:pt x="11407" y="8526"/>
                    <a:pt x="13943" y="1179"/>
                    <a:pt x="143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77"/>
            <p:cNvSpPr/>
            <p:nvPr/>
          </p:nvSpPr>
          <p:spPr>
            <a:xfrm>
              <a:off x="2581275" y="3438950"/>
              <a:ext cx="504550" cy="452750"/>
            </a:xfrm>
            <a:custGeom>
              <a:rect b="b" l="l" r="r" t="t"/>
              <a:pathLst>
                <a:path extrusionOk="0" h="18110" w="20182">
                  <a:moveTo>
                    <a:pt x="20181" y="0"/>
                  </a:moveTo>
                  <a:lnTo>
                    <a:pt x="5203" y="1655"/>
                  </a:lnTo>
                  <a:cubicBezTo>
                    <a:pt x="4036" y="5227"/>
                    <a:pt x="2881" y="8835"/>
                    <a:pt x="1774" y="12383"/>
                  </a:cubicBezTo>
                  <a:lnTo>
                    <a:pt x="1822" y="12407"/>
                  </a:lnTo>
                  <a:lnTo>
                    <a:pt x="1715" y="12549"/>
                  </a:lnTo>
                  <a:cubicBezTo>
                    <a:pt x="1143" y="14419"/>
                    <a:pt x="560" y="16276"/>
                    <a:pt x="0" y="18110"/>
                  </a:cubicBezTo>
                  <a:lnTo>
                    <a:pt x="11061" y="16502"/>
                  </a:lnTo>
                  <a:cubicBezTo>
                    <a:pt x="15502" y="10775"/>
                    <a:pt x="18383" y="5227"/>
                    <a:pt x="201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77"/>
            <p:cNvSpPr/>
            <p:nvPr/>
          </p:nvSpPr>
          <p:spPr>
            <a:xfrm>
              <a:off x="2363375" y="3574075"/>
              <a:ext cx="253325" cy="646825"/>
            </a:xfrm>
            <a:custGeom>
              <a:rect b="b" l="l" r="r" t="t"/>
              <a:pathLst>
                <a:path extrusionOk="0" h="25873" w="10133">
                  <a:moveTo>
                    <a:pt x="655" y="1"/>
                  </a:moveTo>
                  <a:lnTo>
                    <a:pt x="655" y="1"/>
                  </a:lnTo>
                  <a:cubicBezTo>
                    <a:pt x="1" y="13240"/>
                    <a:pt x="3918" y="24170"/>
                    <a:pt x="4561" y="25873"/>
                  </a:cubicBezTo>
                  <a:cubicBezTo>
                    <a:pt x="6085" y="20301"/>
                    <a:pt x="8037" y="13812"/>
                    <a:pt x="10133" y="7097"/>
                  </a:cubicBezTo>
                  <a:lnTo>
                    <a:pt x="65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77"/>
            <p:cNvSpPr/>
            <p:nvPr/>
          </p:nvSpPr>
          <p:spPr>
            <a:xfrm>
              <a:off x="2924175" y="2553725"/>
              <a:ext cx="192000" cy="282500"/>
            </a:xfrm>
            <a:custGeom>
              <a:rect b="b" l="l" r="r" t="t"/>
              <a:pathLst>
                <a:path extrusionOk="0" h="11300" w="7680">
                  <a:moveTo>
                    <a:pt x="3870" y="0"/>
                  </a:moveTo>
                  <a:cubicBezTo>
                    <a:pt x="3620" y="738"/>
                    <a:pt x="2131" y="5037"/>
                    <a:pt x="0" y="11299"/>
                  </a:cubicBezTo>
                  <a:lnTo>
                    <a:pt x="7680" y="9763"/>
                  </a:lnTo>
                  <a:cubicBezTo>
                    <a:pt x="6322" y="4298"/>
                    <a:pt x="4334" y="774"/>
                    <a:pt x="38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77"/>
            <p:cNvSpPr/>
            <p:nvPr/>
          </p:nvSpPr>
          <p:spPr>
            <a:xfrm>
              <a:off x="2817300" y="2804950"/>
              <a:ext cx="334300" cy="349750"/>
            </a:xfrm>
            <a:custGeom>
              <a:rect b="b" l="l" r="r" t="t"/>
              <a:pathLst>
                <a:path extrusionOk="0" h="13990" w="13372">
                  <a:moveTo>
                    <a:pt x="12014" y="0"/>
                  </a:moveTo>
                  <a:lnTo>
                    <a:pt x="4156" y="1560"/>
                  </a:lnTo>
                  <a:cubicBezTo>
                    <a:pt x="2953" y="5179"/>
                    <a:pt x="1525" y="9406"/>
                    <a:pt x="1" y="13990"/>
                  </a:cubicBezTo>
                  <a:lnTo>
                    <a:pt x="13252" y="11609"/>
                  </a:lnTo>
                  <a:cubicBezTo>
                    <a:pt x="13371" y="7180"/>
                    <a:pt x="12800" y="3250"/>
                    <a:pt x="120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77"/>
            <p:cNvSpPr/>
            <p:nvPr/>
          </p:nvSpPr>
          <p:spPr>
            <a:xfrm>
              <a:off x="2713425" y="3102900"/>
              <a:ext cx="434600" cy="369400"/>
            </a:xfrm>
            <a:custGeom>
              <a:rect b="b" l="l" r="r" t="t"/>
              <a:pathLst>
                <a:path extrusionOk="0" h="14776" w="17384">
                  <a:moveTo>
                    <a:pt x="17384" y="0"/>
                  </a:moveTo>
                  <a:lnTo>
                    <a:pt x="4037" y="2393"/>
                  </a:lnTo>
                  <a:cubicBezTo>
                    <a:pt x="2739" y="6322"/>
                    <a:pt x="1370" y="10525"/>
                    <a:pt x="0" y="14776"/>
                  </a:cubicBezTo>
                  <a:lnTo>
                    <a:pt x="14990" y="13145"/>
                  </a:lnTo>
                  <a:cubicBezTo>
                    <a:pt x="16574" y="8442"/>
                    <a:pt x="17264" y="4024"/>
                    <a:pt x="1738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77"/>
            <p:cNvSpPr/>
            <p:nvPr/>
          </p:nvSpPr>
          <p:spPr>
            <a:xfrm>
              <a:off x="2380350" y="3151700"/>
              <a:ext cx="360475" cy="592375"/>
            </a:xfrm>
            <a:custGeom>
              <a:rect b="b" l="l" r="r" t="t"/>
              <a:pathLst>
                <a:path extrusionOk="0" h="23695" w="14419">
                  <a:moveTo>
                    <a:pt x="3596" y="1"/>
                  </a:moveTo>
                  <a:cubicBezTo>
                    <a:pt x="1334" y="5585"/>
                    <a:pt x="286" y="11240"/>
                    <a:pt x="0" y="16539"/>
                  </a:cubicBezTo>
                  <a:lnTo>
                    <a:pt x="9561" y="23694"/>
                  </a:lnTo>
                  <a:cubicBezTo>
                    <a:pt x="11145" y="18646"/>
                    <a:pt x="12788" y="13502"/>
                    <a:pt x="14419" y="8526"/>
                  </a:cubicBezTo>
                  <a:lnTo>
                    <a:pt x="359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77"/>
            <p:cNvSpPr/>
            <p:nvPr/>
          </p:nvSpPr>
          <p:spPr>
            <a:xfrm>
              <a:off x="2472925" y="2852575"/>
              <a:ext cx="381325" cy="504550"/>
            </a:xfrm>
            <a:custGeom>
              <a:rect b="b" l="l" r="r" t="t"/>
              <a:pathLst>
                <a:path extrusionOk="0" h="20182" w="15253">
                  <a:moveTo>
                    <a:pt x="7049" y="0"/>
                  </a:moveTo>
                  <a:cubicBezTo>
                    <a:pt x="3941" y="3739"/>
                    <a:pt x="1643" y="7680"/>
                    <a:pt x="0" y="11668"/>
                  </a:cubicBezTo>
                  <a:lnTo>
                    <a:pt x="10787" y="20181"/>
                  </a:lnTo>
                  <a:cubicBezTo>
                    <a:pt x="12347" y="15431"/>
                    <a:pt x="13871" y="10847"/>
                    <a:pt x="15252" y="6715"/>
                  </a:cubicBezTo>
                  <a:lnTo>
                    <a:pt x="704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77"/>
            <p:cNvSpPr/>
            <p:nvPr/>
          </p:nvSpPr>
          <p:spPr>
            <a:xfrm>
              <a:off x="2485125" y="3860425"/>
              <a:ext cx="366425" cy="362575"/>
            </a:xfrm>
            <a:custGeom>
              <a:rect b="b" l="l" r="r" t="t"/>
              <a:pathLst>
                <a:path extrusionOk="0" h="14503" w="14657">
                  <a:moveTo>
                    <a:pt x="14657" y="1"/>
                  </a:moveTo>
                  <a:lnTo>
                    <a:pt x="3763" y="1584"/>
                  </a:lnTo>
                  <a:cubicBezTo>
                    <a:pt x="2370" y="6180"/>
                    <a:pt x="1072" y="10549"/>
                    <a:pt x="0" y="14502"/>
                  </a:cubicBezTo>
                  <a:cubicBezTo>
                    <a:pt x="6120" y="9621"/>
                    <a:pt x="10918" y="4751"/>
                    <a:pt x="146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77"/>
            <p:cNvSpPr/>
            <p:nvPr/>
          </p:nvSpPr>
          <p:spPr>
            <a:xfrm>
              <a:off x="2380650" y="2549550"/>
              <a:ext cx="767975" cy="1677325"/>
            </a:xfrm>
            <a:custGeom>
              <a:rect b="b" l="l" r="r" t="t"/>
              <a:pathLst>
                <a:path extrusionOk="0" h="67093" w="30719">
                  <a:moveTo>
                    <a:pt x="25503" y="1"/>
                  </a:moveTo>
                  <a:cubicBezTo>
                    <a:pt x="25444" y="48"/>
                    <a:pt x="25372" y="72"/>
                    <a:pt x="25313" y="120"/>
                  </a:cubicBezTo>
                  <a:cubicBezTo>
                    <a:pt x="24908" y="1298"/>
                    <a:pt x="22360" y="8644"/>
                    <a:pt x="19062" y="18527"/>
                  </a:cubicBezTo>
                  <a:lnTo>
                    <a:pt x="10954" y="11895"/>
                  </a:lnTo>
                  <a:cubicBezTo>
                    <a:pt x="10894" y="11966"/>
                    <a:pt x="10811" y="12038"/>
                    <a:pt x="10752" y="12121"/>
                  </a:cubicBezTo>
                  <a:lnTo>
                    <a:pt x="18955" y="18824"/>
                  </a:lnTo>
                  <a:cubicBezTo>
                    <a:pt x="17574" y="22980"/>
                    <a:pt x="16050" y="27552"/>
                    <a:pt x="14502" y="32314"/>
                  </a:cubicBezTo>
                  <a:lnTo>
                    <a:pt x="3715" y="23801"/>
                  </a:lnTo>
                  <a:cubicBezTo>
                    <a:pt x="3667" y="23884"/>
                    <a:pt x="3644" y="23992"/>
                    <a:pt x="3596" y="24087"/>
                  </a:cubicBezTo>
                  <a:lnTo>
                    <a:pt x="14419" y="32612"/>
                  </a:lnTo>
                  <a:cubicBezTo>
                    <a:pt x="12799" y="37577"/>
                    <a:pt x="11144" y="42732"/>
                    <a:pt x="9561" y="47780"/>
                  </a:cubicBezTo>
                  <a:lnTo>
                    <a:pt x="12" y="40613"/>
                  </a:lnTo>
                  <a:cubicBezTo>
                    <a:pt x="12" y="40732"/>
                    <a:pt x="0" y="40851"/>
                    <a:pt x="0" y="40970"/>
                  </a:cubicBezTo>
                  <a:lnTo>
                    <a:pt x="9478" y="48078"/>
                  </a:lnTo>
                  <a:cubicBezTo>
                    <a:pt x="7382" y="54781"/>
                    <a:pt x="5441" y="61270"/>
                    <a:pt x="3894" y="66854"/>
                  </a:cubicBezTo>
                  <a:cubicBezTo>
                    <a:pt x="3953" y="67009"/>
                    <a:pt x="3989" y="67092"/>
                    <a:pt x="3989" y="67092"/>
                  </a:cubicBezTo>
                  <a:cubicBezTo>
                    <a:pt x="4048" y="67033"/>
                    <a:pt x="4120" y="66985"/>
                    <a:pt x="4179" y="66925"/>
                  </a:cubicBezTo>
                  <a:cubicBezTo>
                    <a:pt x="5263" y="62996"/>
                    <a:pt x="6549" y="58615"/>
                    <a:pt x="7942" y="54007"/>
                  </a:cubicBezTo>
                  <a:lnTo>
                    <a:pt x="18824" y="52424"/>
                  </a:lnTo>
                  <a:cubicBezTo>
                    <a:pt x="18907" y="52305"/>
                    <a:pt x="19003" y="52197"/>
                    <a:pt x="19086" y="52078"/>
                  </a:cubicBezTo>
                  <a:lnTo>
                    <a:pt x="19086" y="52078"/>
                  </a:lnTo>
                  <a:lnTo>
                    <a:pt x="8025" y="53686"/>
                  </a:lnTo>
                  <a:cubicBezTo>
                    <a:pt x="8585" y="51852"/>
                    <a:pt x="9168" y="49995"/>
                    <a:pt x="9740" y="48125"/>
                  </a:cubicBezTo>
                  <a:lnTo>
                    <a:pt x="9847" y="47983"/>
                  </a:lnTo>
                  <a:lnTo>
                    <a:pt x="9799" y="47959"/>
                  </a:lnTo>
                  <a:cubicBezTo>
                    <a:pt x="10918" y="44399"/>
                    <a:pt x="12061" y="40779"/>
                    <a:pt x="13216" y="37231"/>
                  </a:cubicBezTo>
                  <a:lnTo>
                    <a:pt x="28194" y="35576"/>
                  </a:lnTo>
                  <a:cubicBezTo>
                    <a:pt x="28230" y="35469"/>
                    <a:pt x="28278" y="35362"/>
                    <a:pt x="28301" y="35255"/>
                  </a:cubicBezTo>
                  <a:lnTo>
                    <a:pt x="28301" y="35255"/>
                  </a:lnTo>
                  <a:lnTo>
                    <a:pt x="13299" y="36910"/>
                  </a:lnTo>
                  <a:cubicBezTo>
                    <a:pt x="14669" y="32659"/>
                    <a:pt x="16050" y="28456"/>
                    <a:pt x="17348" y="24515"/>
                  </a:cubicBezTo>
                  <a:lnTo>
                    <a:pt x="30695" y="22122"/>
                  </a:lnTo>
                  <a:cubicBezTo>
                    <a:pt x="30695" y="22015"/>
                    <a:pt x="30695" y="21908"/>
                    <a:pt x="30718" y="21825"/>
                  </a:cubicBezTo>
                  <a:lnTo>
                    <a:pt x="30718" y="21825"/>
                  </a:lnTo>
                  <a:lnTo>
                    <a:pt x="17467" y="24206"/>
                  </a:lnTo>
                  <a:cubicBezTo>
                    <a:pt x="18991" y="19622"/>
                    <a:pt x="20419" y="15383"/>
                    <a:pt x="21634" y="11776"/>
                  </a:cubicBezTo>
                  <a:lnTo>
                    <a:pt x="29492" y="10216"/>
                  </a:lnTo>
                  <a:cubicBezTo>
                    <a:pt x="29468" y="10109"/>
                    <a:pt x="29444" y="10026"/>
                    <a:pt x="29421" y="9930"/>
                  </a:cubicBezTo>
                  <a:lnTo>
                    <a:pt x="21741" y="11466"/>
                  </a:lnTo>
                  <a:cubicBezTo>
                    <a:pt x="23872" y="5192"/>
                    <a:pt x="25337" y="905"/>
                    <a:pt x="25611" y="167"/>
                  </a:cubicBezTo>
                  <a:cubicBezTo>
                    <a:pt x="25551" y="60"/>
                    <a:pt x="25503" y="1"/>
                    <a:pt x="25503" y="1"/>
                  </a:cubicBezTo>
                  <a:close/>
                </a:path>
              </a:pathLst>
            </a:custGeom>
            <a:solidFill>
              <a:schemeClr val="accent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1" name="Google Shape;1381;p77"/>
          <p:cNvGrpSpPr/>
          <p:nvPr/>
        </p:nvGrpSpPr>
        <p:grpSpPr>
          <a:xfrm rot="-4724303">
            <a:off x="4736329" y="4333871"/>
            <a:ext cx="861498" cy="1028582"/>
            <a:chOff x="1521900" y="2791675"/>
            <a:chExt cx="861450" cy="1028525"/>
          </a:xfrm>
        </p:grpSpPr>
        <p:sp>
          <p:nvSpPr>
            <p:cNvPr id="1382" name="Google Shape;1382;p77"/>
            <p:cNvSpPr/>
            <p:nvPr/>
          </p:nvSpPr>
          <p:spPr>
            <a:xfrm>
              <a:off x="1874925" y="2965975"/>
              <a:ext cx="196775" cy="378350"/>
            </a:xfrm>
            <a:custGeom>
              <a:rect b="b" l="l" r="r" t="t"/>
              <a:pathLst>
                <a:path extrusionOk="0" h="15134" w="7871">
                  <a:moveTo>
                    <a:pt x="4856" y="0"/>
                  </a:moveTo>
                  <a:cubicBezTo>
                    <a:pt x="3268" y="0"/>
                    <a:pt x="1475" y="224"/>
                    <a:pt x="108" y="1274"/>
                  </a:cubicBezTo>
                  <a:cubicBezTo>
                    <a:pt x="0" y="3894"/>
                    <a:pt x="310" y="9061"/>
                    <a:pt x="3299" y="15133"/>
                  </a:cubicBezTo>
                  <a:cubicBezTo>
                    <a:pt x="4882" y="12395"/>
                    <a:pt x="6418" y="9847"/>
                    <a:pt x="7871" y="7501"/>
                  </a:cubicBezTo>
                  <a:cubicBezTo>
                    <a:pt x="6989" y="5156"/>
                    <a:pt x="6775" y="2132"/>
                    <a:pt x="6739" y="48"/>
                  </a:cubicBezTo>
                  <a:cubicBezTo>
                    <a:pt x="6668" y="54"/>
                    <a:pt x="6594" y="57"/>
                    <a:pt x="6516" y="57"/>
                  </a:cubicBezTo>
                  <a:cubicBezTo>
                    <a:pt x="6439" y="57"/>
                    <a:pt x="6358" y="54"/>
                    <a:pt x="6275" y="48"/>
                  </a:cubicBezTo>
                  <a:cubicBezTo>
                    <a:pt x="5836" y="22"/>
                    <a:pt x="5356" y="0"/>
                    <a:pt x="48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77"/>
            <p:cNvSpPr/>
            <p:nvPr/>
          </p:nvSpPr>
          <p:spPr>
            <a:xfrm>
              <a:off x="1742475" y="3618725"/>
              <a:ext cx="485800" cy="201475"/>
            </a:xfrm>
            <a:custGeom>
              <a:rect b="b" l="l" r="r" t="t"/>
              <a:pathLst>
                <a:path extrusionOk="0" h="8059" w="19432">
                  <a:moveTo>
                    <a:pt x="19372" y="1"/>
                  </a:moveTo>
                  <a:lnTo>
                    <a:pt x="19372" y="1"/>
                  </a:lnTo>
                  <a:cubicBezTo>
                    <a:pt x="15121" y="1929"/>
                    <a:pt x="9942" y="2346"/>
                    <a:pt x="6334" y="2346"/>
                  </a:cubicBezTo>
                  <a:cubicBezTo>
                    <a:pt x="3798" y="2346"/>
                    <a:pt x="2048" y="2156"/>
                    <a:pt x="1929" y="2144"/>
                  </a:cubicBezTo>
                  <a:cubicBezTo>
                    <a:pt x="1274" y="3465"/>
                    <a:pt x="619" y="4823"/>
                    <a:pt x="0" y="6168"/>
                  </a:cubicBezTo>
                  <a:cubicBezTo>
                    <a:pt x="1996" y="7376"/>
                    <a:pt x="5113" y="8059"/>
                    <a:pt x="8203" y="8059"/>
                  </a:cubicBezTo>
                  <a:cubicBezTo>
                    <a:pt x="11877" y="8059"/>
                    <a:pt x="15512" y="7093"/>
                    <a:pt x="17181" y="4894"/>
                  </a:cubicBezTo>
                  <a:cubicBezTo>
                    <a:pt x="18991" y="2537"/>
                    <a:pt x="19431" y="1251"/>
                    <a:pt x="193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77"/>
            <p:cNvSpPr/>
            <p:nvPr/>
          </p:nvSpPr>
          <p:spPr>
            <a:xfrm>
              <a:off x="2149375" y="2804950"/>
              <a:ext cx="233975" cy="239825"/>
            </a:xfrm>
            <a:custGeom>
              <a:rect b="b" l="l" r="r" t="t"/>
              <a:pathLst>
                <a:path extrusionOk="0" h="9593" w="9359">
                  <a:moveTo>
                    <a:pt x="6537" y="0"/>
                  </a:moveTo>
                  <a:cubicBezTo>
                    <a:pt x="5417" y="1548"/>
                    <a:pt x="3024" y="4905"/>
                    <a:pt x="0" y="9585"/>
                  </a:cubicBezTo>
                  <a:cubicBezTo>
                    <a:pt x="99" y="9589"/>
                    <a:pt x="225" y="9593"/>
                    <a:pt x="375" y="9593"/>
                  </a:cubicBezTo>
                  <a:cubicBezTo>
                    <a:pt x="1721" y="9593"/>
                    <a:pt x="5035" y="9315"/>
                    <a:pt x="8870" y="7215"/>
                  </a:cubicBezTo>
                  <a:cubicBezTo>
                    <a:pt x="9358" y="5298"/>
                    <a:pt x="9323" y="3143"/>
                    <a:pt x="7965" y="1250"/>
                  </a:cubicBezTo>
                  <a:cubicBezTo>
                    <a:pt x="7561" y="691"/>
                    <a:pt x="7084" y="274"/>
                    <a:pt x="65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77"/>
            <p:cNvSpPr/>
            <p:nvPr/>
          </p:nvSpPr>
          <p:spPr>
            <a:xfrm>
              <a:off x="1920775" y="2995450"/>
              <a:ext cx="456025" cy="430650"/>
            </a:xfrm>
            <a:custGeom>
              <a:rect b="b" l="l" r="r" t="t"/>
              <a:pathLst>
                <a:path extrusionOk="0" h="17226" w="18241">
                  <a:moveTo>
                    <a:pt x="17931" y="0"/>
                  </a:moveTo>
                  <a:lnTo>
                    <a:pt x="17931" y="0"/>
                  </a:lnTo>
                  <a:cubicBezTo>
                    <a:pt x="14073" y="2036"/>
                    <a:pt x="10763" y="2274"/>
                    <a:pt x="9477" y="2274"/>
                  </a:cubicBezTo>
                  <a:cubicBezTo>
                    <a:pt x="9227" y="2274"/>
                    <a:pt x="9061" y="2262"/>
                    <a:pt x="8965" y="2262"/>
                  </a:cubicBezTo>
                  <a:cubicBezTo>
                    <a:pt x="6310" y="6370"/>
                    <a:pt x="3179" y="11478"/>
                    <a:pt x="0" y="17193"/>
                  </a:cubicBezTo>
                  <a:cubicBezTo>
                    <a:pt x="374" y="17215"/>
                    <a:pt x="748" y="17226"/>
                    <a:pt x="1121" y="17226"/>
                  </a:cubicBezTo>
                  <a:cubicBezTo>
                    <a:pt x="8279" y="17226"/>
                    <a:pt x="15282" y="13264"/>
                    <a:pt x="18133" y="11442"/>
                  </a:cubicBezTo>
                  <a:cubicBezTo>
                    <a:pt x="18240" y="10847"/>
                    <a:pt x="18217" y="10216"/>
                    <a:pt x="18062" y="9537"/>
                  </a:cubicBezTo>
                  <a:cubicBezTo>
                    <a:pt x="17538" y="7227"/>
                    <a:pt x="16907" y="7084"/>
                    <a:pt x="16407" y="6191"/>
                  </a:cubicBezTo>
                  <a:cubicBezTo>
                    <a:pt x="16407" y="6191"/>
                    <a:pt x="15514" y="4834"/>
                    <a:pt x="16847" y="2524"/>
                  </a:cubicBezTo>
                  <a:cubicBezTo>
                    <a:pt x="17252" y="1798"/>
                    <a:pt x="17657" y="929"/>
                    <a:pt x="179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77"/>
            <p:cNvSpPr/>
            <p:nvPr/>
          </p:nvSpPr>
          <p:spPr>
            <a:xfrm>
              <a:off x="2050850" y="2791675"/>
              <a:ext cx="255100" cy="354100"/>
            </a:xfrm>
            <a:custGeom>
              <a:rect b="b" l="l" r="r" t="t"/>
              <a:pathLst>
                <a:path extrusionOk="0" h="14164" w="10204">
                  <a:moveTo>
                    <a:pt x="8193" y="1"/>
                  </a:moveTo>
                  <a:cubicBezTo>
                    <a:pt x="6319" y="1"/>
                    <a:pt x="4444" y="956"/>
                    <a:pt x="3739" y="2400"/>
                  </a:cubicBezTo>
                  <a:cubicBezTo>
                    <a:pt x="2631" y="4663"/>
                    <a:pt x="1977" y="6698"/>
                    <a:pt x="0" y="6996"/>
                  </a:cubicBezTo>
                  <a:cubicBezTo>
                    <a:pt x="24" y="8996"/>
                    <a:pt x="226" y="11878"/>
                    <a:pt x="1024" y="14164"/>
                  </a:cubicBezTo>
                  <a:cubicBezTo>
                    <a:pt x="5275" y="7365"/>
                    <a:pt x="8763" y="2400"/>
                    <a:pt x="10204" y="412"/>
                  </a:cubicBezTo>
                  <a:cubicBezTo>
                    <a:pt x="9573" y="130"/>
                    <a:pt x="8883" y="1"/>
                    <a:pt x="81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77"/>
            <p:cNvSpPr/>
            <p:nvPr/>
          </p:nvSpPr>
          <p:spPr>
            <a:xfrm>
              <a:off x="1521900" y="3238025"/>
              <a:ext cx="320600" cy="530450"/>
            </a:xfrm>
            <a:custGeom>
              <a:rect b="b" l="l" r="r" t="t"/>
              <a:pathLst>
                <a:path extrusionOk="0" h="21218" w="12824">
                  <a:moveTo>
                    <a:pt x="7959" y="0"/>
                  </a:moveTo>
                  <a:cubicBezTo>
                    <a:pt x="4903" y="0"/>
                    <a:pt x="1150" y="621"/>
                    <a:pt x="596" y="6811"/>
                  </a:cubicBezTo>
                  <a:cubicBezTo>
                    <a:pt x="1" y="13514"/>
                    <a:pt x="4263" y="18324"/>
                    <a:pt x="8454" y="21158"/>
                  </a:cubicBezTo>
                  <a:cubicBezTo>
                    <a:pt x="8478" y="21194"/>
                    <a:pt x="8526" y="21206"/>
                    <a:pt x="8549" y="21218"/>
                  </a:cubicBezTo>
                  <a:cubicBezTo>
                    <a:pt x="9942" y="18265"/>
                    <a:pt x="11383" y="15372"/>
                    <a:pt x="12824" y="12609"/>
                  </a:cubicBezTo>
                  <a:cubicBezTo>
                    <a:pt x="10026" y="9478"/>
                    <a:pt x="8585" y="3025"/>
                    <a:pt x="8049" y="1"/>
                  </a:cubicBezTo>
                  <a:cubicBezTo>
                    <a:pt x="8019" y="0"/>
                    <a:pt x="7989" y="0"/>
                    <a:pt x="79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77"/>
            <p:cNvSpPr/>
            <p:nvPr/>
          </p:nvSpPr>
          <p:spPr>
            <a:xfrm>
              <a:off x="1730850" y="3004375"/>
              <a:ext cx="222075" cy="541750"/>
            </a:xfrm>
            <a:custGeom>
              <a:rect b="b" l="l" r="r" t="t"/>
              <a:pathLst>
                <a:path extrusionOk="0" h="21670" w="8883">
                  <a:moveTo>
                    <a:pt x="5549" y="0"/>
                  </a:moveTo>
                  <a:lnTo>
                    <a:pt x="5549" y="0"/>
                  </a:lnTo>
                  <a:cubicBezTo>
                    <a:pt x="4942" y="548"/>
                    <a:pt x="4442" y="1298"/>
                    <a:pt x="4109" y="2286"/>
                  </a:cubicBezTo>
                  <a:cubicBezTo>
                    <a:pt x="2813" y="6184"/>
                    <a:pt x="3474" y="9348"/>
                    <a:pt x="448" y="9348"/>
                  </a:cubicBezTo>
                  <a:cubicBezTo>
                    <a:pt x="415" y="9348"/>
                    <a:pt x="381" y="9347"/>
                    <a:pt x="346" y="9347"/>
                  </a:cubicBezTo>
                  <a:lnTo>
                    <a:pt x="1" y="9347"/>
                  </a:lnTo>
                  <a:cubicBezTo>
                    <a:pt x="549" y="12335"/>
                    <a:pt x="1977" y="18610"/>
                    <a:pt x="4632" y="21670"/>
                  </a:cubicBezTo>
                  <a:cubicBezTo>
                    <a:pt x="5466" y="20074"/>
                    <a:pt x="6311" y="18503"/>
                    <a:pt x="7157" y="16979"/>
                  </a:cubicBezTo>
                  <a:lnTo>
                    <a:pt x="7180" y="16800"/>
                  </a:lnTo>
                  <a:lnTo>
                    <a:pt x="7252" y="16800"/>
                  </a:lnTo>
                  <a:cubicBezTo>
                    <a:pt x="7799" y="15824"/>
                    <a:pt x="8335" y="14847"/>
                    <a:pt x="8883" y="13919"/>
                  </a:cubicBezTo>
                  <a:cubicBezTo>
                    <a:pt x="5894" y="7906"/>
                    <a:pt x="5490" y="2751"/>
                    <a:pt x="55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77"/>
            <p:cNvSpPr/>
            <p:nvPr/>
          </p:nvSpPr>
          <p:spPr>
            <a:xfrm>
              <a:off x="1794550" y="3291900"/>
              <a:ext cx="577175" cy="377950"/>
            </a:xfrm>
            <a:custGeom>
              <a:rect b="b" l="l" r="r" t="t"/>
              <a:pathLst>
                <a:path extrusionOk="0" h="15118" w="23087">
                  <a:moveTo>
                    <a:pt x="23087" y="1"/>
                  </a:moveTo>
                  <a:cubicBezTo>
                    <a:pt x="20063" y="1906"/>
                    <a:pt x="13205" y="5656"/>
                    <a:pt x="6168" y="5656"/>
                  </a:cubicBezTo>
                  <a:cubicBezTo>
                    <a:pt x="5740" y="5656"/>
                    <a:pt x="5311" y="5644"/>
                    <a:pt x="4894" y="5608"/>
                  </a:cubicBezTo>
                  <a:cubicBezTo>
                    <a:pt x="3251" y="8561"/>
                    <a:pt x="1608" y="11681"/>
                    <a:pt x="1" y="14919"/>
                  </a:cubicBezTo>
                  <a:cubicBezTo>
                    <a:pt x="421" y="14964"/>
                    <a:pt x="2021" y="15117"/>
                    <a:pt x="4218" y="15117"/>
                  </a:cubicBezTo>
                  <a:cubicBezTo>
                    <a:pt x="7818" y="15117"/>
                    <a:pt x="13021" y="14707"/>
                    <a:pt x="17265" y="12740"/>
                  </a:cubicBezTo>
                  <a:cubicBezTo>
                    <a:pt x="17170" y="11895"/>
                    <a:pt x="16872" y="11014"/>
                    <a:pt x="16646" y="9776"/>
                  </a:cubicBezTo>
                  <a:cubicBezTo>
                    <a:pt x="16074" y="6597"/>
                    <a:pt x="16408" y="6299"/>
                    <a:pt x="19598" y="3977"/>
                  </a:cubicBezTo>
                  <a:cubicBezTo>
                    <a:pt x="21611" y="2513"/>
                    <a:pt x="22694" y="1298"/>
                    <a:pt x="230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77"/>
            <p:cNvSpPr/>
            <p:nvPr/>
          </p:nvSpPr>
          <p:spPr>
            <a:xfrm>
              <a:off x="1722525" y="2801950"/>
              <a:ext cx="651300" cy="971575"/>
            </a:xfrm>
            <a:custGeom>
              <a:rect b="b" l="l" r="r" t="t"/>
              <a:pathLst>
                <a:path extrusionOk="0" h="38863" w="26052">
                  <a:moveTo>
                    <a:pt x="23325" y="1"/>
                  </a:moveTo>
                  <a:cubicBezTo>
                    <a:pt x="21872" y="2013"/>
                    <a:pt x="18384" y="6954"/>
                    <a:pt x="14145" y="13753"/>
                  </a:cubicBezTo>
                  <a:cubicBezTo>
                    <a:pt x="13347" y="11455"/>
                    <a:pt x="13133" y="8585"/>
                    <a:pt x="13121" y="6597"/>
                  </a:cubicBezTo>
                  <a:cubicBezTo>
                    <a:pt x="13026" y="6609"/>
                    <a:pt x="12919" y="6621"/>
                    <a:pt x="12824" y="6621"/>
                  </a:cubicBezTo>
                  <a:cubicBezTo>
                    <a:pt x="12847" y="8704"/>
                    <a:pt x="13062" y="11729"/>
                    <a:pt x="13955" y="14074"/>
                  </a:cubicBezTo>
                  <a:cubicBezTo>
                    <a:pt x="12490" y="16420"/>
                    <a:pt x="10966" y="18980"/>
                    <a:pt x="9383" y="21718"/>
                  </a:cubicBezTo>
                  <a:cubicBezTo>
                    <a:pt x="6394" y="15622"/>
                    <a:pt x="6085" y="10467"/>
                    <a:pt x="6180" y="7859"/>
                  </a:cubicBezTo>
                  <a:lnTo>
                    <a:pt x="6180" y="7859"/>
                  </a:lnTo>
                  <a:cubicBezTo>
                    <a:pt x="6085" y="7931"/>
                    <a:pt x="5977" y="8026"/>
                    <a:pt x="5882" y="8109"/>
                  </a:cubicBezTo>
                  <a:cubicBezTo>
                    <a:pt x="5823" y="10848"/>
                    <a:pt x="6216" y="16015"/>
                    <a:pt x="9216" y="22028"/>
                  </a:cubicBezTo>
                  <a:cubicBezTo>
                    <a:pt x="8680" y="22968"/>
                    <a:pt x="8132" y="23933"/>
                    <a:pt x="7585" y="24909"/>
                  </a:cubicBezTo>
                  <a:lnTo>
                    <a:pt x="7513" y="24909"/>
                  </a:lnTo>
                  <a:lnTo>
                    <a:pt x="7490" y="25087"/>
                  </a:lnTo>
                  <a:cubicBezTo>
                    <a:pt x="6644" y="26623"/>
                    <a:pt x="5799" y="28183"/>
                    <a:pt x="4942" y="29790"/>
                  </a:cubicBezTo>
                  <a:cubicBezTo>
                    <a:pt x="2298" y="26742"/>
                    <a:pt x="870" y="20468"/>
                    <a:pt x="322" y="17467"/>
                  </a:cubicBezTo>
                  <a:lnTo>
                    <a:pt x="0" y="17467"/>
                  </a:lnTo>
                  <a:cubicBezTo>
                    <a:pt x="560" y="20492"/>
                    <a:pt x="2001" y="26957"/>
                    <a:pt x="4799" y="30076"/>
                  </a:cubicBezTo>
                  <a:cubicBezTo>
                    <a:pt x="3334" y="32850"/>
                    <a:pt x="1905" y="35732"/>
                    <a:pt x="524" y="38696"/>
                  </a:cubicBezTo>
                  <a:cubicBezTo>
                    <a:pt x="620" y="38756"/>
                    <a:pt x="691" y="38803"/>
                    <a:pt x="774" y="38863"/>
                  </a:cubicBezTo>
                  <a:cubicBezTo>
                    <a:pt x="1417" y="37494"/>
                    <a:pt x="2060" y="36148"/>
                    <a:pt x="2715" y="34827"/>
                  </a:cubicBezTo>
                  <a:cubicBezTo>
                    <a:pt x="2834" y="34839"/>
                    <a:pt x="4584" y="35029"/>
                    <a:pt x="7109" y="35029"/>
                  </a:cubicBezTo>
                  <a:cubicBezTo>
                    <a:pt x="10704" y="35029"/>
                    <a:pt x="15883" y="34612"/>
                    <a:pt x="20146" y="32684"/>
                  </a:cubicBezTo>
                  <a:cubicBezTo>
                    <a:pt x="20146" y="32576"/>
                    <a:pt x="20122" y="32469"/>
                    <a:pt x="20110" y="32374"/>
                  </a:cubicBezTo>
                  <a:cubicBezTo>
                    <a:pt x="15905" y="34322"/>
                    <a:pt x="10741" y="34732"/>
                    <a:pt x="7146" y="34732"/>
                  </a:cubicBezTo>
                  <a:cubicBezTo>
                    <a:pt x="4919" y="34732"/>
                    <a:pt x="3293" y="34575"/>
                    <a:pt x="2870" y="34529"/>
                  </a:cubicBezTo>
                  <a:cubicBezTo>
                    <a:pt x="4477" y="31302"/>
                    <a:pt x="6120" y="28171"/>
                    <a:pt x="7763" y="25230"/>
                  </a:cubicBezTo>
                  <a:cubicBezTo>
                    <a:pt x="8192" y="25254"/>
                    <a:pt x="8621" y="25266"/>
                    <a:pt x="9037" y="25266"/>
                  </a:cubicBezTo>
                  <a:cubicBezTo>
                    <a:pt x="16086" y="25266"/>
                    <a:pt x="22932" y="21516"/>
                    <a:pt x="25944" y="19611"/>
                  </a:cubicBezTo>
                  <a:cubicBezTo>
                    <a:pt x="25992" y="19480"/>
                    <a:pt x="26016" y="19349"/>
                    <a:pt x="26051" y="19194"/>
                  </a:cubicBezTo>
                  <a:lnTo>
                    <a:pt x="26051" y="19194"/>
                  </a:lnTo>
                  <a:cubicBezTo>
                    <a:pt x="23208" y="21029"/>
                    <a:pt x="16194" y="24976"/>
                    <a:pt x="9008" y="24976"/>
                  </a:cubicBezTo>
                  <a:cubicBezTo>
                    <a:pt x="8641" y="24976"/>
                    <a:pt x="8274" y="24966"/>
                    <a:pt x="7906" y="24945"/>
                  </a:cubicBezTo>
                  <a:cubicBezTo>
                    <a:pt x="11097" y="19218"/>
                    <a:pt x="14217" y="14122"/>
                    <a:pt x="16884" y="10014"/>
                  </a:cubicBezTo>
                  <a:cubicBezTo>
                    <a:pt x="16991" y="10014"/>
                    <a:pt x="17145" y="10026"/>
                    <a:pt x="17372" y="10026"/>
                  </a:cubicBezTo>
                  <a:cubicBezTo>
                    <a:pt x="18681" y="10026"/>
                    <a:pt x="21968" y="9788"/>
                    <a:pt x="25825" y="7752"/>
                  </a:cubicBezTo>
                  <a:cubicBezTo>
                    <a:pt x="25873" y="7621"/>
                    <a:pt x="25897" y="7490"/>
                    <a:pt x="25932" y="7347"/>
                  </a:cubicBezTo>
                  <a:lnTo>
                    <a:pt x="25932" y="7347"/>
                  </a:lnTo>
                  <a:cubicBezTo>
                    <a:pt x="22049" y="9478"/>
                    <a:pt x="18706" y="9722"/>
                    <a:pt x="17395" y="9722"/>
                  </a:cubicBezTo>
                  <a:cubicBezTo>
                    <a:pt x="17263" y="9722"/>
                    <a:pt x="17151" y="9720"/>
                    <a:pt x="17062" y="9716"/>
                  </a:cubicBezTo>
                  <a:cubicBezTo>
                    <a:pt x="20086" y="5049"/>
                    <a:pt x="22479" y="1680"/>
                    <a:pt x="23599" y="132"/>
                  </a:cubicBezTo>
                  <a:lnTo>
                    <a:pt x="23325" y="1"/>
                  </a:lnTo>
                  <a:close/>
                </a:path>
              </a:pathLst>
            </a:custGeom>
            <a:solidFill>
              <a:schemeClr val="accent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1" name="Google Shape;1391;p77"/>
          <p:cNvSpPr/>
          <p:nvPr/>
        </p:nvSpPr>
        <p:spPr>
          <a:xfrm flipH="1">
            <a:off x="3176826" y="652425"/>
            <a:ext cx="1351724" cy="332634"/>
          </a:xfrm>
          <a:custGeom>
            <a:rect b="b" l="l" r="r" t="t"/>
            <a:pathLst>
              <a:path extrusionOk="0" h="11585" w="47082">
                <a:moveTo>
                  <a:pt x="27013" y="0"/>
                </a:moveTo>
                <a:cubicBezTo>
                  <a:pt x="26819" y="0"/>
                  <a:pt x="26620" y="5"/>
                  <a:pt x="26414" y="15"/>
                </a:cubicBezTo>
                <a:cubicBezTo>
                  <a:pt x="18381" y="399"/>
                  <a:pt x="18381" y="5560"/>
                  <a:pt x="18381" y="5560"/>
                </a:cubicBezTo>
                <a:cubicBezTo>
                  <a:pt x="18381" y="5560"/>
                  <a:pt x="16559" y="2849"/>
                  <a:pt x="13434" y="2849"/>
                </a:cubicBezTo>
                <a:cubicBezTo>
                  <a:pt x="12907" y="2849"/>
                  <a:pt x="12343" y="2926"/>
                  <a:pt x="11745" y="3106"/>
                </a:cubicBezTo>
                <a:cubicBezTo>
                  <a:pt x="7597" y="4346"/>
                  <a:pt x="9125" y="8878"/>
                  <a:pt x="9125" y="8878"/>
                </a:cubicBezTo>
                <a:cubicBezTo>
                  <a:pt x="8825" y="8856"/>
                  <a:pt x="8528" y="8846"/>
                  <a:pt x="8237" y="8846"/>
                </a:cubicBezTo>
                <a:cubicBezTo>
                  <a:pt x="3611" y="8846"/>
                  <a:pt x="230" y="11407"/>
                  <a:pt x="12" y="11576"/>
                </a:cubicBezTo>
                <a:lnTo>
                  <a:pt x="47081" y="11576"/>
                </a:lnTo>
                <a:cubicBezTo>
                  <a:pt x="44812" y="9155"/>
                  <a:pt x="39838" y="8996"/>
                  <a:pt x="38576" y="8996"/>
                </a:cubicBezTo>
                <a:cubicBezTo>
                  <a:pt x="38386" y="8996"/>
                  <a:pt x="38280" y="9000"/>
                  <a:pt x="38280" y="9000"/>
                </a:cubicBezTo>
                <a:cubicBezTo>
                  <a:pt x="37820" y="7091"/>
                  <a:pt x="36378" y="6666"/>
                  <a:pt x="35186" y="6666"/>
                </a:cubicBezTo>
                <a:cubicBezTo>
                  <a:pt x="34230" y="6666"/>
                  <a:pt x="33434" y="6939"/>
                  <a:pt x="33434" y="6939"/>
                </a:cubicBezTo>
                <a:cubicBezTo>
                  <a:pt x="33434" y="6939"/>
                  <a:pt x="34396" y="0"/>
                  <a:pt x="27013" y="0"/>
                </a:cubicBezTo>
                <a:close/>
                <a:moveTo>
                  <a:pt x="1" y="11576"/>
                </a:moveTo>
                <a:lnTo>
                  <a:pt x="1" y="11584"/>
                </a:lnTo>
                <a:cubicBezTo>
                  <a:pt x="1" y="11584"/>
                  <a:pt x="5" y="11581"/>
                  <a:pt x="12" y="1157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77"/>
          <p:cNvSpPr/>
          <p:nvPr/>
        </p:nvSpPr>
        <p:spPr>
          <a:xfrm>
            <a:off x="245075" y="2918400"/>
            <a:ext cx="1177050" cy="289625"/>
          </a:xfrm>
          <a:custGeom>
            <a:rect b="b" l="l" r="r" t="t"/>
            <a:pathLst>
              <a:path extrusionOk="0" h="11585" w="47082">
                <a:moveTo>
                  <a:pt x="27013" y="0"/>
                </a:moveTo>
                <a:cubicBezTo>
                  <a:pt x="26819" y="0"/>
                  <a:pt x="26620" y="5"/>
                  <a:pt x="26414" y="15"/>
                </a:cubicBezTo>
                <a:cubicBezTo>
                  <a:pt x="18381" y="399"/>
                  <a:pt x="18381" y="5560"/>
                  <a:pt x="18381" y="5560"/>
                </a:cubicBezTo>
                <a:cubicBezTo>
                  <a:pt x="18381" y="5560"/>
                  <a:pt x="16559" y="2849"/>
                  <a:pt x="13434" y="2849"/>
                </a:cubicBezTo>
                <a:cubicBezTo>
                  <a:pt x="12907" y="2849"/>
                  <a:pt x="12343" y="2926"/>
                  <a:pt x="11745" y="3106"/>
                </a:cubicBezTo>
                <a:cubicBezTo>
                  <a:pt x="7597" y="4346"/>
                  <a:pt x="9125" y="8878"/>
                  <a:pt x="9125" y="8878"/>
                </a:cubicBezTo>
                <a:cubicBezTo>
                  <a:pt x="8825" y="8856"/>
                  <a:pt x="8528" y="8846"/>
                  <a:pt x="8237" y="8846"/>
                </a:cubicBezTo>
                <a:cubicBezTo>
                  <a:pt x="3611" y="8846"/>
                  <a:pt x="230" y="11407"/>
                  <a:pt x="12" y="11576"/>
                </a:cubicBezTo>
                <a:lnTo>
                  <a:pt x="47081" y="11576"/>
                </a:lnTo>
                <a:cubicBezTo>
                  <a:pt x="44812" y="9155"/>
                  <a:pt x="39838" y="8996"/>
                  <a:pt x="38576" y="8996"/>
                </a:cubicBezTo>
                <a:cubicBezTo>
                  <a:pt x="38386" y="8996"/>
                  <a:pt x="38280" y="9000"/>
                  <a:pt x="38280" y="9000"/>
                </a:cubicBezTo>
                <a:cubicBezTo>
                  <a:pt x="37820" y="7091"/>
                  <a:pt x="36378" y="6666"/>
                  <a:pt x="35186" y="6666"/>
                </a:cubicBezTo>
                <a:cubicBezTo>
                  <a:pt x="34230" y="6666"/>
                  <a:pt x="33434" y="6939"/>
                  <a:pt x="33434" y="6939"/>
                </a:cubicBezTo>
                <a:cubicBezTo>
                  <a:pt x="33434" y="6939"/>
                  <a:pt x="34396" y="0"/>
                  <a:pt x="27013" y="0"/>
                </a:cubicBezTo>
                <a:close/>
                <a:moveTo>
                  <a:pt x="1" y="11576"/>
                </a:moveTo>
                <a:lnTo>
                  <a:pt x="1" y="11584"/>
                </a:lnTo>
                <a:cubicBezTo>
                  <a:pt x="1" y="11584"/>
                  <a:pt x="5" y="11581"/>
                  <a:pt x="12" y="1157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77"/>
          <p:cNvSpPr txBox="1"/>
          <p:nvPr>
            <p:ph type="title"/>
          </p:nvPr>
        </p:nvSpPr>
        <p:spPr>
          <a:xfrm>
            <a:off x="1546050" y="120650"/>
            <a:ext cx="6240600" cy="711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UML Class Diagram</a:t>
            </a:r>
            <a:endParaRPr sz="3600"/>
          </a:p>
        </p:txBody>
      </p:sp>
      <p:sp>
        <p:nvSpPr>
          <p:cNvPr id="1394" name="Google Shape;1394;p7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95" name="Google Shape;1395;p77"/>
          <p:cNvPicPr preferRelativeResize="0"/>
          <p:nvPr/>
        </p:nvPicPr>
        <p:blipFill>
          <a:blip r:embed="rId3">
            <a:alphaModFix/>
          </a:blip>
          <a:stretch>
            <a:fillRect/>
          </a:stretch>
        </p:blipFill>
        <p:spPr>
          <a:xfrm>
            <a:off x="1349914" y="707050"/>
            <a:ext cx="6444178" cy="43118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9" name="Shape 1399"/>
        <p:cNvGrpSpPr/>
        <p:nvPr/>
      </p:nvGrpSpPr>
      <p:grpSpPr>
        <a:xfrm>
          <a:off x="0" y="0"/>
          <a:ext cx="0" cy="0"/>
          <a:chOff x="0" y="0"/>
          <a:chExt cx="0" cy="0"/>
        </a:xfrm>
      </p:grpSpPr>
      <p:sp>
        <p:nvSpPr>
          <p:cNvPr id="1400" name="Google Shape;1400;p78"/>
          <p:cNvSpPr txBox="1"/>
          <p:nvPr>
            <p:ph type="title"/>
          </p:nvPr>
        </p:nvSpPr>
        <p:spPr>
          <a:xfrm>
            <a:off x="713250" y="87700"/>
            <a:ext cx="7717500" cy="65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Class Diagram - Key Classes</a:t>
            </a:r>
            <a:endParaRPr/>
          </a:p>
        </p:txBody>
      </p:sp>
      <p:grpSp>
        <p:nvGrpSpPr>
          <p:cNvPr id="1401" name="Google Shape;1401;p78"/>
          <p:cNvGrpSpPr/>
          <p:nvPr/>
        </p:nvGrpSpPr>
        <p:grpSpPr>
          <a:xfrm flipH="1" rot="4030114">
            <a:off x="7547445" y="4012501"/>
            <a:ext cx="1074216" cy="1456545"/>
            <a:chOff x="971825" y="1988000"/>
            <a:chExt cx="1074275" cy="1456625"/>
          </a:xfrm>
        </p:grpSpPr>
        <p:sp>
          <p:nvSpPr>
            <p:cNvPr id="1402" name="Google Shape;1402;p78"/>
            <p:cNvSpPr/>
            <p:nvPr/>
          </p:nvSpPr>
          <p:spPr>
            <a:xfrm>
              <a:off x="1610000" y="2485250"/>
              <a:ext cx="400675" cy="103025"/>
            </a:xfrm>
            <a:custGeom>
              <a:rect b="b" l="l" r="r" t="t"/>
              <a:pathLst>
                <a:path extrusionOk="0" h="4121" w="16027">
                  <a:moveTo>
                    <a:pt x="16027" y="1"/>
                  </a:moveTo>
                  <a:lnTo>
                    <a:pt x="1442" y="1882"/>
                  </a:lnTo>
                  <a:lnTo>
                    <a:pt x="1" y="4120"/>
                  </a:lnTo>
                  <a:lnTo>
                    <a:pt x="15265" y="2263"/>
                  </a:lnTo>
                  <a:cubicBezTo>
                    <a:pt x="15550" y="1489"/>
                    <a:pt x="15801" y="727"/>
                    <a:pt x="16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3" name="Google Shape;1403;p78"/>
            <p:cNvGrpSpPr/>
            <p:nvPr/>
          </p:nvGrpSpPr>
          <p:grpSpPr>
            <a:xfrm>
              <a:off x="971825" y="1988000"/>
              <a:ext cx="1074275" cy="1456625"/>
              <a:chOff x="971825" y="1988000"/>
              <a:chExt cx="1074275" cy="1456625"/>
            </a:xfrm>
          </p:grpSpPr>
          <p:sp>
            <p:nvSpPr>
              <p:cNvPr id="1404" name="Google Shape;1404;p78"/>
              <p:cNvSpPr/>
              <p:nvPr/>
            </p:nvSpPr>
            <p:spPr>
              <a:xfrm>
                <a:off x="1071550" y="3179675"/>
                <a:ext cx="431925" cy="264950"/>
              </a:xfrm>
              <a:custGeom>
                <a:rect b="b" l="l" r="r" t="t"/>
                <a:pathLst>
                  <a:path extrusionOk="0" h="10598" w="17277">
                    <a:moveTo>
                      <a:pt x="6454" y="1"/>
                    </a:moveTo>
                    <a:lnTo>
                      <a:pt x="1" y="10145"/>
                    </a:lnTo>
                    <a:cubicBezTo>
                      <a:pt x="519" y="10436"/>
                      <a:pt x="1136" y="10598"/>
                      <a:pt x="1868" y="10598"/>
                    </a:cubicBezTo>
                    <a:cubicBezTo>
                      <a:pt x="2783" y="10598"/>
                      <a:pt x="3876" y="10345"/>
                      <a:pt x="5180" y="9776"/>
                    </a:cubicBezTo>
                    <a:cubicBezTo>
                      <a:pt x="5180" y="9776"/>
                      <a:pt x="10788" y="6192"/>
                      <a:pt x="17276" y="620"/>
                    </a:cubicBezTo>
                    <a:lnTo>
                      <a:pt x="645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78"/>
              <p:cNvSpPr/>
              <p:nvPr/>
            </p:nvSpPr>
            <p:spPr>
              <a:xfrm>
                <a:off x="1513275" y="2014950"/>
                <a:ext cx="262250" cy="505450"/>
              </a:xfrm>
              <a:custGeom>
                <a:rect b="b" l="l" r="r" t="t"/>
                <a:pathLst>
                  <a:path extrusionOk="0" h="20218" w="10490">
                    <a:moveTo>
                      <a:pt x="8823" y="1"/>
                    </a:moveTo>
                    <a:cubicBezTo>
                      <a:pt x="5977" y="1192"/>
                      <a:pt x="2906" y="3287"/>
                      <a:pt x="0" y="5752"/>
                    </a:cubicBezTo>
                    <a:lnTo>
                      <a:pt x="5251" y="20218"/>
                    </a:lnTo>
                    <a:lnTo>
                      <a:pt x="10490" y="11979"/>
                    </a:lnTo>
                    <a:lnTo>
                      <a:pt x="882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78"/>
              <p:cNvSpPr/>
              <p:nvPr/>
            </p:nvSpPr>
            <p:spPr>
              <a:xfrm>
                <a:off x="1486775" y="2550150"/>
                <a:ext cx="501875" cy="231300"/>
              </a:xfrm>
              <a:custGeom>
                <a:rect b="b" l="l" r="r" t="t"/>
                <a:pathLst>
                  <a:path extrusionOk="0" h="9252" w="20075">
                    <a:moveTo>
                      <a:pt x="20075" y="0"/>
                    </a:moveTo>
                    <a:lnTo>
                      <a:pt x="4716" y="1870"/>
                    </a:lnTo>
                    <a:lnTo>
                      <a:pt x="1" y="9251"/>
                    </a:lnTo>
                    <a:lnTo>
                      <a:pt x="16419" y="7858"/>
                    </a:lnTo>
                    <a:cubicBezTo>
                      <a:pt x="16610" y="7513"/>
                      <a:pt x="16800" y="7156"/>
                      <a:pt x="17003" y="6811"/>
                    </a:cubicBezTo>
                    <a:cubicBezTo>
                      <a:pt x="18265" y="4418"/>
                      <a:pt x="19277" y="2155"/>
                      <a:pt x="200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78"/>
              <p:cNvSpPr/>
              <p:nvPr/>
            </p:nvSpPr>
            <p:spPr>
              <a:xfrm>
                <a:off x="1433500" y="2754325"/>
                <a:ext cx="459300" cy="110775"/>
              </a:xfrm>
              <a:custGeom>
                <a:rect b="b" l="l" r="r" t="t"/>
                <a:pathLst>
                  <a:path extrusionOk="0" h="4431" w="18372">
                    <a:moveTo>
                      <a:pt x="18372" y="1"/>
                    </a:moveTo>
                    <a:lnTo>
                      <a:pt x="1929" y="1394"/>
                    </a:lnTo>
                    <a:lnTo>
                      <a:pt x="1" y="4430"/>
                    </a:lnTo>
                    <a:lnTo>
                      <a:pt x="16336" y="3180"/>
                    </a:lnTo>
                    <a:cubicBezTo>
                      <a:pt x="17062" y="2144"/>
                      <a:pt x="17741" y="1073"/>
                      <a:pt x="183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78"/>
              <p:cNvSpPr/>
              <p:nvPr/>
            </p:nvSpPr>
            <p:spPr>
              <a:xfrm>
                <a:off x="1788300" y="1988000"/>
                <a:ext cx="167325" cy="259450"/>
              </a:xfrm>
              <a:custGeom>
                <a:rect b="b" l="l" r="r" t="t"/>
                <a:pathLst>
                  <a:path extrusionOk="0" h="10378" w="6693">
                    <a:moveTo>
                      <a:pt x="2376" y="1"/>
                    </a:moveTo>
                    <a:cubicBezTo>
                      <a:pt x="1627" y="1"/>
                      <a:pt x="830" y="117"/>
                      <a:pt x="1" y="341"/>
                    </a:cubicBezTo>
                    <a:lnTo>
                      <a:pt x="1203" y="10378"/>
                    </a:lnTo>
                    <a:lnTo>
                      <a:pt x="6692" y="1746"/>
                    </a:lnTo>
                    <a:cubicBezTo>
                      <a:pt x="6156" y="1281"/>
                      <a:pt x="5561" y="888"/>
                      <a:pt x="4918" y="555"/>
                    </a:cubicBezTo>
                    <a:cubicBezTo>
                      <a:pt x="4160" y="180"/>
                      <a:pt x="3304" y="1"/>
                      <a:pt x="23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78"/>
              <p:cNvSpPr/>
              <p:nvPr/>
            </p:nvSpPr>
            <p:spPr>
              <a:xfrm>
                <a:off x="1310575" y="2841550"/>
                <a:ext cx="525675" cy="216725"/>
              </a:xfrm>
              <a:custGeom>
                <a:rect b="b" l="l" r="r" t="t"/>
                <a:pathLst>
                  <a:path extrusionOk="0" h="8669" w="21027">
                    <a:moveTo>
                      <a:pt x="21027" y="1"/>
                    </a:moveTo>
                    <a:lnTo>
                      <a:pt x="4727" y="1263"/>
                    </a:lnTo>
                    <a:lnTo>
                      <a:pt x="0" y="8668"/>
                    </a:lnTo>
                    <a:lnTo>
                      <a:pt x="0" y="8668"/>
                    </a:lnTo>
                    <a:lnTo>
                      <a:pt x="13788" y="8490"/>
                    </a:lnTo>
                    <a:cubicBezTo>
                      <a:pt x="16383" y="5870"/>
                      <a:pt x="18895" y="3013"/>
                      <a:pt x="2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78"/>
              <p:cNvSpPr/>
              <p:nvPr/>
            </p:nvSpPr>
            <p:spPr>
              <a:xfrm>
                <a:off x="971825" y="2928775"/>
                <a:ext cx="254825" cy="500975"/>
              </a:xfrm>
              <a:custGeom>
                <a:rect b="b" l="l" r="r" t="t"/>
                <a:pathLst>
                  <a:path extrusionOk="0" h="20039" w="10193">
                    <a:moveTo>
                      <a:pt x="3763" y="0"/>
                    </a:moveTo>
                    <a:cubicBezTo>
                      <a:pt x="3013" y="2619"/>
                      <a:pt x="2537" y="4632"/>
                      <a:pt x="2370" y="5489"/>
                    </a:cubicBezTo>
                    <a:cubicBezTo>
                      <a:pt x="1954" y="7620"/>
                      <a:pt x="1" y="17478"/>
                      <a:pt x="3739" y="20038"/>
                    </a:cubicBezTo>
                    <a:lnTo>
                      <a:pt x="10193" y="9894"/>
                    </a:lnTo>
                    <a:lnTo>
                      <a:pt x="37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78"/>
              <p:cNvSpPr/>
              <p:nvPr/>
            </p:nvSpPr>
            <p:spPr>
              <a:xfrm>
                <a:off x="1650800" y="2284050"/>
                <a:ext cx="395300" cy="239925"/>
              </a:xfrm>
              <a:custGeom>
                <a:rect b="b" l="l" r="r" t="t"/>
                <a:pathLst>
                  <a:path extrusionOk="0" h="9597" w="15812">
                    <a:moveTo>
                      <a:pt x="15812" y="0"/>
                    </a:moveTo>
                    <a:lnTo>
                      <a:pt x="5239" y="1393"/>
                    </a:lnTo>
                    <a:lnTo>
                      <a:pt x="0" y="9597"/>
                    </a:lnTo>
                    <a:lnTo>
                      <a:pt x="0" y="9597"/>
                    </a:lnTo>
                    <a:lnTo>
                      <a:pt x="14490" y="7739"/>
                    </a:lnTo>
                    <a:cubicBezTo>
                      <a:pt x="15335" y="4882"/>
                      <a:pt x="15752" y="2286"/>
                      <a:pt x="158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78"/>
              <p:cNvSpPr/>
              <p:nvPr/>
            </p:nvSpPr>
            <p:spPr>
              <a:xfrm>
                <a:off x="1786825" y="2228675"/>
                <a:ext cx="258675" cy="82175"/>
              </a:xfrm>
              <a:custGeom>
                <a:rect b="b" l="l" r="r" t="t"/>
                <a:pathLst>
                  <a:path extrusionOk="0" h="3287" w="10347">
                    <a:moveTo>
                      <a:pt x="10275" y="1"/>
                    </a:moveTo>
                    <a:lnTo>
                      <a:pt x="1227" y="1334"/>
                    </a:lnTo>
                    <a:lnTo>
                      <a:pt x="0" y="3287"/>
                    </a:lnTo>
                    <a:lnTo>
                      <a:pt x="0" y="3287"/>
                    </a:lnTo>
                    <a:lnTo>
                      <a:pt x="10347" y="1918"/>
                    </a:lnTo>
                    <a:cubicBezTo>
                      <a:pt x="10347" y="1251"/>
                      <a:pt x="10335" y="608"/>
                      <a:pt x="102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78"/>
              <p:cNvSpPr/>
              <p:nvPr/>
            </p:nvSpPr>
            <p:spPr>
              <a:xfrm>
                <a:off x="1823125" y="2036975"/>
                <a:ext cx="220300" cy="216425"/>
              </a:xfrm>
              <a:custGeom>
                <a:rect b="b" l="l" r="r" t="t"/>
                <a:pathLst>
                  <a:path extrusionOk="0" h="8657" w="8812">
                    <a:moveTo>
                      <a:pt x="5525" y="1"/>
                    </a:moveTo>
                    <a:lnTo>
                      <a:pt x="1" y="8657"/>
                    </a:lnTo>
                    <a:lnTo>
                      <a:pt x="8811" y="7371"/>
                    </a:lnTo>
                    <a:cubicBezTo>
                      <a:pt x="8490" y="4144"/>
                      <a:pt x="7311" y="1668"/>
                      <a:pt x="55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78"/>
              <p:cNvSpPr/>
              <p:nvPr/>
            </p:nvSpPr>
            <p:spPr>
              <a:xfrm>
                <a:off x="1126925" y="2486750"/>
                <a:ext cx="295300" cy="567950"/>
              </a:xfrm>
              <a:custGeom>
                <a:rect b="b" l="l" r="r" t="t"/>
                <a:pathLst>
                  <a:path extrusionOk="0" h="22718" w="11812">
                    <a:moveTo>
                      <a:pt x="4393" y="0"/>
                    </a:moveTo>
                    <a:cubicBezTo>
                      <a:pt x="2715" y="3096"/>
                      <a:pt x="1238" y="6668"/>
                      <a:pt x="0" y="10097"/>
                    </a:cubicBezTo>
                    <a:lnTo>
                      <a:pt x="7072" y="22717"/>
                    </a:lnTo>
                    <a:lnTo>
                      <a:pt x="11811" y="15288"/>
                    </a:lnTo>
                    <a:lnTo>
                      <a:pt x="43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78"/>
              <p:cNvSpPr/>
              <p:nvPr/>
            </p:nvSpPr>
            <p:spPr>
              <a:xfrm>
                <a:off x="1237950" y="3061225"/>
                <a:ext cx="410175" cy="126825"/>
              </a:xfrm>
              <a:custGeom>
                <a:rect b="b" l="l" r="r" t="t"/>
                <a:pathLst>
                  <a:path extrusionOk="0" h="5073" w="16407">
                    <a:moveTo>
                      <a:pt x="16407" y="0"/>
                    </a:moveTo>
                    <a:lnTo>
                      <a:pt x="2715" y="179"/>
                    </a:lnTo>
                    <a:lnTo>
                      <a:pt x="0" y="4453"/>
                    </a:lnTo>
                    <a:lnTo>
                      <a:pt x="10954" y="5072"/>
                    </a:lnTo>
                    <a:cubicBezTo>
                      <a:pt x="12740" y="3525"/>
                      <a:pt x="14597" y="1822"/>
                      <a:pt x="164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78"/>
              <p:cNvSpPr/>
              <p:nvPr/>
            </p:nvSpPr>
            <p:spPr>
              <a:xfrm>
                <a:off x="1241225" y="2398350"/>
                <a:ext cx="234575" cy="463475"/>
              </a:xfrm>
              <a:custGeom>
                <a:rect b="b" l="l" r="r" t="t"/>
                <a:pathLst>
                  <a:path extrusionOk="0" h="18539" w="9383">
                    <a:moveTo>
                      <a:pt x="2012" y="0"/>
                    </a:moveTo>
                    <a:lnTo>
                      <a:pt x="1703" y="441"/>
                    </a:lnTo>
                    <a:cubicBezTo>
                      <a:pt x="1119" y="1310"/>
                      <a:pt x="548" y="2239"/>
                      <a:pt x="0" y="3227"/>
                    </a:cubicBezTo>
                    <a:lnTo>
                      <a:pt x="7430" y="18538"/>
                    </a:lnTo>
                    <a:lnTo>
                      <a:pt x="9382" y="15490"/>
                    </a:lnTo>
                    <a:lnTo>
                      <a:pt x="20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78"/>
              <p:cNvSpPr/>
              <p:nvPr/>
            </p:nvSpPr>
            <p:spPr>
              <a:xfrm>
                <a:off x="1068875" y="2748675"/>
                <a:ext cx="230400" cy="420625"/>
              </a:xfrm>
              <a:custGeom>
                <a:rect b="b" l="l" r="r" t="t"/>
                <a:pathLst>
                  <a:path extrusionOk="0" h="16825" w="9216">
                    <a:moveTo>
                      <a:pt x="2203" y="1"/>
                    </a:moveTo>
                    <a:cubicBezTo>
                      <a:pt x="1334" y="2453"/>
                      <a:pt x="596" y="4811"/>
                      <a:pt x="0" y="6835"/>
                    </a:cubicBezTo>
                    <a:lnTo>
                      <a:pt x="6489" y="16824"/>
                    </a:lnTo>
                    <a:lnTo>
                      <a:pt x="9216" y="12538"/>
                    </a:lnTo>
                    <a:lnTo>
                      <a:pt x="22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78"/>
              <p:cNvSpPr/>
              <p:nvPr/>
            </p:nvSpPr>
            <p:spPr>
              <a:xfrm>
                <a:off x="1740975" y="1998300"/>
                <a:ext cx="70575" cy="306600"/>
              </a:xfrm>
              <a:custGeom>
                <a:rect b="b" l="l" r="r" t="t"/>
                <a:pathLst>
                  <a:path extrusionOk="0" h="12264" w="2823">
                    <a:moveTo>
                      <a:pt x="1596" y="0"/>
                    </a:moveTo>
                    <a:cubicBezTo>
                      <a:pt x="1072" y="143"/>
                      <a:pt x="536" y="322"/>
                      <a:pt x="1" y="548"/>
                    </a:cubicBezTo>
                    <a:lnTo>
                      <a:pt x="1632" y="12264"/>
                    </a:lnTo>
                    <a:lnTo>
                      <a:pt x="2822" y="10371"/>
                    </a:lnTo>
                    <a:lnTo>
                      <a:pt x="159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78"/>
              <p:cNvSpPr/>
              <p:nvPr/>
            </p:nvSpPr>
            <p:spPr>
              <a:xfrm>
                <a:off x="1296275" y="2211125"/>
                <a:ext cx="302150" cy="567050"/>
              </a:xfrm>
              <a:custGeom>
                <a:rect b="b" l="l" r="r" t="t"/>
                <a:pathLst>
                  <a:path extrusionOk="0" h="22682" w="12086">
                    <a:moveTo>
                      <a:pt x="6359" y="0"/>
                    </a:moveTo>
                    <a:cubicBezTo>
                      <a:pt x="3906" y="2334"/>
                      <a:pt x="1680" y="4870"/>
                      <a:pt x="1" y="7203"/>
                    </a:cubicBezTo>
                    <a:lnTo>
                      <a:pt x="7359" y="22681"/>
                    </a:lnTo>
                    <a:lnTo>
                      <a:pt x="12086" y="15264"/>
                    </a:lnTo>
                    <a:lnTo>
                      <a:pt x="63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78"/>
              <p:cNvSpPr/>
              <p:nvPr/>
            </p:nvSpPr>
            <p:spPr>
              <a:xfrm>
                <a:off x="1460875" y="2163800"/>
                <a:ext cx="178625" cy="421200"/>
              </a:xfrm>
              <a:custGeom>
                <a:rect b="b" l="l" r="r" t="t"/>
                <a:pathLst>
                  <a:path extrusionOk="0" h="16848" w="7145">
                    <a:moveTo>
                      <a:pt x="1846" y="0"/>
                    </a:moveTo>
                    <a:cubicBezTo>
                      <a:pt x="1215" y="536"/>
                      <a:pt x="608" y="1084"/>
                      <a:pt x="1" y="1667"/>
                    </a:cubicBezTo>
                    <a:lnTo>
                      <a:pt x="5692" y="16847"/>
                    </a:lnTo>
                    <a:lnTo>
                      <a:pt x="7145" y="14573"/>
                    </a:lnTo>
                    <a:lnTo>
                      <a:pt x="184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78"/>
              <p:cNvSpPr/>
              <p:nvPr/>
            </p:nvSpPr>
            <p:spPr>
              <a:xfrm>
                <a:off x="1065600" y="1997100"/>
                <a:ext cx="979600" cy="1435925"/>
              </a:xfrm>
              <a:custGeom>
                <a:rect b="b" l="l" r="r" t="t"/>
                <a:pathLst>
                  <a:path extrusionOk="0" h="57437" w="39184">
                    <a:moveTo>
                      <a:pt x="28873" y="1"/>
                    </a:moveTo>
                    <a:cubicBezTo>
                      <a:pt x="28790" y="24"/>
                      <a:pt x="28683" y="48"/>
                      <a:pt x="28575" y="72"/>
                    </a:cubicBezTo>
                    <a:lnTo>
                      <a:pt x="29814" y="10442"/>
                    </a:lnTo>
                    <a:lnTo>
                      <a:pt x="28611" y="12335"/>
                    </a:lnTo>
                    <a:lnTo>
                      <a:pt x="26968" y="620"/>
                    </a:lnTo>
                    <a:cubicBezTo>
                      <a:pt x="26885" y="667"/>
                      <a:pt x="26778" y="703"/>
                      <a:pt x="26682" y="739"/>
                    </a:cubicBezTo>
                    <a:lnTo>
                      <a:pt x="28349" y="12728"/>
                    </a:lnTo>
                    <a:lnTo>
                      <a:pt x="23158" y="20932"/>
                    </a:lnTo>
                    <a:lnTo>
                      <a:pt x="17907" y="6466"/>
                    </a:lnTo>
                    <a:cubicBezTo>
                      <a:pt x="17836" y="6537"/>
                      <a:pt x="17741" y="6597"/>
                      <a:pt x="17669" y="6668"/>
                    </a:cubicBezTo>
                    <a:lnTo>
                      <a:pt x="22968" y="21241"/>
                    </a:lnTo>
                    <a:lnTo>
                      <a:pt x="21527" y="23503"/>
                    </a:lnTo>
                    <a:lnTo>
                      <a:pt x="15824" y="8323"/>
                    </a:lnTo>
                    <a:cubicBezTo>
                      <a:pt x="15752" y="8394"/>
                      <a:pt x="15657" y="8466"/>
                      <a:pt x="15586" y="8549"/>
                    </a:cubicBezTo>
                    <a:lnTo>
                      <a:pt x="21313" y="23813"/>
                    </a:lnTo>
                    <a:lnTo>
                      <a:pt x="16598" y="31219"/>
                    </a:lnTo>
                    <a:lnTo>
                      <a:pt x="9240" y="15741"/>
                    </a:lnTo>
                    <a:cubicBezTo>
                      <a:pt x="9180" y="15836"/>
                      <a:pt x="9109" y="15919"/>
                      <a:pt x="9049" y="16026"/>
                    </a:cubicBezTo>
                    <a:lnTo>
                      <a:pt x="16419" y="31516"/>
                    </a:lnTo>
                    <a:lnTo>
                      <a:pt x="14466" y="34576"/>
                    </a:lnTo>
                    <a:lnTo>
                      <a:pt x="7037" y="19253"/>
                    </a:lnTo>
                    <a:cubicBezTo>
                      <a:pt x="6977" y="19360"/>
                      <a:pt x="6918" y="19467"/>
                      <a:pt x="6858" y="19586"/>
                    </a:cubicBezTo>
                    <a:lnTo>
                      <a:pt x="14276" y="34874"/>
                    </a:lnTo>
                    <a:lnTo>
                      <a:pt x="9537" y="42291"/>
                    </a:lnTo>
                    <a:lnTo>
                      <a:pt x="2477" y="29683"/>
                    </a:lnTo>
                    <a:cubicBezTo>
                      <a:pt x="2429" y="29802"/>
                      <a:pt x="2382" y="29933"/>
                      <a:pt x="2334" y="30052"/>
                    </a:cubicBezTo>
                    <a:lnTo>
                      <a:pt x="9347" y="42577"/>
                    </a:lnTo>
                    <a:lnTo>
                      <a:pt x="6620" y="46863"/>
                    </a:lnTo>
                    <a:lnTo>
                      <a:pt x="131" y="36886"/>
                    </a:lnTo>
                    <a:cubicBezTo>
                      <a:pt x="108" y="37017"/>
                      <a:pt x="60" y="37136"/>
                      <a:pt x="36" y="37255"/>
                    </a:cubicBezTo>
                    <a:lnTo>
                      <a:pt x="6465" y="47137"/>
                    </a:lnTo>
                    <a:lnTo>
                      <a:pt x="0" y="57270"/>
                    </a:lnTo>
                    <a:cubicBezTo>
                      <a:pt x="72" y="57329"/>
                      <a:pt x="167" y="57377"/>
                      <a:pt x="250" y="57436"/>
                    </a:cubicBezTo>
                    <a:lnTo>
                      <a:pt x="6716" y="47304"/>
                    </a:lnTo>
                    <a:lnTo>
                      <a:pt x="17514" y="47923"/>
                    </a:lnTo>
                    <a:cubicBezTo>
                      <a:pt x="17622" y="47840"/>
                      <a:pt x="17741" y="47745"/>
                      <a:pt x="17848" y="47637"/>
                    </a:cubicBezTo>
                    <a:lnTo>
                      <a:pt x="6894" y="47018"/>
                    </a:lnTo>
                    <a:lnTo>
                      <a:pt x="9621" y="42744"/>
                    </a:lnTo>
                    <a:lnTo>
                      <a:pt x="23313" y="42565"/>
                    </a:lnTo>
                    <a:lnTo>
                      <a:pt x="23610" y="42268"/>
                    </a:lnTo>
                    <a:lnTo>
                      <a:pt x="9811" y="42446"/>
                    </a:lnTo>
                    <a:lnTo>
                      <a:pt x="9811" y="42446"/>
                    </a:lnTo>
                    <a:lnTo>
                      <a:pt x="14526" y="35041"/>
                    </a:lnTo>
                    <a:lnTo>
                      <a:pt x="30838" y="33790"/>
                    </a:lnTo>
                    <a:lnTo>
                      <a:pt x="31064" y="33469"/>
                    </a:lnTo>
                    <a:lnTo>
                      <a:pt x="14740" y="34719"/>
                    </a:lnTo>
                    <a:lnTo>
                      <a:pt x="16669" y="31683"/>
                    </a:lnTo>
                    <a:lnTo>
                      <a:pt x="33112" y="30290"/>
                    </a:lnTo>
                    <a:lnTo>
                      <a:pt x="33290" y="29980"/>
                    </a:lnTo>
                    <a:lnTo>
                      <a:pt x="33290" y="29980"/>
                    </a:lnTo>
                    <a:lnTo>
                      <a:pt x="16848" y="31373"/>
                    </a:lnTo>
                    <a:lnTo>
                      <a:pt x="21551" y="23992"/>
                    </a:lnTo>
                    <a:lnTo>
                      <a:pt x="36910" y="22110"/>
                    </a:lnTo>
                    <a:cubicBezTo>
                      <a:pt x="36957" y="22015"/>
                      <a:pt x="36981" y="21908"/>
                      <a:pt x="37029" y="21801"/>
                    </a:cubicBezTo>
                    <a:lnTo>
                      <a:pt x="37029" y="21801"/>
                    </a:lnTo>
                    <a:lnTo>
                      <a:pt x="21765" y="23658"/>
                    </a:lnTo>
                    <a:lnTo>
                      <a:pt x="23206" y="21420"/>
                    </a:lnTo>
                    <a:lnTo>
                      <a:pt x="37791" y="19539"/>
                    </a:lnTo>
                    <a:lnTo>
                      <a:pt x="37874" y="19229"/>
                    </a:lnTo>
                    <a:lnTo>
                      <a:pt x="37874" y="19229"/>
                    </a:lnTo>
                    <a:lnTo>
                      <a:pt x="23396" y="21086"/>
                    </a:lnTo>
                    <a:lnTo>
                      <a:pt x="23396" y="21086"/>
                    </a:lnTo>
                    <a:lnTo>
                      <a:pt x="28623" y="12883"/>
                    </a:lnTo>
                    <a:lnTo>
                      <a:pt x="39184" y="11490"/>
                    </a:lnTo>
                    <a:lnTo>
                      <a:pt x="39184" y="11192"/>
                    </a:lnTo>
                    <a:lnTo>
                      <a:pt x="28825" y="12562"/>
                    </a:lnTo>
                    <a:lnTo>
                      <a:pt x="30076" y="10609"/>
                    </a:lnTo>
                    <a:lnTo>
                      <a:pt x="39124" y="9276"/>
                    </a:lnTo>
                    <a:cubicBezTo>
                      <a:pt x="39112" y="9168"/>
                      <a:pt x="39112" y="9073"/>
                      <a:pt x="39101" y="8978"/>
                    </a:cubicBezTo>
                    <a:lnTo>
                      <a:pt x="30290" y="10288"/>
                    </a:lnTo>
                    <a:lnTo>
                      <a:pt x="35814" y="1620"/>
                    </a:lnTo>
                    <a:cubicBezTo>
                      <a:pt x="35731" y="1548"/>
                      <a:pt x="35660" y="1489"/>
                      <a:pt x="35588" y="1417"/>
                    </a:cubicBezTo>
                    <a:lnTo>
                      <a:pt x="30076" y="10049"/>
                    </a:lnTo>
                    <a:lnTo>
                      <a:pt x="28873" y="1"/>
                    </a:lnTo>
                    <a:close/>
                  </a:path>
                </a:pathLst>
              </a:custGeom>
              <a:solidFill>
                <a:schemeClr val="accent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22" name="Google Shape;1422;p78"/>
          <p:cNvGrpSpPr/>
          <p:nvPr/>
        </p:nvGrpSpPr>
        <p:grpSpPr>
          <a:xfrm flipH="1">
            <a:off x="6988306" y="4451213"/>
            <a:ext cx="861450" cy="1028525"/>
            <a:chOff x="1521900" y="2791675"/>
            <a:chExt cx="861450" cy="1028525"/>
          </a:xfrm>
        </p:grpSpPr>
        <p:sp>
          <p:nvSpPr>
            <p:cNvPr id="1423" name="Google Shape;1423;p78"/>
            <p:cNvSpPr/>
            <p:nvPr/>
          </p:nvSpPr>
          <p:spPr>
            <a:xfrm>
              <a:off x="1874925" y="2965975"/>
              <a:ext cx="196775" cy="378350"/>
            </a:xfrm>
            <a:custGeom>
              <a:rect b="b" l="l" r="r" t="t"/>
              <a:pathLst>
                <a:path extrusionOk="0" h="15134" w="7871">
                  <a:moveTo>
                    <a:pt x="4856" y="0"/>
                  </a:moveTo>
                  <a:cubicBezTo>
                    <a:pt x="3268" y="0"/>
                    <a:pt x="1475" y="224"/>
                    <a:pt x="108" y="1274"/>
                  </a:cubicBezTo>
                  <a:cubicBezTo>
                    <a:pt x="0" y="3894"/>
                    <a:pt x="310" y="9061"/>
                    <a:pt x="3299" y="15133"/>
                  </a:cubicBezTo>
                  <a:cubicBezTo>
                    <a:pt x="4882" y="12395"/>
                    <a:pt x="6418" y="9847"/>
                    <a:pt x="7871" y="7501"/>
                  </a:cubicBezTo>
                  <a:cubicBezTo>
                    <a:pt x="6989" y="5156"/>
                    <a:pt x="6775" y="2132"/>
                    <a:pt x="6739" y="48"/>
                  </a:cubicBezTo>
                  <a:cubicBezTo>
                    <a:pt x="6668" y="54"/>
                    <a:pt x="6594" y="57"/>
                    <a:pt x="6516" y="57"/>
                  </a:cubicBezTo>
                  <a:cubicBezTo>
                    <a:pt x="6439" y="57"/>
                    <a:pt x="6358" y="54"/>
                    <a:pt x="6275" y="48"/>
                  </a:cubicBezTo>
                  <a:cubicBezTo>
                    <a:pt x="5836" y="22"/>
                    <a:pt x="5356" y="0"/>
                    <a:pt x="48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78"/>
            <p:cNvSpPr/>
            <p:nvPr/>
          </p:nvSpPr>
          <p:spPr>
            <a:xfrm>
              <a:off x="1742475" y="3618725"/>
              <a:ext cx="485800" cy="201475"/>
            </a:xfrm>
            <a:custGeom>
              <a:rect b="b" l="l" r="r" t="t"/>
              <a:pathLst>
                <a:path extrusionOk="0" h="8059" w="19432">
                  <a:moveTo>
                    <a:pt x="19372" y="1"/>
                  </a:moveTo>
                  <a:lnTo>
                    <a:pt x="19372" y="1"/>
                  </a:lnTo>
                  <a:cubicBezTo>
                    <a:pt x="15121" y="1929"/>
                    <a:pt x="9942" y="2346"/>
                    <a:pt x="6334" y="2346"/>
                  </a:cubicBezTo>
                  <a:cubicBezTo>
                    <a:pt x="3798" y="2346"/>
                    <a:pt x="2048" y="2156"/>
                    <a:pt x="1929" y="2144"/>
                  </a:cubicBezTo>
                  <a:cubicBezTo>
                    <a:pt x="1274" y="3465"/>
                    <a:pt x="619" y="4823"/>
                    <a:pt x="0" y="6168"/>
                  </a:cubicBezTo>
                  <a:cubicBezTo>
                    <a:pt x="1996" y="7376"/>
                    <a:pt x="5113" y="8059"/>
                    <a:pt x="8203" y="8059"/>
                  </a:cubicBezTo>
                  <a:cubicBezTo>
                    <a:pt x="11877" y="8059"/>
                    <a:pt x="15512" y="7093"/>
                    <a:pt x="17181" y="4894"/>
                  </a:cubicBezTo>
                  <a:cubicBezTo>
                    <a:pt x="18991" y="2537"/>
                    <a:pt x="19431" y="1251"/>
                    <a:pt x="193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78"/>
            <p:cNvSpPr/>
            <p:nvPr/>
          </p:nvSpPr>
          <p:spPr>
            <a:xfrm>
              <a:off x="2149375" y="2804950"/>
              <a:ext cx="233975" cy="239825"/>
            </a:xfrm>
            <a:custGeom>
              <a:rect b="b" l="l" r="r" t="t"/>
              <a:pathLst>
                <a:path extrusionOk="0" h="9593" w="9359">
                  <a:moveTo>
                    <a:pt x="6537" y="0"/>
                  </a:moveTo>
                  <a:cubicBezTo>
                    <a:pt x="5417" y="1548"/>
                    <a:pt x="3024" y="4905"/>
                    <a:pt x="0" y="9585"/>
                  </a:cubicBezTo>
                  <a:cubicBezTo>
                    <a:pt x="99" y="9589"/>
                    <a:pt x="225" y="9593"/>
                    <a:pt x="375" y="9593"/>
                  </a:cubicBezTo>
                  <a:cubicBezTo>
                    <a:pt x="1721" y="9593"/>
                    <a:pt x="5035" y="9315"/>
                    <a:pt x="8870" y="7215"/>
                  </a:cubicBezTo>
                  <a:cubicBezTo>
                    <a:pt x="9358" y="5298"/>
                    <a:pt x="9323" y="3143"/>
                    <a:pt x="7965" y="1250"/>
                  </a:cubicBezTo>
                  <a:cubicBezTo>
                    <a:pt x="7561" y="691"/>
                    <a:pt x="7084" y="274"/>
                    <a:pt x="653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78"/>
            <p:cNvSpPr/>
            <p:nvPr/>
          </p:nvSpPr>
          <p:spPr>
            <a:xfrm>
              <a:off x="1920775" y="2995450"/>
              <a:ext cx="456025" cy="430650"/>
            </a:xfrm>
            <a:custGeom>
              <a:rect b="b" l="l" r="r" t="t"/>
              <a:pathLst>
                <a:path extrusionOk="0" h="17226" w="18241">
                  <a:moveTo>
                    <a:pt x="17931" y="0"/>
                  </a:moveTo>
                  <a:lnTo>
                    <a:pt x="17931" y="0"/>
                  </a:lnTo>
                  <a:cubicBezTo>
                    <a:pt x="14073" y="2036"/>
                    <a:pt x="10763" y="2274"/>
                    <a:pt x="9477" y="2274"/>
                  </a:cubicBezTo>
                  <a:cubicBezTo>
                    <a:pt x="9227" y="2274"/>
                    <a:pt x="9061" y="2262"/>
                    <a:pt x="8965" y="2262"/>
                  </a:cubicBezTo>
                  <a:cubicBezTo>
                    <a:pt x="6310" y="6370"/>
                    <a:pt x="3179" y="11478"/>
                    <a:pt x="0" y="17193"/>
                  </a:cubicBezTo>
                  <a:cubicBezTo>
                    <a:pt x="374" y="17215"/>
                    <a:pt x="748" y="17226"/>
                    <a:pt x="1121" y="17226"/>
                  </a:cubicBezTo>
                  <a:cubicBezTo>
                    <a:pt x="8279" y="17226"/>
                    <a:pt x="15282" y="13264"/>
                    <a:pt x="18133" y="11442"/>
                  </a:cubicBezTo>
                  <a:cubicBezTo>
                    <a:pt x="18240" y="10847"/>
                    <a:pt x="18217" y="10216"/>
                    <a:pt x="18062" y="9537"/>
                  </a:cubicBezTo>
                  <a:cubicBezTo>
                    <a:pt x="17538" y="7227"/>
                    <a:pt x="16907" y="7084"/>
                    <a:pt x="16407" y="6191"/>
                  </a:cubicBezTo>
                  <a:cubicBezTo>
                    <a:pt x="16407" y="6191"/>
                    <a:pt x="15514" y="4834"/>
                    <a:pt x="16847" y="2524"/>
                  </a:cubicBezTo>
                  <a:cubicBezTo>
                    <a:pt x="17252" y="1798"/>
                    <a:pt x="17657" y="929"/>
                    <a:pt x="179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78"/>
            <p:cNvSpPr/>
            <p:nvPr/>
          </p:nvSpPr>
          <p:spPr>
            <a:xfrm>
              <a:off x="2050850" y="2791675"/>
              <a:ext cx="255100" cy="354100"/>
            </a:xfrm>
            <a:custGeom>
              <a:rect b="b" l="l" r="r" t="t"/>
              <a:pathLst>
                <a:path extrusionOk="0" h="14164" w="10204">
                  <a:moveTo>
                    <a:pt x="8193" y="1"/>
                  </a:moveTo>
                  <a:cubicBezTo>
                    <a:pt x="6319" y="1"/>
                    <a:pt x="4444" y="956"/>
                    <a:pt x="3739" y="2400"/>
                  </a:cubicBezTo>
                  <a:cubicBezTo>
                    <a:pt x="2631" y="4663"/>
                    <a:pt x="1977" y="6698"/>
                    <a:pt x="0" y="6996"/>
                  </a:cubicBezTo>
                  <a:cubicBezTo>
                    <a:pt x="24" y="8996"/>
                    <a:pt x="226" y="11878"/>
                    <a:pt x="1024" y="14164"/>
                  </a:cubicBezTo>
                  <a:cubicBezTo>
                    <a:pt x="5275" y="7365"/>
                    <a:pt x="8763" y="2400"/>
                    <a:pt x="10204" y="412"/>
                  </a:cubicBezTo>
                  <a:cubicBezTo>
                    <a:pt x="9573" y="130"/>
                    <a:pt x="8883" y="1"/>
                    <a:pt x="81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78"/>
            <p:cNvSpPr/>
            <p:nvPr/>
          </p:nvSpPr>
          <p:spPr>
            <a:xfrm>
              <a:off x="1521900" y="3238025"/>
              <a:ext cx="320600" cy="530450"/>
            </a:xfrm>
            <a:custGeom>
              <a:rect b="b" l="l" r="r" t="t"/>
              <a:pathLst>
                <a:path extrusionOk="0" h="21218" w="12824">
                  <a:moveTo>
                    <a:pt x="7959" y="0"/>
                  </a:moveTo>
                  <a:cubicBezTo>
                    <a:pt x="4903" y="0"/>
                    <a:pt x="1150" y="621"/>
                    <a:pt x="596" y="6811"/>
                  </a:cubicBezTo>
                  <a:cubicBezTo>
                    <a:pt x="1" y="13514"/>
                    <a:pt x="4263" y="18324"/>
                    <a:pt x="8454" y="21158"/>
                  </a:cubicBezTo>
                  <a:cubicBezTo>
                    <a:pt x="8478" y="21194"/>
                    <a:pt x="8526" y="21206"/>
                    <a:pt x="8549" y="21218"/>
                  </a:cubicBezTo>
                  <a:cubicBezTo>
                    <a:pt x="9942" y="18265"/>
                    <a:pt x="11383" y="15372"/>
                    <a:pt x="12824" y="12609"/>
                  </a:cubicBezTo>
                  <a:cubicBezTo>
                    <a:pt x="10026" y="9478"/>
                    <a:pt x="8585" y="3025"/>
                    <a:pt x="8049" y="1"/>
                  </a:cubicBezTo>
                  <a:cubicBezTo>
                    <a:pt x="8019" y="0"/>
                    <a:pt x="7989" y="0"/>
                    <a:pt x="79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78"/>
            <p:cNvSpPr/>
            <p:nvPr/>
          </p:nvSpPr>
          <p:spPr>
            <a:xfrm>
              <a:off x="1730850" y="3004375"/>
              <a:ext cx="222075" cy="541750"/>
            </a:xfrm>
            <a:custGeom>
              <a:rect b="b" l="l" r="r" t="t"/>
              <a:pathLst>
                <a:path extrusionOk="0" h="21670" w="8883">
                  <a:moveTo>
                    <a:pt x="5549" y="0"/>
                  </a:moveTo>
                  <a:lnTo>
                    <a:pt x="5549" y="0"/>
                  </a:lnTo>
                  <a:cubicBezTo>
                    <a:pt x="4942" y="548"/>
                    <a:pt x="4442" y="1298"/>
                    <a:pt x="4109" y="2286"/>
                  </a:cubicBezTo>
                  <a:cubicBezTo>
                    <a:pt x="2813" y="6184"/>
                    <a:pt x="3474" y="9348"/>
                    <a:pt x="448" y="9348"/>
                  </a:cubicBezTo>
                  <a:cubicBezTo>
                    <a:pt x="415" y="9348"/>
                    <a:pt x="381" y="9347"/>
                    <a:pt x="346" y="9347"/>
                  </a:cubicBezTo>
                  <a:lnTo>
                    <a:pt x="1" y="9347"/>
                  </a:lnTo>
                  <a:cubicBezTo>
                    <a:pt x="549" y="12335"/>
                    <a:pt x="1977" y="18610"/>
                    <a:pt x="4632" y="21670"/>
                  </a:cubicBezTo>
                  <a:cubicBezTo>
                    <a:pt x="5466" y="20074"/>
                    <a:pt x="6311" y="18503"/>
                    <a:pt x="7157" y="16979"/>
                  </a:cubicBezTo>
                  <a:lnTo>
                    <a:pt x="7180" y="16800"/>
                  </a:lnTo>
                  <a:lnTo>
                    <a:pt x="7252" y="16800"/>
                  </a:lnTo>
                  <a:cubicBezTo>
                    <a:pt x="7799" y="15824"/>
                    <a:pt x="8335" y="14847"/>
                    <a:pt x="8883" y="13919"/>
                  </a:cubicBezTo>
                  <a:cubicBezTo>
                    <a:pt x="5894" y="7906"/>
                    <a:pt x="5490" y="2751"/>
                    <a:pt x="55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78"/>
            <p:cNvSpPr/>
            <p:nvPr/>
          </p:nvSpPr>
          <p:spPr>
            <a:xfrm>
              <a:off x="1794550" y="3291900"/>
              <a:ext cx="577175" cy="377950"/>
            </a:xfrm>
            <a:custGeom>
              <a:rect b="b" l="l" r="r" t="t"/>
              <a:pathLst>
                <a:path extrusionOk="0" h="15118" w="23087">
                  <a:moveTo>
                    <a:pt x="23087" y="1"/>
                  </a:moveTo>
                  <a:cubicBezTo>
                    <a:pt x="20063" y="1906"/>
                    <a:pt x="13205" y="5656"/>
                    <a:pt x="6168" y="5656"/>
                  </a:cubicBezTo>
                  <a:cubicBezTo>
                    <a:pt x="5740" y="5656"/>
                    <a:pt x="5311" y="5644"/>
                    <a:pt x="4894" y="5608"/>
                  </a:cubicBezTo>
                  <a:cubicBezTo>
                    <a:pt x="3251" y="8561"/>
                    <a:pt x="1608" y="11681"/>
                    <a:pt x="1" y="14919"/>
                  </a:cubicBezTo>
                  <a:cubicBezTo>
                    <a:pt x="421" y="14964"/>
                    <a:pt x="2021" y="15117"/>
                    <a:pt x="4218" y="15117"/>
                  </a:cubicBezTo>
                  <a:cubicBezTo>
                    <a:pt x="7818" y="15117"/>
                    <a:pt x="13021" y="14707"/>
                    <a:pt x="17265" y="12740"/>
                  </a:cubicBezTo>
                  <a:cubicBezTo>
                    <a:pt x="17170" y="11895"/>
                    <a:pt x="16872" y="11014"/>
                    <a:pt x="16646" y="9776"/>
                  </a:cubicBezTo>
                  <a:cubicBezTo>
                    <a:pt x="16074" y="6597"/>
                    <a:pt x="16408" y="6299"/>
                    <a:pt x="19598" y="3977"/>
                  </a:cubicBezTo>
                  <a:cubicBezTo>
                    <a:pt x="21611" y="2513"/>
                    <a:pt x="22694" y="1298"/>
                    <a:pt x="230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78"/>
            <p:cNvSpPr/>
            <p:nvPr/>
          </p:nvSpPr>
          <p:spPr>
            <a:xfrm>
              <a:off x="1722525" y="2801950"/>
              <a:ext cx="651300" cy="971575"/>
            </a:xfrm>
            <a:custGeom>
              <a:rect b="b" l="l" r="r" t="t"/>
              <a:pathLst>
                <a:path extrusionOk="0" h="38863" w="26052">
                  <a:moveTo>
                    <a:pt x="23325" y="1"/>
                  </a:moveTo>
                  <a:cubicBezTo>
                    <a:pt x="21872" y="2013"/>
                    <a:pt x="18384" y="6954"/>
                    <a:pt x="14145" y="13753"/>
                  </a:cubicBezTo>
                  <a:cubicBezTo>
                    <a:pt x="13347" y="11455"/>
                    <a:pt x="13133" y="8585"/>
                    <a:pt x="13121" y="6597"/>
                  </a:cubicBezTo>
                  <a:cubicBezTo>
                    <a:pt x="13026" y="6609"/>
                    <a:pt x="12919" y="6621"/>
                    <a:pt x="12824" y="6621"/>
                  </a:cubicBezTo>
                  <a:cubicBezTo>
                    <a:pt x="12847" y="8704"/>
                    <a:pt x="13062" y="11729"/>
                    <a:pt x="13955" y="14074"/>
                  </a:cubicBezTo>
                  <a:cubicBezTo>
                    <a:pt x="12490" y="16420"/>
                    <a:pt x="10966" y="18980"/>
                    <a:pt x="9383" y="21718"/>
                  </a:cubicBezTo>
                  <a:cubicBezTo>
                    <a:pt x="6394" y="15622"/>
                    <a:pt x="6085" y="10467"/>
                    <a:pt x="6180" y="7859"/>
                  </a:cubicBezTo>
                  <a:lnTo>
                    <a:pt x="6180" y="7859"/>
                  </a:lnTo>
                  <a:cubicBezTo>
                    <a:pt x="6085" y="7931"/>
                    <a:pt x="5977" y="8026"/>
                    <a:pt x="5882" y="8109"/>
                  </a:cubicBezTo>
                  <a:cubicBezTo>
                    <a:pt x="5823" y="10848"/>
                    <a:pt x="6216" y="16015"/>
                    <a:pt x="9216" y="22028"/>
                  </a:cubicBezTo>
                  <a:cubicBezTo>
                    <a:pt x="8680" y="22968"/>
                    <a:pt x="8132" y="23933"/>
                    <a:pt x="7585" y="24909"/>
                  </a:cubicBezTo>
                  <a:lnTo>
                    <a:pt x="7513" y="24909"/>
                  </a:lnTo>
                  <a:lnTo>
                    <a:pt x="7490" y="25087"/>
                  </a:lnTo>
                  <a:cubicBezTo>
                    <a:pt x="6644" y="26623"/>
                    <a:pt x="5799" y="28183"/>
                    <a:pt x="4942" y="29790"/>
                  </a:cubicBezTo>
                  <a:cubicBezTo>
                    <a:pt x="2298" y="26742"/>
                    <a:pt x="870" y="20468"/>
                    <a:pt x="322" y="17467"/>
                  </a:cubicBezTo>
                  <a:lnTo>
                    <a:pt x="0" y="17467"/>
                  </a:lnTo>
                  <a:cubicBezTo>
                    <a:pt x="560" y="20492"/>
                    <a:pt x="2001" y="26957"/>
                    <a:pt x="4799" y="30076"/>
                  </a:cubicBezTo>
                  <a:cubicBezTo>
                    <a:pt x="3334" y="32850"/>
                    <a:pt x="1905" y="35732"/>
                    <a:pt x="524" y="38696"/>
                  </a:cubicBezTo>
                  <a:cubicBezTo>
                    <a:pt x="620" y="38756"/>
                    <a:pt x="691" y="38803"/>
                    <a:pt x="774" y="38863"/>
                  </a:cubicBezTo>
                  <a:cubicBezTo>
                    <a:pt x="1417" y="37494"/>
                    <a:pt x="2060" y="36148"/>
                    <a:pt x="2715" y="34827"/>
                  </a:cubicBezTo>
                  <a:cubicBezTo>
                    <a:pt x="2834" y="34839"/>
                    <a:pt x="4584" y="35029"/>
                    <a:pt x="7109" y="35029"/>
                  </a:cubicBezTo>
                  <a:cubicBezTo>
                    <a:pt x="10704" y="35029"/>
                    <a:pt x="15883" y="34612"/>
                    <a:pt x="20146" y="32684"/>
                  </a:cubicBezTo>
                  <a:cubicBezTo>
                    <a:pt x="20146" y="32576"/>
                    <a:pt x="20122" y="32469"/>
                    <a:pt x="20110" y="32374"/>
                  </a:cubicBezTo>
                  <a:cubicBezTo>
                    <a:pt x="15905" y="34322"/>
                    <a:pt x="10741" y="34732"/>
                    <a:pt x="7146" y="34732"/>
                  </a:cubicBezTo>
                  <a:cubicBezTo>
                    <a:pt x="4919" y="34732"/>
                    <a:pt x="3293" y="34575"/>
                    <a:pt x="2870" y="34529"/>
                  </a:cubicBezTo>
                  <a:cubicBezTo>
                    <a:pt x="4477" y="31302"/>
                    <a:pt x="6120" y="28171"/>
                    <a:pt x="7763" y="25230"/>
                  </a:cubicBezTo>
                  <a:cubicBezTo>
                    <a:pt x="8192" y="25254"/>
                    <a:pt x="8621" y="25266"/>
                    <a:pt x="9037" y="25266"/>
                  </a:cubicBezTo>
                  <a:cubicBezTo>
                    <a:pt x="16086" y="25266"/>
                    <a:pt x="22932" y="21516"/>
                    <a:pt x="25944" y="19611"/>
                  </a:cubicBezTo>
                  <a:cubicBezTo>
                    <a:pt x="25992" y="19480"/>
                    <a:pt x="26016" y="19349"/>
                    <a:pt x="26051" y="19194"/>
                  </a:cubicBezTo>
                  <a:lnTo>
                    <a:pt x="26051" y="19194"/>
                  </a:lnTo>
                  <a:cubicBezTo>
                    <a:pt x="23208" y="21029"/>
                    <a:pt x="16194" y="24976"/>
                    <a:pt x="9008" y="24976"/>
                  </a:cubicBezTo>
                  <a:cubicBezTo>
                    <a:pt x="8641" y="24976"/>
                    <a:pt x="8274" y="24966"/>
                    <a:pt x="7906" y="24945"/>
                  </a:cubicBezTo>
                  <a:cubicBezTo>
                    <a:pt x="11097" y="19218"/>
                    <a:pt x="14217" y="14122"/>
                    <a:pt x="16884" y="10014"/>
                  </a:cubicBezTo>
                  <a:cubicBezTo>
                    <a:pt x="16991" y="10014"/>
                    <a:pt x="17145" y="10026"/>
                    <a:pt x="17372" y="10026"/>
                  </a:cubicBezTo>
                  <a:cubicBezTo>
                    <a:pt x="18681" y="10026"/>
                    <a:pt x="21968" y="9788"/>
                    <a:pt x="25825" y="7752"/>
                  </a:cubicBezTo>
                  <a:cubicBezTo>
                    <a:pt x="25873" y="7621"/>
                    <a:pt x="25897" y="7490"/>
                    <a:pt x="25932" y="7347"/>
                  </a:cubicBezTo>
                  <a:lnTo>
                    <a:pt x="25932" y="7347"/>
                  </a:lnTo>
                  <a:cubicBezTo>
                    <a:pt x="22049" y="9478"/>
                    <a:pt x="18706" y="9722"/>
                    <a:pt x="17395" y="9722"/>
                  </a:cubicBezTo>
                  <a:cubicBezTo>
                    <a:pt x="17263" y="9722"/>
                    <a:pt x="17151" y="9720"/>
                    <a:pt x="17062" y="9716"/>
                  </a:cubicBezTo>
                  <a:cubicBezTo>
                    <a:pt x="20086" y="5049"/>
                    <a:pt x="22479" y="1680"/>
                    <a:pt x="23599" y="132"/>
                  </a:cubicBezTo>
                  <a:lnTo>
                    <a:pt x="23325" y="1"/>
                  </a:lnTo>
                  <a:close/>
                </a:path>
              </a:pathLst>
            </a:custGeom>
            <a:solidFill>
              <a:schemeClr val="accent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2" name="Google Shape;1432;p78"/>
          <p:cNvSpPr/>
          <p:nvPr/>
        </p:nvSpPr>
        <p:spPr>
          <a:xfrm>
            <a:off x="-1297462" y="1016613"/>
            <a:ext cx="2204975" cy="428100"/>
          </a:xfrm>
          <a:custGeom>
            <a:rect b="b" l="l" r="r" t="t"/>
            <a:pathLst>
              <a:path extrusionOk="0" h="17124" w="88199">
                <a:moveTo>
                  <a:pt x="40677" y="0"/>
                </a:moveTo>
                <a:cubicBezTo>
                  <a:pt x="40206" y="0"/>
                  <a:pt x="39728" y="28"/>
                  <a:pt x="39240" y="88"/>
                </a:cubicBezTo>
                <a:cubicBezTo>
                  <a:pt x="29802" y="1232"/>
                  <a:pt x="31871" y="8296"/>
                  <a:pt x="31871" y="8296"/>
                </a:cubicBezTo>
                <a:cubicBezTo>
                  <a:pt x="31871" y="8296"/>
                  <a:pt x="28894" y="3392"/>
                  <a:pt x="23114" y="3392"/>
                </a:cubicBezTo>
                <a:cubicBezTo>
                  <a:pt x="21901" y="3392"/>
                  <a:pt x="20564" y="3608"/>
                  <a:pt x="19106" y="4131"/>
                </a:cubicBezTo>
                <a:cubicBezTo>
                  <a:pt x="10697" y="7143"/>
                  <a:pt x="14425" y="13683"/>
                  <a:pt x="14425" y="13683"/>
                </a:cubicBezTo>
                <a:cubicBezTo>
                  <a:pt x="14083" y="13651"/>
                  <a:pt x="13729" y="13637"/>
                  <a:pt x="13365" y="13637"/>
                </a:cubicBezTo>
                <a:cubicBezTo>
                  <a:pt x="7782" y="13637"/>
                  <a:pt x="1" y="17123"/>
                  <a:pt x="1" y="17123"/>
                </a:cubicBezTo>
                <a:lnTo>
                  <a:pt x="88198" y="17123"/>
                </a:lnTo>
                <a:cubicBezTo>
                  <a:pt x="86320" y="13241"/>
                  <a:pt x="81795" y="12569"/>
                  <a:pt x="78900" y="12569"/>
                </a:cubicBezTo>
                <a:cubicBezTo>
                  <a:pt x="77380" y="12569"/>
                  <a:pt x="76309" y="12754"/>
                  <a:pt x="76306" y="12757"/>
                </a:cubicBezTo>
                <a:cubicBezTo>
                  <a:pt x="74896" y="10843"/>
                  <a:pt x="73068" y="10305"/>
                  <a:pt x="71458" y="10305"/>
                </a:cubicBezTo>
                <a:cubicBezTo>
                  <a:pt x="69389" y="10305"/>
                  <a:pt x="67679" y="11194"/>
                  <a:pt x="67679" y="11194"/>
                </a:cubicBezTo>
                <a:cubicBezTo>
                  <a:pt x="67679" y="11194"/>
                  <a:pt x="66544" y="5694"/>
                  <a:pt x="61969" y="5589"/>
                </a:cubicBezTo>
                <a:cubicBezTo>
                  <a:pt x="61911" y="5587"/>
                  <a:pt x="61853" y="5587"/>
                  <a:pt x="61795" y="5587"/>
                </a:cubicBezTo>
                <a:cubicBezTo>
                  <a:pt x="57350" y="5587"/>
                  <a:pt x="55018" y="9535"/>
                  <a:pt x="55018" y="9535"/>
                </a:cubicBezTo>
                <a:cubicBezTo>
                  <a:pt x="55018" y="9535"/>
                  <a:pt x="49324" y="0"/>
                  <a:pt x="406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78"/>
          <p:cNvSpPr/>
          <p:nvPr/>
        </p:nvSpPr>
        <p:spPr>
          <a:xfrm>
            <a:off x="8053600" y="2571750"/>
            <a:ext cx="1177050" cy="289625"/>
          </a:xfrm>
          <a:custGeom>
            <a:rect b="b" l="l" r="r" t="t"/>
            <a:pathLst>
              <a:path extrusionOk="0" h="11585" w="47082">
                <a:moveTo>
                  <a:pt x="27013" y="0"/>
                </a:moveTo>
                <a:cubicBezTo>
                  <a:pt x="26819" y="0"/>
                  <a:pt x="26620" y="5"/>
                  <a:pt x="26414" y="15"/>
                </a:cubicBezTo>
                <a:cubicBezTo>
                  <a:pt x="18381" y="399"/>
                  <a:pt x="18381" y="5560"/>
                  <a:pt x="18381" y="5560"/>
                </a:cubicBezTo>
                <a:cubicBezTo>
                  <a:pt x="18381" y="5560"/>
                  <a:pt x="16559" y="2849"/>
                  <a:pt x="13434" y="2849"/>
                </a:cubicBezTo>
                <a:cubicBezTo>
                  <a:pt x="12907" y="2849"/>
                  <a:pt x="12343" y="2926"/>
                  <a:pt x="11745" y="3106"/>
                </a:cubicBezTo>
                <a:cubicBezTo>
                  <a:pt x="7597" y="4346"/>
                  <a:pt x="9125" y="8878"/>
                  <a:pt x="9125" y="8878"/>
                </a:cubicBezTo>
                <a:cubicBezTo>
                  <a:pt x="8825" y="8856"/>
                  <a:pt x="8528" y="8846"/>
                  <a:pt x="8237" y="8846"/>
                </a:cubicBezTo>
                <a:cubicBezTo>
                  <a:pt x="3611" y="8846"/>
                  <a:pt x="230" y="11407"/>
                  <a:pt x="12" y="11576"/>
                </a:cubicBezTo>
                <a:lnTo>
                  <a:pt x="47081" y="11576"/>
                </a:lnTo>
                <a:cubicBezTo>
                  <a:pt x="44812" y="9155"/>
                  <a:pt x="39838" y="8996"/>
                  <a:pt x="38576" y="8996"/>
                </a:cubicBezTo>
                <a:cubicBezTo>
                  <a:pt x="38386" y="8996"/>
                  <a:pt x="38280" y="9000"/>
                  <a:pt x="38280" y="9000"/>
                </a:cubicBezTo>
                <a:cubicBezTo>
                  <a:pt x="37820" y="7091"/>
                  <a:pt x="36378" y="6666"/>
                  <a:pt x="35186" y="6666"/>
                </a:cubicBezTo>
                <a:cubicBezTo>
                  <a:pt x="34230" y="6666"/>
                  <a:pt x="33434" y="6939"/>
                  <a:pt x="33434" y="6939"/>
                </a:cubicBezTo>
                <a:cubicBezTo>
                  <a:pt x="33434" y="6939"/>
                  <a:pt x="34396" y="0"/>
                  <a:pt x="27013" y="0"/>
                </a:cubicBezTo>
                <a:close/>
                <a:moveTo>
                  <a:pt x="1" y="11576"/>
                </a:moveTo>
                <a:lnTo>
                  <a:pt x="1" y="11584"/>
                </a:lnTo>
                <a:cubicBezTo>
                  <a:pt x="1" y="11584"/>
                  <a:pt x="5" y="11581"/>
                  <a:pt x="12" y="1157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34" name="Google Shape;1434;p78"/>
          <p:cNvGrpSpPr/>
          <p:nvPr/>
        </p:nvGrpSpPr>
        <p:grpSpPr>
          <a:xfrm rot="-4370449">
            <a:off x="213766" y="4039174"/>
            <a:ext cx="1074175" cy="1456490"/>
            <a:chOff x="971825" y="1988000"/>
            <a:chExt cx="1074275" cy="1456625"/>
          </a:xfrm>
        </p:grpSpPr>
        <p:sp>
          <p:nvSpPr>
            <p:cNvPr id="1435" name="Google Shape;1435;p78"/>
            <p:cNvSpPr/>
            <p:nvPr/>
          </p:nvSpPr>
          <p:spPr>
            <a:xfrm>
              <a:off x="1610000" y="2485250"/>
              <a:ext cx="400675" cy="103025"/>
            </a:xfrm>
            <a:custGeom>
              <a:rect b="b" l="l" r="r" t="t"/>
              <a:pathLst>
                <a:path extrusionOk="0" h="4121" w="16027">
                  <a:moveTo>
                    <a:pt x="16027" y="1"/>
                  </a:moveTo>
                  <a:lnTo>
                    <a:pt x="1442" y="1882"/>
                  </a:lnTo>
                  <a:lnTo>
                    <a:pt x="1" y="4120"/>
                  </a:lnTo>
                  <a:lnTo>
                    <a:pt x="15265" y="2263"/>
                  </a:lnTo>
                  <a:cubicBezTo>
                    <a:pt x="15550" y="1489"/>
                    <a:pt x="15801" y="727"/>
                    <a:pt x="160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36" name="Google Shape;1436;p78"/>
            <p:cNvGrpSpPr/>
            <p:nvPr/>
          </p:nvGrpSpPr>
          <p:grpSpPr>
            <a:xfrm>
              <a:off x="971825" y="1988000"/>
              <a:ext cx="1074275" cy="1456625"/>
              <a:chOff x="971825" y="1988000"/>
              <a:chExt cx="1074275" cy="1456625"/>
            </a:xfrm>
          </p:grpSpPr>
          <p:sp>
            <p:nvSpPr>
              <p:cNvPr id="1437" name="Google Shape;1437;p78"/>
              <p:cNvSpPr/>
              <p:nvPr/>
            </p:nvSpPr>
            <p:spPr>
              <a:xfrm>
                <a:off x="1071550" y="3179675"/>
                <a:ext cx="431925" cy="264950"/>
              </a:xfrm>
              <a:custGeom>
                <a:rect b="b" l="l" r="r" t="t"/>
                <a:pathLst>
                  <a:path extrusionOk="0" h="10598" w="17277">
                    <a:moveTo>
                      <a:pt x="6454" y="1"/>
                    </a:moveTo>
                    <a:lnTo>
                      <a:pt x="1" y="10145"/>
                    </a:lnTo>
                    <a:cubicBezTo>
                      <a:pt x="519" y="10436"/>
                      <a:pt x="1136" y="10598"/>
                      <a:pt x="1868" y="10598"/>
                    </a:cubicBezTo>
                    <a:cubicBezTo>
                      <a:pt x="2783" y="10598"/>
                      <a:pt x="3876" y="10345"/>
                      <a:pt x="5180" y="9776"/>
                    </a:cubicBezTo>
                    <a:cubicBezTo>
                      <a:pt x="5180" y="9776"/>
                      <a:pt x="10788" y="6192"/>
                      <a:pt x="17276" y="620"/>
                    </a:cubicBezTo>
                    <a:lnTo>
                      <a:pt x="64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78"/>
              <p:cNvSpPr/>
              <p:nvPr/>
            </p:nvSpPr>
            <p:spPr>
              <a:xfrm>
                <a:off x="1513275" y="2014950"/>
                <a:ext cx="262250" cy="505450"/>
              </a:xfrm>
              <a:custGeom>
                <a:rect b="b" l="l" r="r" t="t"/>
                <a:pathLst>
                  <a:path extrusionOk="0" h="20218" w="10490">
                    <a:moveTo>
                      <a:pt x="8823" y="1"/>
                    </a:moveTo>
                    <a:cubicBezTo>
                      <a:pt x="5977" y="1192"/>
                      <a:pt x="2906" y="3287"/>
                      <a:pt x="0" y="5752"/>
                    </a:cubicBezTo>
                    <a:lnTo>
                      <a:pt x="5251" y="20218"/>
                    </a:lnTo>
                    <a:lnTo>
                      <a:pt x="10490" y="11979"/>
                    </a:lnTo>
                    <a:lnTo>
                      <a:pt x="882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78"/>
              <p:cNvSpPr/>
              <p:nvPr/>
            </p:nvSpPr>
            <p:spPr>
              <a:xfrm>
                <a:off x="1486775" y="2550150"/>
                <a:ext cx="501875" cy="231300"/>
              </a:xfrm>
              <a:custGeom>
                <a:rect b="b" l="l" r="r" t="t"/>
                <a:pathLst>
                  <a:path extrusionOk="0" h="9252" w="20075">
                    <a:moveTo>
                      <a:pt x="20075" y="0"/>
                    </a:moveTo>
                    <a:lnTo>
                      <a:pt x="4716" y="1870"/>
                    </a:lnTo>
                    <a:lnTo>
                      <a:pt x="1" y="9251"/>
                    </a:lnTo>
                    <a:lnTo>
                      <a:pt x="16419" y="7858"/>
                    </a:lnTo>
                    <a:cubicBezTo>
                      <a:pt x="16610" y="7513"/>
                      <a:pt x="16800" y="7156"/>
                      <a:pt x="17003" y="6811"/>
                    </a:cubicBezTo>
                    <a:cubicBezTo>
                      <a:pt x="18265" y="4418"/>
                      <a:pt x="19277" y="2155"/>
                      <a:pt x="200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78"/>
              <p:cNvSpPr/>
              <p:nvPr/>
            </p:nvSpPr>
            <p:spPr>
              <a:xfrm>
                <a:off x="1433500" y="2754325"/>
                <a:ext cx="459300" cy="110775"/>
              </a:xfrm>
              <a:custGeom>
                <a:rect b="b" l="l" r="r" t="t"/>
                <a:pathLst>
                  <a:path extrusionOk="0" h="4431" w="18372">
                    <a:moveTo>
                      <a:pt x="18372" y="1"/>
                    </a:moveTo>
                    <a:lnTo>
                      <a:pt x="1929" y="1394"/>
                    </a:lnTo>
                    <a:lnTo>
                      <a:pt x="1" y="4430"/>
                    </a:lnTo>
                    <a:lnTo>
                      <a:pt x="16336" y="3180"/>
                    </a:lnTo>
                    <a:cubicBezTo>
                      <a:pt x="17062" y="2144"/>
                      <a:pt x="17741" y="1073"/>
                      <a:pt x="183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78"/>
              <p:cNvSpPr/>
              <p:nvPr/>
            </p:nvSpPr>
            <p:spPr>
              <a:xfrm>
                <a:off x="1788300" y="1988000"/>
                <a:ext cx="167325" cy="259450"/>
              </a:xfrm>
              <a:custGeom>
                <a:rect b="b" l="l" r="r" t="t"/>
                <a:pathLst>
                  <a:path extrusionOk="0" h="10378" w="6693">
                    <a:moveTo>
                      <a:pt x="2376" y="1"/>
                    </a:moveTo>
                    <a:cubicBezTo>
                      <a:pt x="1627" y="1"/>
                      <a:pt x="830" y="117"/>
                      <a:pt x="1" y="341"/>
                    </a:cubicBezTo>
                    <a:lnTo>
                      <a:pt x="1203" y="10378"/>
                    </a:lnTo>
                    <a:lnTo>
                      <a:pt x="6692" y="1746"/>
                    </a:lnTo>
                    <a:cubicBezTo>
                      <a:pt x="6156" y="1281"/>
                      <a:pt x="5561" y="888"/>
                      <a:pt x="4918" y="555"/>
                    </a:cubicBezTo>
                    <a:cubicBezTo>
                      <a:pt x="4160" y="180"/>
                      <a:pt x="3304" y="1"/>
                      <a:pt x="23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78"/>
              <p:cNvSpPr/>
              <p:nvPr/>
            </p:nvSpPr>
            <p:spPr>
              <a:xfrm>
                <a:off x="1310575" y="2841550"/>
                <a:ext cx="525675" cy="216725"/>
              </a:xfrm>
              <a:custGeom>
                <a:rect b="b" l="l" r="r" t="t"/>
                <a:pathLst>
                  <a:path extrusionOk="0" h="8669" w="21027">
                    <a:moveTo>
                      <a:pt x="21027" y="1"/>
                    </a:moveTo>
                    <a:lnTo>
                      <a:pt x="4727" y="1263"/>
                    </a:lnTo>
                    <a:lnTo>
                      <a:pt x="0" y="8668"/>
                    </a:lnTo>
                    <a:lnTo>
                      <a:pt x="0" y="8668"/>
                    </a:lnTo>
                    <a:lnTo>
                      <a:pt x="13788" y="8490"/>
                    </a:lnTo>
                    <a:cubicBezTo>
                      <a:pt x="16383" y="5870"/>
                      <a:pt x="18895" y="3013"/>
                      <a:pt x="210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78"/>
              <p:cNvSpPr/>
              <p:nvPr/>
            </p:nvSpPr>
            <p:spPr>
              <a:xfrm>
                <a:off x="971825" y="2928775"/>
                <a:ext cx="254825" cy="500975"/>
              </a:xfrm>
              <a:custGeom>
                <a:rect b="b" l="l" r="r" t="t"/>
                <a:pathLst>
                  <a:path extrusionOk="0" h="20039" w="10193">
                    <a:moveTo>
                      <a:pt x="3763" y="0"/>
                    </a:moveTo>
                    <a:cubicBezTo>
                      <a:pt x="3013" y="2619"/>
                      <a:pt x="2537" y="4632"/>
                      <a:pt x="2370" y="5489"/>
                    </a:cubicBezTo>
                    <a:cubicBezTo>
                      <a:pt x="1954" y="7620"/>
                      <a:pt x="1" y="17478"/>
                      <a:pt x="3739" y="20038"/>
                    </a:cubicBezTo>
                    <a:lnTo>
                      <a:pt x="10193" y="9894"/>
                    </a:lnTo>
                    <a:lnTo>
                      <a:pt x="376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78"/>
              <p:cNvSpPr/>
              <p:nvPr/>
            </p:nvSpPr>
            <p:spPr>
              <a:xfrm>
                <a:off x="1650800" y="2284050"/>
                <a:ext cx="395300" cy="239925"/>
              </a:xfrm>
              <a:custGeom>
                <a:rect b="b" l="l" r="r" t="t"/>
                <a:pathLst>
                  <a:path extrusionOk="0" h="9597" w="15812">
                    <a:moveTo>
                      <a:pt x="15812" y="0"/>
                    </a:moveTo>
                    <a:lnTo>
                      <a:pt x="5239" y="1393"/>
                    </a:lnTo>
                    <a:lnTo>
                      <a:pt x="0" y="9597"/>
                    </a:lnTo>
                    <a:lnTo>
                      <a:pt x="0" y="9597"/>
                    </a:lnTo>
                    <a:lnTo>
                      <a:pt x="14490" y="7739"/>
                    </a:lnTo>
                    <a:cubicBezTo>
                      <a:pt x="15335" y="4882"/>
                      <a:pt x="15752" y="2286"/>
                      <a:pt x="15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78"/>
              <p:cNvSpPr/>
              <p:nvPr/>
            </p:nvSpPr>
            <p:spPr>
              <a:xfrm>
                <a:off x="1786825" y="2228675"/>
                <a:ext cx="258675" cy="82175"/>
              </a:xfrm>
              <a:custGeom>
                <a:rect b="b" l="l" r="r" t="t"/>
                <a:pathLst>
                  <a:path extrusionOk="0" h="3287" w="10347">
                    <a:moveTo>
                      <a:pt x="10275" y="1"/>
                    </a:moveTo>
                    <a:lnTo>
                      <a:pt x="1227" y="1334"/>
                    </a:lnTo>
                    <a:lnTo>
                      <a:pt x="0" y="3287"/>
                    </a:lnTo>
                    <a:lnTo>
                      <a:pt x="0" y="3287"/>
                    </a:lnTo>
                    <a:lnTo>
                      <a:pt x="10347" y="1918"/>
                    </a:lnTo>
                    <a:cubicBezTo>
                      <a:pt x="10347" y="1251"/>
                      <a:pt x="10335" y="608"/>
                      <a:pt x="102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78"/>
              <p:cNvSpPr/>
              <p:nvPr/>
            </p:nvSpPr>
            <p:spPr>
              <a:xfrm>
                <a:off x="1823125" y="2036975"/>
                <a:ext cx="220300" cy="216425"/>
              </a:xfrm>
              <a:custGeom>
                <a:rect b="b" l="l" r="r" t="t"/>
                <a:pathLst>
                  <a:path extrusionOk="0" h="8657" w="8812">
                    <a:moveTo>
                      <a:pt x="5525" y="1"/>
                    </a:moveTo>
                    <a:lnTo>
                      <a:pt x="1" y="8657"/>
                    </a:lnTo>
                    <a:lnTo>
                      <a:pt x="8811" y="7371"/>
                    </a:lnTo>
                    <a:cubicBezTo>
                      <a:pt x="8490" y="4144"/>
                      <a:pt x="7311" y="1668"/>
                      <a:pt x="55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78"/>
              <p:cNvSpPr/>
              <p:nvPr/>
            </p:nvSpPr>
            <p:spPr>
              <a:xfrm>
                <a:off x="1126925" y="2486750"/>
                <a:ext cx="295300" cy="567950"/>
              </a:xfrm>
              <a:custGeom>
                <a:rect b="b" l="l" r="r" t="t"/>
                <a:pathLst>
                  <a:path extrusionOk="0" h="22718" w="11812">
                    <a:moveTo>
                      <a:pt x="4393" y="0"/>
                    </a:moveTo>
                    <a:cubicBezTo>
                      <a:pt x="2715" y="3096"/>
                      <a:pt x="1238" y="6668"/>
                      <a:pt x="0" y="10097"/>
                    </a:cubicBezTo>
                    <a:lnTo>
                      <a:pt x="7072" y="22717"/>
                    </a:lnTo>
                    <a:lnTo>
                      <a:pt x="11811" y="15288"/>
                    </a:lnTo>
                    <a:lnTo>
                      <a:pt x="43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78"/>
              <p:cNvSpPr/>
              <p:nvPr/>
            </p:nvSpPr>
            <p:spPr>
              <a:xfrm>
                <a:off x="1237950" y="3061225"/>
                <a:ext cx="410175" cy="126825"/>
              </a:xfrm>
              <a:custGeom>
                <a:rect b="b" l="l" r="r" t="t"/>
                <a:pathLst>
                  <a:path extrusionOk="0" h="5073" w="16407">
                    <a:moveTo>
                      <a:pt x="16407" y="0"/>
                    </a:moveTo>
                    <a:lnTo>
                      <a:pt x="2715" y="179"/>
                    </a:lnTo>
                    <a:lnTo>
                      <a:pt x="0" y="4453"/>
                    </a:lnTo>
                    <a:lnTo>
                      <a:pt x="10954" y="5072"/>
                    </a:lnTo>
                    <a:cubicBezTo>
                      <a:pt x="12740" y="3525"/>
                      <a:pt x="14597" y="1822"/>
                      <a:pt x="164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78"/>
              <p:cNvSpPr/>
              <p:nvPr/>
            </p:nvSpPr>
            <p:spPr>
              <a:xfrm>
                <a:off x="1241225" y="2398350"/>
                <a:ext cx="234575" cy="463475"/>
              </a:xfrm>
              <a:custGeom>
                <a:rect b="b" l="l" r="r" t="t"/>
                <a:pathLst>
                  <a:path extrusionOk="0" h="18539" w="9383">
                    <a:moveTo>
                      <a:pt x="2012" y="0"/>
                    </a:moveTo>
                    <a:lnTo>
                      <a:pt x="1703" y="441"/>
                    </a:lnTo>
                    <a:cubicBezTo>
                      <a:pt x="1119" y="1310"/>
                      <a:pt x="548" y="2239"/>
                      <a:pt x="0" y="3227"/>
                    </a:cubicBezTo>
                    <a:lnTo>
                      <a:pt x="7430" y="18538"/>
                    </a:lnTo>
                    <a:lnTo>
                      <a:pt x="9382" y="15490"/>
                    </a:lnTo>
                    <a:lnTo>
                      <a:pt x="201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78"/>
              <p:cNvSpPr/>
              <p:nvPr/>
            </p:nvSpPr>
            <p:spPr>
              <a:xfrm>
                <a:off x="1068875" y="2748675"/>
                <a:ext cx="230400" cy="420625"/>
              </a:xfrm>
              <a:custGeom>
                <a:rect b="b" l="l" r="r" t="t"/>
                <a:pathLst>
                  <a:path extrusionOk="0" h="16825" w="9216">
                    <a:moveTo>
                      <a:pt x="2203" y="1"/>
                    </a:moveTo>
                    <a:cubicBezTo>
                      <a:pt x="1334" y="2453"/>
                      <a:pt x="596" y="4811"/>
                      <a:pt x="0" y="6835"/>
                    </a:cubicBezTo>
                    <a:lnTo>
                      <a:pt x="6489" y="16824"/>
                    </a:lnTo>
                    <a:lnTo>
                      <a:pt x="9216" y="12538"/>
                    </a:lnTo>
                    <a:lnTo>
                      <a:pt x="220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78"/>
              <p:cNvSpPr/>
              <p:nvPr/>
            </p:nvSpPr>
            <p:spPr>
              <a:xfrm>
                <a:off x="1740975" y="1998300"/>
                <a:ext cx="70575" cy="306600"/>
              </a:xfrm>
              <a:custGeom>
                <a:rect b="b" l="l" r="r" t="t"/>
                <a:pathLst>
                  <a:path extrusionOk="0" h="12264" w="2823">
                    <a:moveTo>
                      <a:pt x="1596" y="0"/>
                    </a:moveTo>
                    <a:cubicBezTo>
                      <a:pt x="1072" y="143"/>
                      <a:pt x="536" y="322"/>
                      <a:pt x="1" y="548"/>
                    </a:cubicBezTo>
                    <a:lnTo>
                      <a:pt x="1632" y="12264"/>
                    </a:lnTo>
                    <a:lnTo>
                      <a:pt x="2822" y="10371"/>
                    </a:lnTo>
                    <a:lnTo>
                      <a:pt x="159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78"/>
              <p:cNvSpPr/>
              <p:nvPr/>
            </p:nvSpPr>
            <p:spPr>
              <a:xfrm>
                <a:off x="1296275" y="2211125"/>
                <a:ext cx="302150" cy="567050"/>
              </a:xfrm>
              <a:custGeom>
                <a:rect b="b" l="l" r="r" t="t"/>
                <a:pathLst>
                  <a:path extrusionOk="0" h="22682" w="12086">
                    <a:moveTo>
                      <a:pt x="6359" y="0"/>
                    </a:moveTo>
                    <a:cubicBezTo>
                      <a:pt x="3906" y="2334"/>
                      <a:pt x="1680" y="4870"/>
                      <a:pt x="1" y="7203"/>
                    </a:cubicBezTo>
                    <a:lnTo>
                      <a:pt x="7359" y="22681"/>
                    </a:lnTo>
                    <a:lnTo>
                      <a:pt x="12086" y="15264"/>
                    </a:lnTo>
                    <a:lnTo>
                      <a:pt x="635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78"/>
              <p:cNvSpPr/>
              <p:nvPr/>
            </p:nvSpPr>
            <p:spPr>
              <a:xfrm>
                <a:off x="1460875" y="2163800"/>
                <a:ext cx="178625" cy="421200"/>
              </a:xfrm>
              <a:custGeom>
                <a:rect b="b" l="l" r="r" t="t"/>
                <a:pathLst>
                  <a:path extrusionOk="0" h="16848" w="7145">
                    <a:moveTo>
                      <a:pt x="1846" y="0"/>
                    </a:moveTo>
                    <a:cubicBezTo>
                      <a:pt x="1215" y="536"/>
                      <a:pt x="608" y="1084"/>
                      <a:pt x="1" y="1667"/>
                    </a:cubicBezTo>
                    <a:lnTo>
                      <a:pt x="5692" y="16847"/>
                    </a:lnTo>
                    <a:lnTo>
                      <a:pt x="7145" y="14573"/>
                    </a:lnTo>
                    <a:lnTo>
                      <a:pt x="184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78"/>
              <p:cNvSpPr/>
              <p:nvPr/>
            </p:nvSpPr>
            <p:spPr>
              <a:xfrm>
                <a:off x="1065600" y="1997100"/>
                <a:ext cx="979600" cy="1435925"/>
              </a:xfrm>
              <a:custGeom>
                <a:rect b="b" l="l" r="r" t="t"/>
                <a:pathLst>
                  <a:path extrusionOk="0" h="57437" w="39184">
                    <a:moveTo>
                      <a:pt x="28873" y="1"/>
                    </a:moveTo>
                    <a:cubicBezTo>
                      <a:pt x="28790" y="24"/>
                      <a:pt x="28683" y="48"/>
                      <a:pt x="28575" y="72"/>
                    </a:cubicBezTo>
                    <a:lnTo>
                      <a:pt x="29814" y="10442"/>
                    </a:lnTo>
                    <a:lnTo>
                      <a:pt x="28611" y="12335"/>
                    </a:lnTo>
                    <a:lnTo>
                      <a:pt x="26968" y="620"/>
                    </a:lnTo>
                    <a:cubicBezTo>
                      <a:pt x="26885" y="667"/>
                      <a:pt x="26778" y="703"/>
                      <a:pt x="26682" y="739"/>
                    </a:cubicBezTo>
                    <a:lnTo>
                      <a:pt x="28349" y="12728"/>
                    </a:lnTo>
                    <a:lnTo>
                      <a:pt x="23158" y="20932"/>
                    </a:lnTo>
                    <a:lnTo>
                      <a:pt x="17907" y="6466"/>
                    </a:lnTo>
                    <a:cubicBezTo>
                      <a:pt x="17836" y="6537"/>
                      <a:pt x="17741" y="6597"/>
                      <a:pt x="17669" y="6668"/>
                    </a:cubicBezTo>
                    <a:lnTo>
                      <a:pt x="22968" y="21241"/>
                    </a:lnTo>
                    <a:lnTo>
                      <a:pt x="21527" y="23503"/>
                    </a:lnTo>
                    <a:lnTo>
                      <a:pt x="15824" y="8323"/>
                    </a:lnTo>
                    <a:cubicBezTo>
                      <a:pt x="15752" y="8394"/>
                      <a:pt x="15657" y="8466"/>
                      <a:pt x="15586" y="8549"/>
                    </a:cubicBezTo>
                    <a:lnTo>
                      <a:pt x="21313" y="23813"/>
                    </a:lnTo>
                    <a:lnTo>
                      <a:pt x="16598" y="31219"/>
                    </a:lnTo>
                    <a:lnTo>
                      <a:pt x="9240" y="15741"/>
                    </a:lnTo>
                    <a:cubicBezTo>
                      <a:pt x="9180" y="15836"/>
                      <a:pt x="9109" y="15919"/>
                      <a:pt x="9049" y="16026"/>
                    </a:cubicBezTo>
                    <a:lnTo>
                      <a:pt x="16419" y="31516"/>
                    </a:lnTo>
                    <a:lnTo>
                      <a:pt x="14466" y="34576"/>
                    </a:lnTo>
                    <a:lnTo>
                      <a:pt x="7037" y="19253"/>
                    </a:lnTo>
                    <a:cubicBezTo>
                      <a:pt x="6977" y="19360"/>
                      <a:pt x="6918" y="19467"/>
                      <a:pt x="6858" y="19586"/>
                    </a:cubicBezTo>
                    <a:lnTo>
                      <a:pt x="14276" y="34874"/>
                    </a:lnTo>
                    <a:lnTo>
                      <a:pt x="9537" y="42291"/>
                    </a:lnTo>
                    <a:lnTo>
                      <a:pt x="2477" y="29683"/>
                    </a:lnTo>
                    <a:cubicBezTo>
                      <a:pt x="2429" y="29802"/>
                      <a:pt x="2382" y="29933"/>
                      <a:pt x="2334" y="30052"/>
                    </a:cubicBezTo>
                    <a:lnTo>
                      <a:pt x="9347" y="42577"/>
                    </a:lnTo>
                    <a:lnTo>
                      <a:pt x="6620" y="46863"/>
                    </a:lnTo>
                    <a:lnTo>
                      <a:pt x="131" y="36886"/>
                    </a:lnTo>
                    <a:cubicBezTo>
                      <a:pt x="108" y="37017"/>
                      <a:pt x="60" y="37136"/>
                      <a:pt x="36" y="37255"/>
                    </a:cubicBezTo>
                    <a:lnTo>
                      <a:pt x="6465" y="47137"/>
                    </a:lnTo>
                    <a:lnTo>
                      <a:pt x="0" y="57270"/>
                    </a:lnTo>
                    <a:cubicBezTo>
                      <a:pt x="72" y="57329"/>
                      <a:pt x="167" y="57377"/>
                      <a:pt x="250" y="57436"/>
                    </a:cubicBezTo>
                    <a:lnTo>
                      <a:pt x="6716" y="47304"/>
                    </a:lnTo>
                    <a:lnTo>
                      <a:pt x="17514" y="47923"/>
                    </a:lnTo>
                    <a:cubicBezTo>
                      <a:pt x="17622" y="47840"/>
                      <a:pt x="17741" y="47745"/>
                      <a:pt x="17848" y="47637"/>
                    </a:cubicBezTo>
                    <a:lnTo>
                      <a:pt x="6894" y="47018"/>
                    </a:lnTo>
                    <a:lnTo>
                      <a:pt x="9621" y="42744"/>
                    </a:lnTo>
                    <a:lnTo>
                      <a:pt x="23313" y="42565"/>
                    </a:lnTo>
                    <a:lnTo>
                      <a:pt x="23610" y="42268"/>
                    </a:lnTo>
                    <a:lnTo>
                      <a:pt x="9811" y="42446"/>
                    </a:lnTo>
                    <a:lnTo>
                      <a:pt x="9811" y="42446"/>
                    </a:lnTo>
                    <a:lnTo>
                      <a:pt x="14526" y="35041"/>
                    </a:lnTo>
                    <a:lnTo>
                      <a:pt x="30838" y="33790"/>
                    </a:lnTo>
                    <a:lnTo>
                      <a:pt x="31064" y="33469"/>
                    </a:lnTo>
                    <a:lnTo>
                      <a:pt x="14740" y="34719"/>
                    </a:lnTo>
                    <a:lnTo>
                      <a:pt x="16669" y="31683"/>
                    </a:lnTo>
                    <a:lnTo>
                      <a:pt x="33112" y="30290"/>
                    </a:lnTo>
                    <a:lnTo>
                      <a:pt x="33290" y="29980"/>
                    </a:lnTo>
                    <a:lnTo>
                      <a:pt x="33290" y="29980"/>
                    </a:lnTo>
                    <a:lnTo>
                      <a:pt x="16848" y="31373"/>
                    </a:lnTo>
                    <a:lnTo>
                      <a:pt x="21551" y="23992"/>
                    </a:lnTo>
                    <a:lnTo>
                      <a:pt x="36910" y="22110"/>
                    </a:lnTo>
                    <a:cubicBezTo>
                      <a:pt x="36957" y="22015"/>
                      <a:pt x="36981" y="21908"/>
                      <a:pt x="37029" y="21801"/>
                    </a:cubicBezTo>
                    <a:lnTo>
                      <a:pt x="37029" y="21801"/>
                    </a:lnTo>
                    <a:lnTo>
                      <a:pt x="21765" y="23658"/>
                    </a:lnTo>
                    <a:lnTo>
                      <a:pt x="23206" y="21420"/>
                    </a:lnTo>
                    <a:lnTo>
                      <a:pt x="37791" y="19539"/>
                    </a:lnTo>
                    <a:lnTo>
                      <a:pt x="37874" y="19229"/>
                    </a:lnTo>
                    <a:lnTo>
                      <a:pt x="37874" y="19229"/>
                    </a:lnTo>
                    <a:lnTo>
                      <a:pt x="23396" y="21086"/>
                    </a:lnTo>
                    <a:lnTo>
                      <a:pt x="23396" y="21086"/>
                    </a:lnTo>
                    <a:lnTo>
                      <a:pt x="28623" y="12883"/>
                    </a:lnTo>
                    <a:lnTo>
                      <a:pt x="39184" y="11490"/>
                    </a:lnTo>
                    <a:lnTo>
                      <a:pt x="39184" y="11192"/>
                    </a:lnTo>
                    <a:lnTo>
                      <a:pt x="28825" y="12562"/>
                    </a:lnTo>
                    <a:lnTo>
                      <a:pt x="30076" y="10609"/>
                    </a:lnTo>
                    <a:lnTo>
                      <a:pt x="39124" y="9276"/>
                    </a:lnTo>
                    <a:cubicBezTo>
                      <a:pt x="39112" y="9168"/>
                      <a:pt x="39112" y="9073"/>
                      <a:pt x="39101" y="8978"/>
                    </a:cubicBezTo>
                    <a:lnTo>
                      <a:pt x="30290" y="10288"/>
                    </a:lnTo>
                    <a:lnTo>
                      <a:pt x="35814" y="1620"/>
                    </a:lnTo>
                    <a:cubicBezTo>
                      <a:pt x="35731" y="1548"/>
                      <a:pt x="35660" y="1489"/>
                      <a:pt x="35588" y="1417"/>
                    </a:cubicBezTo>
                    <a:lnTo>
                      <a:pt x="30076" y="10049"/>
                    </a:lnTo>
                    <a:lnTo>
                      <a:pt x="28873" y="1"/>
                    </a:lnTo>
                    <a:close/>
                  </a:path>
                </a:pathLst>
              </a:custGeom>
              <a:solidFill>
                <a:schemeClr val="accent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55" name="Google Shape;1455;p7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56" name="Google Shape;1456;p78"/>
          <p:cNvSpPr txBox="1"/>
          <p:nvPr/>
        </p:nvSpPr>
        <p:spPr>
          <a:xfrm>
            <a:off x="350950" y="1444725"/>
            <a:ext cx="8079900" cy="3581700"/>
          </a:xfrm>
          <a:prstGeom prst="rect">
            <a:avLst/>
          </a:prstGeom>
          <a:noFill/>
          <a:ln>
            <a:noFill/>
          </a:ln>
        </p:spPr>
        <p:txBody>
          <a:bodyPr anchorCtr="0" anchor="t" bIns="91425" lIns="91425" spcFirstLastPara="1" rIns="91425" wrap="square" tIns="91425">
            <a:spAutoFit/>
          </a:bodyPr>
          <a:lstStyle/>
          <a:p>
            <a:pPr indent="-228600" lvl="0" marL="457200" rtl="0" algn="l">
              <a:lnSpc>
                <a:spcPct val="115000"/>
              </a:lnSpc>
              <a:spcBef>
                <a:spcPts val="1500"/>
              </a:spcBef>
              <a:spcAft>
                <a:spcPts val="0"/>
              </a:spcAft>
              <a:buClr>
                <a:schemeClr val="dk1"/>
              </a:buClr>
              <a:buSzPts val="1200"/>
              <a:buFont typeface="Roboto"/>
              <a:buNone/>
            </a:pPr>
            <a:r>
              <a:rPr b="1" lang="en" sz="1200">
                <a:solidFill>
                  <a:schemeClr val="dk1"/>
                </a:solidFill>
                <a:latin typeface="Roboto"/>
                <a:ea typeface="Roboto"/>
                <a:cs typeface="Roboto"/>
                <a:sym typeface="Roboto"/>
              </a:rPr>
              <a:t>Inventory Class:</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Attributes: </a:t>
            </a:r>
            <a:r>
              <a:rPr lang="en" sz="1050">
                <a:solidFill>
                  <a:schemeClr val="dk1"/>
                </a:solidFill>
                <a:latin typeface="Courier New"/>
                <a:ea typeface="Courier New"/>
                <a:cs typeface="Courier New"/>
                <a:sym typeface="Courier New"/>
              </a:rPr>
              <a:t>inventory_id</a:t>
            </a:r>
            <a:r>
              <a:rPr lang="en" sz="1200">
                <a:solidFill>
                  <a:schemeClr val="dk1"/>
                </a:solidFill>
                <a:latin typeface="Roboto"/>
                <a:ea typeface="Roboto"/>
                <a:cs typeface="Roboto"/>
                <a:sym typeface="Roboto"/>
              </a:rPr>
              <a:t>, </a:t>
            </a:r>
            <a:r>
              <a:rPr lang="en" sz="1050">
                <a:solidFill>
                  <a:schemeClr val="dk1"/>
                </a:solidFill>
                <a:latin typeface="Courier New"/>
                <a:ea typeface="Courier New"/>
                <a:cs typeface="Courier New"/>
                <a:sym typeface="Courier New"/>
              </a:rPr>
              <a:t>item_id</a:t>
            </a:r>
            <a:r>
              <a:rPr lang="en" sz="1200">
                <a:solidFill>
                  <a:schemeClr val="dk1"/>
                </a:solidFill>
                <a:latin typeface="Roboto"/>
                <a:ea typeface="Roboto"/>
                <a:cs typeface="Roboto"/>
                <a:sym typeface="Roboto"/>
              </a:rPr>
              <a:t>, </a:t>
            </a:r>
            <a:r>
              <a:rPr lang="en" sz="1050">
                <a:solidFill>
                  <a:schemeClr val="dk1"/>
                </a:solidFill>
                <a:latin typeface="Courier New"/>
                <a:ea typeface="Courier New"/>
                <a:cs typeface="Courier New"/>
                <a:sym typeface="Courier New"/>
              </a:rPr>
              <a:t>date_first_added</a:t>
            </a:r>
            <a:r>
              <a:rPr lang="en" sz="1200">
                <a:solidFill>
                  <a:schemeClr val="dk1"/>
                </a:solidFill>
                <a:latin typeface="Roboto"/>
                <a:ea typeface="Roboto"/>
                <a:cs typeface="Roboto"/>
                <a:sym typeface="Roboto"/>
              </a:rPr>
              <a:t>, </a:t>
            </a:r>
            <a:r>
              <a:rPr lang="en" sz="1050">
                <a:solidFill>
                  <a:schemeClr val="dk1"/>
                </a:solidFill>
                <a:latin typeface="Courier New"/>
                <a:ea typeface="Courier New"/>
                <a:cs typeface="Courier New"/>
                <a:sym typeface="Courier New"/>
              </a:rPr>
              <a:t>availability_qty</a:t>
            </a:r>
            <a:r>
              <a:rPr lang="en" sz="1200">
                <a:solidFill>
                  <a:schemeClr val="dk1"/>
                </a:solidFill>
                <a:latin typeface="Roboto"/>
                <a:ea typeface="Roboto"/>
                <a:cs typeface="Roboto"/>
                <a:sym typeface="Roboto"/>
              </a:rPr>
              <a:t>, </a:t>
            </a:r>
            <a:r>
              <a:rPr lang="en" sz="1050">
                <a:solidFill>
                  <a:schemeClr val="dk1"/>
                </a:solidFill>
                <a:latin typeface="Courier New"/>
                <a:ea typeface="Courier New"/>
                <a:cs typeface="Courier New"/>
                <a:sym typeface="Courier New"/>
              </a:rPr>
              <a:t>maximum_capacity</a:t>
            </a:r>
            <a:r>
              <a:rPr lang="en" sz="1200">
                <a:solidFill>
                  <a:schemeClr val="dk1"/>
                </a:solidFill>
                <a:latin typeface="Roboto"/>
                <a:ea typeface="Roboto"/>
                <a:cs typeface="Roboto"/>
                <a:sym typeface="Roboto"/>
              </a:rPr>
              <a:t>, </a:t>
            </a:r>
            <a:r>
              <a:rPr lang="en" sz="1050">
                <a:solidFill>
                  <a:schemeClr val="dk1"/>
                </a:solidFill>
                <a:latin typeface="Courier New"/>
                <a:ea typeface="Courier New"/>
                <a:cs typeface="Courier New"/>
                <a:sym typeface="Courier New"/>
              </a:rPr>
              <a:t>last_shipment_date</a:t>
            </a:r>
            <a:r>
              <a:rPr lang="en" sz="1200">
                <a:solidFill>
                  <a:schemeClr val="dk1"/>
                </a:solidFill>
                <a:latin typeface="Roboto"/>
                <a:ea typeface="Roboto"/>
                <a:cs typeface="Roboto"/>
                <a:sym typeface="Roboto"/>
              </a:rPr>
              <a:t>, </a:t>
            </a:r>
            <a:r>
              <a:rPr lang="en" sz="1050">
                <a:solidFill>
                  <a:schemeClr val="dk1"/>
                </a:solidFill>
                <a:latin typeface="Courier New"/>
                <a:ea typeface="Courier New"/>
                <a:cs typeface="Courier New"/>
                <a:sym typeface="Courier New"/>
              </a:rPr>
              <a:t>location_id</a:t>
            </a:r>
            <a:r>
              <a:rPr lang="en" sz="1200">
                <a:solidFill>
                  <a:schemeClr val="dk1"/>
                </a:solidFill>
                <a:latin typeface="Roboto"/>
                <a:ea typeface="Roboto"/>
                <a:cs typeface="Roboto"/>
                <a:sym typeface="Roboto"/>
              </a:rPr>
              <a:t>, </a:t>
            </a:r>
            <a:r>
              <a:rPr lang="en" sz="1050">
                <a:solidFill>
                  <a:schemeClr val="dk1"/>
                </a:solidFill>
                <a:latin typeface="Courier New"/>
                <a:ea typeface="Courier New"/>
                <a:cs typeface="Courier New"/>
                <a:sym typeface="Courier New"/>
              </a:rPr>
              <a:t>updated_by</a:t>
            </a:r>
            <a:r>
              <a:rPr lang="en" sz="1200">
                <a:solidFill>
                  <a:schemeClr val="dk1"/>
                </a:solidFill>
                <a:latin typeface="Roboto"/>
                <a:ea typeface="Roboto"/>
                <a:cs typeface="Roboto"/>
                <a:sym typeface="Roboto"/>
              </a:rPr>
              <a:t>.</a:t>
            </a:r>
            <a:endParaRPr sz="12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rPr b="1" lang="en" sz="1200">
                <a:solidFill>
                  <a:schemeClr val="dk1"/>
                </a:solidFill>
                <a:latin typeface="Roboto"/>
                <a:ea typeface="Roboto"/>
                <a:cs typeface="Roboto"/>
                <a:sym typeface="Roboto"/>
              </a:rPr>
              <a:t>Methods:</a:t>
            </a:r>
            <a:endParaRPr b="1"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b="1" lang="en" sz="1050">
                <a:solidFill>
                  <a:schemeClr val="dk1"/>
                </a:solidFill>
                <a:latin typeface="Courier New"/>
                <a:ea typeface="Courier New"/>
                <a:cs typeface="Courier New"/>
                <a:sym typeface="Courier New"/>
              </a:rPr>
              <a:t>addItem</a:t>
            </a:r>
            <a:endParaRPr b="1" sz="1050">
              <a:solidFill>
                <a:schemeClr val="dk1"/>
              </a:solidFill>
              <a:latin typeface="Courier New"/>
              <a:ea typeface="Courier New"/>
              <a:cs typeface="Courier New"/>
              <a:sym typeface="Courier New"/>
            </a:endParaRPr>
          </a:p>
          <a:p>
            <a:pPr indent="-304800" lvl="2" marL="13716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Description: Allows an actor (e.g., Employee) to add a new item to the inventory.</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b="1" lang="en" sz="1050">
                <a:solidFill>
                  <a:schemeClr val="dk1"/>
                </a:solidFill>
                <a:latin typeface="Courier New"/>
                <a:ea typeface="Courier New"/>
                <a:cs typeface="Courier New"/>
                <a:sym typeface="Courier New"/>
              </a:rPr>
              <a:t>updateItem</a:t>
            </a:r>
            <a:endParaRPr b="1" sz="1050">
              <a:solidFill>
                <a:schemeClr val="dk1"/>
              </a:solidFill>
              <a:latin typeface="Courier New"/>
              <a:ea typeface="Courier New"/>
              <a:cs typeface="Courier New"/>
              <a:sym typeface="Courier New"/>
            </a:endParaRPr>
          </a:p>
          <a:p>
            <a:pPr indent="-304800" lvl="2" marL="13716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Description: Permits an actor to update the information of an existing item in the inventory.</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b="1" lang="en" sz="1050">
                <a:solidFill>
                  <a:schemeClr val="dk1"/>
                </a:solidFill>
                <a:latin typeface="Courier New"/>
                <a:ea typeface="Courier New"/>
                <a:cs typeface="Courier New"/>
                <a:sym typeface="Courier New"/>
              </a:rPr>
              <a:t>viewItem</a:t>
            </a:r>
            <a:endParaRPr b="1" sz="1050">
              <a:solidFill>
                <a:schemeClr val="dk1"/>
              </a:solidFill>
              <a:latin typeface="Courier New"/>
              <a:ea typeface="Courier New"/>
              <a:cs typeface="Courier New"/>
              <a:sym typeface="Courier New"/>
            </a:endParaRPr>
          </a:p>
          <a:p>
            <a:pPr indent="-304800" lvl="2" marL="13716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Description: Enables an actor to view the details of a specific item in the inventory.</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b="1" lang="en" sz="1050">
                <a:solidFill>
                  <a:schemeClr val="dk1"/>
                </a:solidFill>
                <a:latin typeface="Courier New"/>
                <a:ea typeface="Courier New"/>
                <a:cs typeface="Courier New"/>
                <a:sym typeface="Courier New"/>
              </a:rPr>
              <a:t>deleteInventory</a:t>
            </a:r>
            <a:endParaRPr b="1" sz="1050">
              <a:solidFill>
                <a:schemeClr val="dk1"/>
              </a:solidFill>
              <a:latin typeface="Courier New"/>
              <a:ea typeface="Courier New"/>
              <a:cs typeface="Courier New"/>
              <a:sym typeface="Courier New"/>
            </a:endParaRPr>
          </a:p>
          <a:p>
            <a:pPr indent="-304800" lvl="2" marL="13716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Description: Allows an actor to delete an entire inventory record.</a:t>
            </a:r>
            <a:endParaRPr sz="12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rPr b="1" lang="en" sz="1200">
                <a:solidFill>
                  <a:schemeClr val="dk1"/>
                </a:solidFill>
                <a:latin typeface="Roboto"/>
                <a:ea typeface="Roboto"/>
                <a:cs typeface="Roboto"/>
                <a:sym typeface="Roboto"/>
              </a:rPr>
              <a:t>Actors:</a:t>
            </a:r>
            <a:endParaRPr b="1"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b="1" lang="en" sz="1200">
                <a:solidFill>
                  <a:schemeClr val="dk1"/>
                </a:solidFill>
                <a:latin typeface="Roboto"/>
                <a:ea typeface="Roboto"/>
                <a:cs typeface="Roboto"/>
                <a:sym typeface="Roboto"/>
              </a:rPr>
              <a:t>Employee: </a:t>
            </a:r>
            <a:r>
              <a:rPr lang="en" sz="1200">
                <a:solidFill>
                  <a:schemeClr val="dk1"/>
                </a:solidFill>
                <a:latin typeface="Roboto"/>
                <a:ea typeface="Roboto"/>
                <a:cs typeface="Roboto"/>
                <a:sym typeface="Roboto"/>
              </a:rPr>
              <a:t>Represents an actor interacting with the use cases.</a:t>
            </a:r>
            <a:endParaRPr sz="1200">
              <a:solidFill>
                <a:schemeClr val="dk1"/>
              </a:solidFill>
              <a:latin typeface="Roboto"/>
              <a:ea typeface="Roboto"/>
              <a:cs typeface="Roboto"/>
              <a:sym typeface="Roboto"/>
            </a:endParaRPr>
          </a:p>
          <a:p>
            <a:pPr indent="0" lvl="0" marL="0" rtl="0" algn="l">
              <a:spcBef>
                <a:spcPts val="1500"/>
              </a:spcBef>
              <a:spcAft>
                <a:spcPts val="0"/>
              </a:spcAft>
              <a:buNone/>
            </a:pPr>
            <a:r>
              <a:t/>
            </a:r>
            <a:endParaRPr sz="1500">
              <a:solidFill>
                <a:schemeClr val="dk1"/>
              </a:solidFill>
              <a:latin typeface="Arimo"/>
              <a:ea typeface="Arimo"/>
              <a:cs typeface="Arimo"/>
              <a:sym typeface="Arim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0" name="Shape 1460"/>
        <p:cNvGrpSpPr/>
        <p:nvPr/>
      </p:nvGrpSpPr>
      <p:grpSpPr>
        <a:xfrm>
          <a:off x="0" y="0"/>
          <a:ext cx="0" cy="0"/>
          <a:chOff x="0" y="0"/>
          <a:chExt cx="0" cy="0"/>
        </a:xfrm>
      </p:grpSpPr>
      <p:sp>
        <p:nvSpPr>
          <p:cNvPr id="1461" name="Google Shape;1461;p79"/>
          <p:cNvSpPr txBox="1"/>
          <p:nvPr>
            <p:ph type="title"/>
          </p:nvPr>
        </p:nvSpPr>
        <p:spPr>
          <a:xfrm>
            <a:off x="713250" y="23085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Use Case Diagram </a:t>
            </a:r>
            <a:endParaRPr/>
          </a:p>
        </p:txBody>
      </p:sp>
      <p:grpSp>
        <p:nvGrpSpPr>
          <p:cNvPr id="1462" name="Google Shape;1462;p79"/>
          <p:cNvGrpSpPr/>
          <p:nvPr/>
        </p:nvGrpSpPr>
        <p:grpSpPr>
          <a:xfrm flipH="1" rot="4724303">
            <a:off x="703129" y="4408671"/>
            <a:ext cx="861498" cy="1028582"/>
            <a:chOff x="1521900" y="2791675"/>
            <a:chExt cx="861450" cy="1028525"/>
          </a:xfrm>
        </p:grpSpPr>
        <p:sp>
          <p:nvSpPr>
            <p:cNvPr id="1463" name="Google Shape;1463;p79"/>
            <p:cNvSpPr/>
            <p:nvPr/>
          </p:nvSpPr>
          <p:spPr>
            <a:xfrm>
              <a:off x="1874925" y="2965975"/>
              <a:ext cx="196775" cy="378350"/>
            </a:xfrm>
            <a:custGeom>
              <a:rect b="b" l="l" r="r" t="t"/>
              <a:pathLst>
                <a:path extrusionOk="0" h="15134" w="7871">
                  <a:moveTo>
                    <a:pt x="4856" y="0"/>
                  </a:moveTo>
                  <a:cubicBezTo>
                    <a:pt x="3268" y="0"/>
                    <a:pt x="1475" y="224"/>
                    <a:pt x="108" y="1274"/>
                  </a:cubicBezTo>
                  <a:cubicBezTo>
                    <a:pt x="0" y="3894"/>
                    <a:pt x="310" y="9061"/>
                    <a:pt x="3299" y="15133"/>
                  </a:cubicBezTo>
                  <a:cubicBezTo>
                    <a:pt x="4882" y="12395"/>
                    <a:pt x="6418" y="9847"/>
                    <a:pt x="7871" y="7501"/>
                  </a:cubicBezTo>
                  <a:cubicBezTo>
                    <a:pt x="6989" y="5156"/>
                    <a:pt x="6775" y="2132"/>
                    <a:pt x="6739" y="48"/>
                  </a:cubicBezTo>
                  <a:cubicBezTo>
                    <a:pt x="6668" y="54"/>
                    <a:pt x="6594" y="57"/>
                    <a:pt x="6516" y="57"/>
                  </a:cubicBezTo>
                  <a:cubicBezTo>
                    <a:pt x="6439" y="57"/>
                    <a:pt x="6358" y="54"/>
                    <a:pt x="6275" y="48"/>
                  </a:cubicBezTo>
                  <a:cubicBezTo>
                    <a:pt x="5836" y="22"/>
                    <a:pt x="5356" y="0"/>
                    <a:pt x="48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79"/>
            <p:cNvSpPr/>
            <p:nvPr/>
          </p:nvSpPr>
          <p:spPr>
            <a:xfrm>
              <a:off x="1742475" y="3618725"/>
              <a:ext cx="485800" cy="201475"/>
            </a:xfrm>
            <a:custGeom>
              <a:rect b="b" l="l" r="r" t="t"/>
              <a:pathLst>
                <a:path extrusionOk="0" h="8059" w="19432">
                  <a:moveTo>
                    <a:pt x="19372" y="1"/>
                  </a:moveTo>
                  <a:lnTo>
                    <a:pt x="19372" y="1"/>
                  </a:lnTo>
                  <a:cubicBezTo>
                    <a:pt x="15121" y="1929"/>
                    <a:pt x="9942" y="2346"/>
                    <a:pt x="6334" y="2346"/>
                  </a:cubicBezTo>
                  <a:cubicBezTo>
                    <a:pt x="3798" y="2346"/>
                    <a:pt x="2048" y="2156"/>
                    <a:pt x="1929" y="2144"/>
                  </a:cubicBezTo>
                  <a:cubicBezTo>
                    <a:pt x="1274" y="3465"/>
                    <a:pt x="619" y="4823"/>
                    <a:pt x="0" y="6168"/>
                  </a:cubicBezTo>
                  <a:cubicBezTo>
                    <a:pt x="1996" y="7376"/>
                    <a:pt x="5113" y="8059"/>
                    <a:pt x="8203" y="8059"/>
                  </a:cubicBezTo>
                  <a:cubicBezTo>
                    <a:pt x="11877" y="8059"/>
                    <a:pt x="15512" y="7093"/>
                    <a:pt x="17181" y="4894"/>
                  </a:cubicBezTo>
                  <a:cubicBezTo>
                    <a:pt x="18991" y="2537"/>
                    <a:pt x="19431" y="1251"/>
                    <a:pt x="193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79"/>
            <p:cNvSpPr/>
            <p:nvPr/>
          </p:nvSpPr>
          <p:spPr>
            <a:xfrm>
              <a:off x="2149375" y="2804950"/>
              <a:ext cx="233975" cy="239825"/>
            </a:xfrm>
            <a:custGeom>
              <a:rect b="b" l="l" r="r" t="t"/>
              <a:pathLst>
                <a:path extrusionOk="0" h="9593" w="9359">
                  <a:moveTo>
                    <a:pt x="6537" y="0"/>
                  </a:moveTo>
                  <a:cubicBezTo>
                    <a:pt x="5417" y="1548"/>
                    <a:pt x="3024" y="4905"/>
                    <a:pt x="0" y="9585"/>
                  </a:cubicBezTo>
                  <a:cubicBezTo>
                    <a:pt x="99" y="9589"/>
                    <a:pt x="225" y="9593"/>
                    <a:pt x="375" y="9593"/>
                  </a:cubicBezTo>
                  <a:cubicBezTo>
                    <a:pt x="1721" y="9593"/>
                    <a:pt x="5035" y="9315"/>
                    <a:pt x="8870" y="7215"/>
                  </a:cubicBezTo>
                  <a:cubicBezTo>
                    <a:pt x="9358" y="5298"/>
                    <a:pt x="9323" y="3143"/>
                    <a:pt x="7965" y="1250"/>
                  </a:cubicBezTo>
                  <a:cubicBezTo>
                    <a:pt x="7561" y="691"/>
                    <a:pt x="7084" y="274"/>
                    <a:pt x="65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79"/>
            <p:cNvSpPr/>
            <p:nvPr/>
          </p:nvSpPr>
          <p:spPr>
            <a:xfrm>
              <a:off x="1920775" y="2995450"/>
              <a:ext cx="456025" cy="430650"/>
            </a:xfrm>
            <a:custGeom>
              <a:rect b="b" l="l" r="r" t="t"/>
              <a:pathLst>
                <a:path extrusionOk="0" h="17226" w="18241">
                  <a:moveTo>
                    <a:pt x="17931" y="0"/>
                  </a:moveTo>
                  <a:lnTo>
                    <a:pt x="17931" y="0"/>
                  </a:lnTo>
                  <a:cubicBezTo>
                    <a:pt x="14073" y="2036"/>
                    <a:pt x="10763" y="2274"/>
                    <a:pt x="9477" y="2274"/>
                  </a:cubicBezTo>
                  <a:cubicBezTo>
                    <a:pt x="9227" y="2274"/>
                    <a:pt x="9061" y="2262"/>
                    <a:pt x="8965" y="2262"/>
                  </a:cubicBezTo>
                  <a:cubicBezTo>
                    <a:pt x="6310" y="6370"/>
                    <a:pt x="3179" y="11478"/>
                    <a:pt x="0" y="17193"/>
                  </a:cubicBezTo>
                  <a:cubicBezTo>
                    <a:pt x="374" y="17215"/>
                    <a:pt x="748" y="17226"/>
                    <a:pt x="1121" y="17226"/>
                  </a:cubicBezTo>
                  <a:cubicBezTo>
                    <a:pt x="8279" y="17226"/>
                    <a:pt x="15282" y="13264"/>
                    <a:pt x="18133" y="11442"/>
                  </a:cubicBezTo>
                  <a:cubicBezTo>
                    <a:pt x="18240" y="10847"/>
                    <a:pt x="18217" y="10216"/>
                    <a:pt x="18062" y="9537"/>
                  </a:cubicBezTo>
                  <a:cubicBezTo>
                    <a:pt x="17538" y="7227"/>
                    <a:pt x="16907" y="7084"/>
                    <a:pt x="16407" y="6191"/>
                  </a:cubicBezTo>
                  <a:cubicBezTo>
                    <a:pt x="16407" y="6191"/>
                    <a:pt x="15514" y="4834"/>
                    <a:pt x="16847" y="2524"/>
                  </a:cubicBezTo>
                  <a:cubicBezTo>
                    <a:pt x="17252" y="1798"/>
                    <a:pt x="17657" y="929"/>
                    <a:pt x="179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79"/>
            <p:cNvSpPr/>
            <p:nvPr/>
          </p:nvSpPr>
          <p:spPr>
            <a:xfrm>
              <a:off x="2050850" y="2791675"/>
              <a:ext cx="255100" cy="354100"/>
            </a:xfrm>
            <a:custGeom>
              <a:rect b="b" l="l" r="r" t="t"/>
              <a:pathLst>
                <a:path extrusionOk="0" h="14164" w="10204">
                  <a:moveTo>
                    <a:pt x="8193" y="1"/>
                  </a:moveTo>
                  <a:cubicBezTo>
                    <a:pt x="6319" y="1"/>
                    <a:pt x="4444" y="956"/>
                    <a:pt x="3739" y="2400"/>
                  </a:cubicBezTo>
                  <a:cubicBezTo>
                    <a:pt x="2631" y="4663"/>
                    <a:pt x="1977" y="6698"/>
                    <a:pt x="0" y="6996"/>
                  </a:cubicBezTo>
                  <a:cubicBezTo>
                    <a:pt x="24" y="8996"/>
                    <a:pt x="226" y="11878"/>
                    <a:pt x="1024" y="14164"/>
                  </a:cubicBezTo>
                  <a:cubicBezTo>
                    <a:pt x="5275" y="7365"/>
                    <a:pt x="8763" y="2400"/>
                    <a:pt x="10204" y="412"/>
                  </a:cubicBezTo>
                  <a:cubicBezTo>
                    <a:pt x="9573" y="130"/>
                    <a:pt x="8883" y="1"/>
                    <a:pt x="81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79"/>
            <p:cNvSpPr/>
            <p:nvPr/>
          </p:nvSpPr>
          <p:spPr>
            <a:xfrm>
              <a:off x="1521900" y="3238025"/>
              <a:ext cx="320600" cy="530450"/>
            </a:xfrm>
            <a:custGeom>
              <a:rect b="b" l="l" r="r" t="t"/>
              <a:pathLst>
                <a:path extrusionOk="0" h="21218" w="12824">
                  <a:moveTo>
                    <a:pt x="7959" y="0"/>
                  </a:moveTo>
                  <a:cubicBezTo>
                    <a:pt x="4903" y="0"/>
                    <a:pt x="1150" y="621"/>
                    <a:pt x="596" y="6811"/>
                  </a:cubicBezTo>
                  <a:cubicBezTo>
                    <a:pt x="1" y="13514"/>
                    <a:pt x="4263" y="18324"/>
                    <a:pt x="8454" y="21158"/>
                  </a:cubicBezTo>
                  <a:cubicBezTo>
                    <a:pt x="8478" y="21194"/>
                    <a:pt x="8526" y="21206"/>
                    <a:pt x="8549" y="21218"/>
                  </a:cubicBezTo>
                  <a:cubicBezTo>
                    <a:pt x="9942" y="18265"/>
                    <a:pt x="11383" y="15372"/>
                    <a:pt x="12824" y="12609"/>
                  </a:cubicBezTo>
                  <a:cubicBezTo>
                    <a:pt x="10026" y="9478"/>
                    <a:pt x="8585" y="3025"/>
                    <a:pt x="8049" y="1"/>
                  </a:cubicBezTo>
                  <a:cubicBezTo>
                    <a:pt x="8019" y="0"/>
                    <a:pt x="7989" y="0"/>
                    <a:pt x="79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79"/>
            <p:cNvSpPr/>
            <p:nvPr/>
          </p:nvSpPr>
          <p:spPr>
            <a:xfrm>
              <a:off x="1730850" y="3004375"/>
              <a:ext cx="222075" cy="541750"/>
            </a:xfrm>
            <a:custGeom>
              <a:rect b="b" l="l" r="r" t="t"/>
              <a:pathLst>
                <a:path extrusionOk="0" h="21670" w="8883">
                  <a:moveTo>
                    <a:pt x="5549" y="0"/>
                  </a:moveTo>
                  <a:lnTo>
                    <a:pt x="5549" y="0"/>
                  </a:lnTo>
                  <a:cubicBezTo>
                    <a:pt x="4942" y="548"/>
                    <a:pt x="4442" y="1298"/>
                    <a:pt x="4109" y="2286"/>
                  </a:cubicBezTo>
                  <a:cubicBezTo>
                    <a:pt x="2813" y="6184"/>
                    <a:pt x="3474" y="9348"/>
                    <a:pt x="448" y="9348"/>
                  </a:cubicBezTo>
                  <a:cubicBezTo>
                    <a:pt x="415" y="9348"/>
                    <a:pt x="381" y="9347"/>
                    <a:pt x="346" y="9347"/>
                  </a:cubicBezTo>
                  <a:lnTo>
                    <a:pt x="1" y="9347"/>
                  </a:lnTo>
                  <a:cubicBezTo>
                    <a:pt x="549" y="12335"/>
                    <a:pt x="1977" y="18610"/>
                    <a:pt x="4632" y="21670"/>
                  </a:cubicBezTo>
                  <a:cubicBezTo>
                    <a:pt x="5466" y="20074"/>
                    <a:pt x="6311" y="18503"/>
                    <a:pt x="7157" y="16979"/>
                  </a:cubicBezTo>
                  <a:lnTo>
                    <a:pt x="7180" y="16800"/>
                  </a:lnTo>
                  <a:lnTo>
                    <a:pt x="7252" y="16800"/>
                  </a:lnTo>
                  <a:cubicBezTo>
                    <a:pt x="7799" y="15824"/>
                    <a:pt x="8335" y="14847"/>
                    <a:pt x="8883" y="13919"/>
                  </a:cubicBezTo>
                  <a:cubicBezTo>
                    <a:pt x="5894" y="7906"/>
                    <a:pt x="5490" y="2751"/>
                    <a:pt x="55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79"/>
            <p:cNvSpPr/>
            <p:nvPr/>
          </p:nvSpPr>
          <p:spPr>
            <a:xfrm>
              <a:off x="1794550" y="3291900"/>
              <a:ext cx="577175" cy="377950"/>
            </a:xfrm>
            <a:custGeom>
              <a:rect b="b" l="l" r="r" t="t"/>
              <a:pathLst>
                <a:path extrusionOk="0" h="15118" w="23087">
                  <a:moveTo>
                    <a:pt x="23087" y="1"/>
                  </a:moveTo>
                  <a:cubicBezTo>
                    <a:pt x="20063" y="1906"/>
                    <a:pt x="13205" y="5656"/>
                    <a:pt x="6168" y="5656"/>
                  </a:cubicBezTo>
                  <a:cubicBezTo>
                    <a:pt x="5740" y="5656"/>
                    <a:pt x="5311" y="5644"/>
                    <a:pt x="4894" y="5608"/>
                  </a:cubicBezTo>
                  <a:cubicBezTo>
                    <a:pt x="3251" y="8561"/>
                    <a:pt x="1608" y="11681"/>
                    <a:pt x="1" y="14919"/>
                  </a:cubicBezTo>
                  <a:cubicBezTo>
                    <a:pt x="421" y="14964"/>
                    <a:pt x="2021" y="15117"/>
                    <a:pt x="4218" y="15117"/>
                  </a:cubicBezTo>
                  <a:cubicBezTo>
                    <a:pt x="7818" y="15117"/>
                    <a:pt x="13021" y="14707"/>
                    <a:pt x="17265" y="12740"/>
                  </a:cubicBezTo>
                  <a:cubicBezTo>
                    <a:pt x="17170" y="11895"/>
                    <a:pt x="16872" y="11014"/>
                    <a:pt x="16646" y="9776"/>
                  </a:cubicBezTo>
                  <a:cubicBezTo>
                    <a:pt x="16074" y="6597"/>
                    <a:pt x="16408" y="6299"/>
                    <a:pt x="19598" y="3977"/>
                  </a:cubicBezTo>
                  <a:cubicBezTo>
                    <a:pt x="21611" y="2513"/>
                    <a:pt x="22694" y="1298"/>
                    <a:pt x="230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79"/>
            <p:cNvSpPr/>
            <p:nvPr/>
          </p:nvSpPr>
          <p:spPr>
            <a:xfrm>
              <a:off x="1722525" y="2801950"/>
              <a:ext cx="651300" cy="971575"/>
            </a:xfrm>
            <a:custGeom>
              <a:rect b="b" l="l" r="r" t="t"/>
              <a:pathLst>
                <a:path extrusionOk="0" h="38863" w="26052">
                  <a:moveTo>
                    <a:pt x="23325" y="1"/>
                  </a:moveTo>
                  <a:cubicBezTo>
                    <a:pt x="21872" y="2013"/>
                    <a:pt x="18384" y="6954"/>
                    <a:pt x="14145" y="13753"/>
                  </a:cubicBezTo>
                  <a:cubicBezTo>
                    <a:pt x="13347" y="11455"/>
                    <a:pt x="13133" y="8585"/>
                    <a:pt x="13121" y="6597"/>
                  </a:cubicBezTo>
                  <a:cubicBezTo>
                    <a:pt x="13026" y="6609"/>
                    <a:pt x="12919" y="6621"/>
                    <a:pt x="12824" y="6621"/>
                  </a:cubicBezTo>
                  <a:cubicBezTo>
                    <a:pt x="12847" y="8704"/>
                    <a:pt x="13062" y="11729"/>
                    <a:pt x="13955" y="14074"/>
                  </a:cubicBezTo>
                  <a:cubicBezTo>
                    <a:pt x="12490" y="16420"/>
                    <a:pt x="10966" y="18980"/>
                    <a:pt x="9383" y="21718"/>
                  </a:cubicBezTo>
                  <a:cubicBezTo>
                    <a:pt x="6394" y="15622"/>
                    <a:pt x="6085" y="10467"/>
                    <a:pt x="6180" y="7859"/>
                  </a:cubicBezTo>
                  <a:lnTo>
                    <a:pt x="6180" y="7859"/>
                  </a:lnTo>
                  <a:cubicBezTo>
                    <a:pt x="6085" y="7931"/>
                    <a:pt x="5977" y="8026"/>
                    <a:pt x="5882" y="8109"/>
                  </a:cubicBezTo>
                  <a:cubicBezTo>
                    <a:pt x="5823" y="10848"/>
                    <a:pt x="6216" y="16015"/>
                    <a:pt x="9216" y="22028"/>
                  </a:cubicBezTo>
                  <a:cubicBezTo>
                    <a:pt x="8680" y="22968"/>
                    <a:pt x="8132" y="23933"/>
                    <a:pt x="7585" y="24909"/>
                  </a:cubicBezTo>
                  <a:lnTo>
                    <a:pt x="7513" y="24909"/>
                  </a:lnTo>
                  <a:lnTo>
                    <a:pt x="7490" y="25087"/>
                  </a:lnTo>
                  <a:cubicBezTo>
                    <a:pt x="6644" y="26623"/>
                    <a:pt x="5799" y="28183"/>
                    <a:pt x="4942" y="29790"/>
                  </a:cubicBezTo>
                  <a:cubicBezTo>
                    <a:pt x="2298" y="26742"/>
                    <a:pt x="870" y="20468"/>
                    <a:pt x="322" y="17467"/>
                  </a:cubicBezTo>
                  <a:lnTo>
                    <a:pt x="0" y="17467"/>
                  </a:lnTo>
                  <a:cubicBezTo>
                    <a:pt x="560" y="20492"/>
                    <a:pt x="2001" y="26957"/>
                    <a:pt x="4799" y="30076"/>
                  </a:cubicBezTo>
                  <a:cubicBezTo>
                    <a:pt x="3334" y="32850"/>
                    <a:pt x="1905" y="35732"/>
                    <a:pt x="524" y="38696"/>
                  </a:cubicBezTo>
                  <a:cubicBezTo>
                    <a:pt x="620" y="38756"/>
                    <a:pt x="691" y="38803"/>
                    <a:pt x="774" y="38863"/>
                  </a:cubicBezTo>
                  <a:cubicBezTo>
                    <a:pt x="1417" y="37494"/>
                    <a:pt x="2060" y="36148"/>
                    <a:pt x="2715" y="34827"/>
                  </a:cubicBezTo>
                  <a:cubicBezTo>
                    <a:pt x="2834" y="34839"/>
                    <a:pt x="4584" y="35029"/>
                    <a:pt x="7109" y="35029"/>
                  </a:cubicBezTo>
                  <a:cubicBezTo>
                    <a:pt x="10704" y="35029"/>
                    <a:pt x="15883" y="34612"/>
                    <a:pt x="20146" y="32684"/>
                  </a:cubicBezTo>
                  <a:cubicBezTo>
                    <a:pt x="20146" y="32576"/>
                    <a:pt x="20122" y="32469"/>
                    <a:pt x="20110" y="32374"/>
                  </a:cubicBezTo>
                  <a:cubicBezTo>
                    <a:pt x="15905" y="34322"/>
                    <a:pt x="10741" y="34732"/>
                    <a:pt x="7146" y="34732"/>
                  </a:cubicBezTo>
                  <a:cubicBezTo>
                    <a:pt x="4919" y="34732"/>
                    <a:pt x="3293" y="34575"/>
                    <a:pt x="2870" y="34529"/>
                  </a:cubicBezTo>
                  <a:cubicBezTo>
                    <a:pt x="4477" y="31302"/>
                    <a:pt x="6120" y="28171"/>
                    <a:pt x="7763" y="25230"/>
                  </a:cubicBezTo>
                  <a:cubicBezTo>
                    <a:pt x="8192" y="25254"/>
                    <a:pt x="8621" y="25266"/>
                    <a:pt x="9037" y="25266"/>
                  </a:cubicBezTo>
                  <a:cubicBezTo>
                    <a:pt x="16086" y="25266"/>
                    <a:pt x="22932" y="21516"/>
                    <a:pt x="25944" y="19611"/>
                  </a:cubicBezTo>
                  <a:cubicBezTo>
                    <a:pt x="25992" y="19480"/>
                    <a:pt x="26016" y="19349"/>
                    <a:pt x="26051" y="19194"/>
                  </a:cubicBezTo>
                  <a:lnTo>
                    <a:pt x="26051" y="19194"/>
                  </a:lnTo>
                  <a:cubicBezTo>
                    <a:pt x="23208" y="21029"/>
                    <a:pt x="16194" y="24976"/>
                    <a:pt x="9008" y="24976"/>
                  </a:cubicBezTo>
                  <a:cubicBezTo>
                    <a:pt x="8641" y="24976"/>
                    <a:pt x="8274" y="24966"/>
                    <a:pt x="7906" y="24945"/>
                  </a:cubicBezTo>
                  <a:cubicBezTo>
                    <a:pt x="11097" y="19218"/>
                    <a:pt x="14217" y="14122"/>
                    <a:pt x="16884" y="10014"/>
                  </a:cubicBezTo>
                  <a:cubicBezTo>
                    <a:pt x="16991" y="10014"/>
                    <a:pt x="17145" y="10026"/>
                    <a:pt x="17372" y="10026"/>
                  </a:cubicBezTo>
                  <a:cubicBezTo>
                    <a:pt x="18681" y="10026"/>
                    <a:pt x="21968" y="9788"/>
                    <a:pt x="25825" y="7752"/>
                  </a:cubicBezTo>
                  <a:cubicBezTo>
                    <a:pt x="25873" y="7621"/>
                    <a:pt x="25897" y="7490"/>
                    <a:pt x="25932" y="7347"/>
                  </a:cubicBezTo>
                  <a:lnTo>
                    <a:pt x="25932" y="7347"/>
                  </a:lnTo>
                  <a:cubicBezTo>
                    <a:pt x="22049" y="9478"/>
                    <a:pt x="18706" y="9722"/>
                    <a:pt x="17395" y="9722"/>
                  </a:cubicBezTo>
                  <a:cubicBezTo>
                    <a:pt x="17263" y="9722"/>
                    <a:pt x="17151" y="9720"/>
                    <a:pt x="17062" y="9716"/>
                  </a:cubicBezTo>
                  <a:cubicBezTo>
                    <a:pt x="20086" y="5049"/>
                    <a:pt x="22479" y="1680"/>
                    <a:pt x="23599" y="132"/>
                  </a:cubicBezTo>
                  <a:lnTo>
                    <a:pt x="23325" y="1"/>
                  </a:lnTo>
                  <a:close/>
                </a:path>
              </a:pathLst>
            </a:custGeom>
            <a:solidFill>
              <a:schemeClr val="accent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2" name="Google Shape;1472;p79"/>
          <p:cNvGrpSpPr/>
          <p:nvPr/>
        </p:nvGrpSpPr>
        <p:grpSpPr>
          <a:xfrm>
            <a:off x="6690415" y="4447307"/>
            <a:ext cx="922368" cy="921762"/>
            <a:chOff x="2508387" y="2320950"/>
            <a:chExt cx="1206814" cy="1206021"/>
          </a:xfrm>
        </p:grpSpPr>
        <p:sp>
          <p:nvSpPr>
            <p:cNvPr id="1473" name="Google Shape;1473;p79"/>
            <p:cNvSpPr/>
            <p:nvPr/>
          </p:nvSpPr>
          <p:spPr>
            <a:xfrm>
              <a:off x="2508387" y="2320950"/>
              <a:ext cx="1206021" cy="1206021"/>
            </a:xfrm>
            <a:custGeom>
              <a:rect b="b" l="l" r="r" t="t"/>
              <a:pathLst>
                <a:path extrusionOk="0" h="18003" w="18003">
                  <a:moveTo>
                    <a:pt x="9001" y="1"/>
                  </a:moveTo>
                  <a:cubicBezTo>
                    <a:pt x="4036" y="1"/>
                    <a:pt x="0" y="4025"/>
                    <a:pt x="0" y="9002"/>
                  </a:cubicBezTo>
                  <a:cubicBezTo>
                    <a:pt x="0" y="13967"/>
                    <a:pt x="4036" y="18003"/>
                    <a:pt x="9001" y="18003"/>
                  </a:cubicBezTo>
                  <a:cubicBezTo>
                    <a:pt x="13978" y="18003"/>
                    <a:pt x="18003" y="13967"/>
                    <a:pt x="18003" y="9002"/>
                  </a:cubicBezTo>
                  <a:cubicBezTo>
                    <a:pt x="18003" y="4025"/>
                    <a:pt x="13978" y="1"/>
                    <a:pt x="90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79"/>
            <p:cNvSpPr/>
            <p:nvPr/>
          </p:nvSpPr>
          <p:spPr>
            <a:xfrm>
              <a:off x="2508387" y="2553871"/>
              <a:ext cx="550390" cy="776079"/>
            </a:xfrm>
            <a:custGeom>
              <a:rect b="b" l="l" r="r" t="t"/>
              <a:pathLst>
                <a:path extrusionOk="0" h="11585" w="8216">
                  <a:moveTo>
                    <a:pt x="7537" y="0"/>
                  </a:moveTo>
                  <a:cubicBezTo>
                    <a:pt x="7537" y="0"/>
                    <a:pt x="1739" y="822"/>
                    <a:pt x="0" y="5406"/>
                  </a:cubicBezTo>
                  <a:lnTo>
                    <a:pt x="0" y="5537"/>
                  </a:lnTo>
                  <a:cubicBezTo>
                    <a:pt x="0" y="7858"/>
                    <a:pt x="881" y="9978"/>
                    <a:pt x="2322" y="11585"/>
                  </a:cubicBezTo>
                  <a:cubicBezTo>
                    <a:pt x="2572" y="8906"/>
                    <a:pt x="3679" y="3870"/>
                    <a:pt x="8144" y="715"/>
                  </a:cubicBezTo>
                  <a:cubicBezTo>
                    <a:pt x="8144" y="715"/>
                    <a:pt x="8216" y="48"/>
                    <a:pt x="75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79"/>
            <p:cNvSpPr/>
            <p:nvPr/>
          </p:nvSpPr>
          <p:spPr>
            <a:xfrm>
              <a:off x="2742848" y="2343257"/>
              <a:ext cx="343056" cy="177189"/>
            </a:xfrm>
            <a:custGeom>
              <a:rect b="b" l="l" r="r" t="t"/>
              <a:pathLst>
                <a:path extrusionOk="0" h="2645" w="5121">
                  <a:moveTo>
                    <a:pt x="2989" y="1"/>
                  </a:moveTo>
                  <a:cubicBezTo>
                    <a:pt x="1894" y="322"/>
                    <a:pt x="870" y="834"/>
                    <a:pt x="1" y="1525"/>
                  </a:cubicBezTo>
                  <a:cubicBezTo>
                    <a:pt x="1441" y="1608"/>
                    <a:pt x="2953" y="1942"/>
                    <a:pt x="4477" y="2644"/>
                  </a:cubicBezTo>
                  <a:cubicBezTo>
                    <a:pt x="4489" y="2644"/>
                    <a:pt x="5120" y="2358"/>
                    <a:pt x="4811" y="1751"/>
                  </a:cubicBezTo>
                  <a:cubicBezTo>
                    <a:pt x="4811" y="1751"/>
                    <a:pt x="4132" y="918"/>
                    <a:pt x="298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79"/>
            <p:cNvSpPr/>
            <p:nvPr/>
          </p:nvSpPr>
          <p:spPr>
            <a:xfrm>
              <a:off x="3155232" y="2347277"/>
              <a:ext cx="321485" cy="169954"/>
            </a:xfrm>
            <a:custGeom>
              <a:rect b="b" l="l" r="r" t="t"/>
              <a:pathLst>
                <a:path extrusionOk="0" h="2537" w="4799">
                  <a:moveTo>
                    <a:pt x="2000" y="0"/>
                  </a:moveTo>
                  <a:cubicBezTo>
                    <a:pt x="929" y="870"/>
                    <a:pt x="298" y="1643"/>
                    <a:pt x="298" y="1643"/>
                  </a:cubicBezTo>
                  <a:cubicBezTo>
                    <a:pt x="0" y="2251"/>
                    <a:pt x="619" y="2536"/>
                    <a:pt x="619" y="2536"/>
                  </a:cubicBezTo>
                  <a:cubicBezTo>
                    <a:pt x="2048" y="1894"/>
                    <a:pt x="3453" y="1572"/>
                    <a:pt x="4798" y="1453"/>
                  </a:cubicBezTo>
                  <a:cubicBezTo>
                    <a:pt x="3965" y="810"/>
                    <a:pt x="3013" y="310"/>
                    <a:pt x="20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79"/>
            <p:cNvSpPr/>
            <p:nvPr/>
          </p:nvSpPr>
          <p:spPr>
            <a:xfrm>
              <a:off x="3047514" y="2320950"/>
              <a:ext cx="147646" cy="183553"/>
            </a:xfrm>
            <a:custGeom>
              <a:rect b="b" l="l" r="r" t="t"/>
              <a:pathLst>
                <a:path extrusionOk="0" h="2740" w="2204">
                  <a:moveTo>
                    <a:pt x="953" y="1"/>
                  </a:moveTo>
                  <a:cubicBezTo>
                    <a:pt x="632" y="1"/>
                    <a:pt x="322" y="12"/>
                    <a:pt x="1" y="36"/>
                  </a:cubicBezTo>
                  <a:cubicBezTo>
                    <a:pt x="275" y="1405"/>
                    <a:pt x="739" y="2358"/>
                    <a:pt x="739" y="2358"/>
                  </a:cubicBezTo>
                  <a:cubicBezTo>
                    <a:pt x="833" y="2662"/>
                    <a:pt x="978" y="2739"/>
                    <a:pt x="1101" y="2739"/>
                  </a:cubicBezTo>
                  <a:cubicBezTo>
                    <a:pt x="1229" y="2739"/>
                    <a:pt x="1334" y="2656"/>
                    <a:pt x="1334" y="2656"/>
                  </a:cubicBezTo>
                  <a:cubicBezTo>
                    <a:pt x="1477" y="1691"/>
                    <a:pt x="1787" y="846"/>
                    <a:pt x="2204" y="84"/>
                  </a:cubicBezTo>
                  <a:cubicBezTo>
                    <a:pt x="1787" y="24"/>
                    <a:pt x="1370" y="1"/>
                    <a:pt x="9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79"/>
            <p:cNvSpPr/>
            <p:nvPr/>
          </p:nvSpPr>
          <p:spPr>
            <a:xfrm>
              <a:off x="3177539" y="2533104"/>
              <a:ext cx="537662" cy="762547"/>
            </a:xfrm>
            <a:custGeom>
              <a:rect b="b" l="l" r="r" t="t"/>
              <a:pathLst>
                <a:path extrusionOk="0" h="11383" w="8026">
                  <a:moveTo>
                    <a:pt x="667" y="1"/>
                  </a:moveTo>
                  <a:cubicBezTo>
                    <a:pt x="1" y="48"/>
                    <a:pt x="132" y="798"/>
                    <a:pt x="132" y="798"/>
                  </a:cubicBezTo>
                  <a:cubicBezTo>
                    <a:pt x="4513" y="3894"/>
                    <a:pt x="5728" y="8716"/>
                    <a:pt x="6085" y="11383"/>
                  </a:cubicBezTo>
                  <a:cubicBezTo>
                    <a:pt x="7287" y="9847"/>
                    <a:pt x="8025" y="7918"/>
                    <a:pt x="8025" y="5823"/>
                  </a:cubicBezTo>
                  <a:cubicBezTo>
                    <a:pt x="8025" y="5299"/>
                    <a:pt x="7966" y="4775"/>
                    <a:pt x="7871" y="4251"/>
                  </a:cubicBezTo>
                  <a:cubicBezTo>
                    <a:pt x="5620" y="667"/>
                    <a:pt x="667" y="1"/>
                    <a:pt x="6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79"/>
            <p:cNvSpPr/>
            <p:nvPr/>
          </p:nvSpPr>
          <p:spPr>
            <a:xfrm>
              <a:off x="2835360" y="2606457"/>
              <a:ext cx="477036" cy="919706"/>
            </a:xfrm>
            <a:custGeom>
              <a:rect b="b" l="l" r="r" t="t"/>
              <a:pathLst>
                <a:path extrusionOk="0" h="13729" w="7121">
                  <a:moveTo>
                    <a:pt x="3668" y="1"/>
                  </a:moveTo>
                  <a:cubicBezTo>
                    <a:pt x="3668" y="1"/>
                    <a:pt x="1" y="6990"/>
                    <a:pt x="1977" y="13479"/>
                  </a:cubicBezTo>
                  <a:cubicBezTo>
                    <a:pt x="2668" y="13634"/>
                    <a:pt x="3382" y="13729"/>
                    <a:pt x="4108" y="13729"/>
                  </a:cubicBezTo>
                  <a:cubicBezTo>
                    <a:pt x="5001" y="13729"/>
                    <a:pt x="5847" y="13598"/>
                    <a:pt x="6656" y="13360"/>
                  </a:cubicBezTo>
                  <a:cubicBezTo>
                    <a:pt x="6906" y="11895"/>
                    <a:pt x="7121" y="9693"/>
                    <a:pt x="6859" y="7323"/>
                  </a:cubicBezTo>
                  <a:cubicBezTo>
                    <a:pt x="6418" y="3097"/>
                    <a:pt x="4680" y="37"/>
                    <a:pt x="4680" y="37"/>
                  </a:cubicBez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79"/>
            <p:cNvSpPr/>
            <p:nvPr/>
          </p:nvSpPr>
          <p:spPr>
            <a:xfrm>
              <a:off x="3009263" y="2448564"/>
              <a:ext cx="219392" cy="191524"/>
            </a:xfrm>
            <a:custGeom>
              <a:rect b="b" l="l" r="r" t="t"/>
              <a:pathLst>
                <a:path extrusionOk="0" h="2859" w="3275">
                  <a:moveTo>
                    <a:pt x="1632" y="1"/>
                  </a:moveTo>
                  <a:cubicBezTo>
                    <a:pt x="727" y="1"/>
                    <a:pt x="0" y="632"/>
                    <a:pt x="0" y="1429"/>
                  </a:cubicBezTo>
                  <a:cubicBezTo>
                    <a:pt x="0" y="2215"/>
                    <a:pt x="727" y="2858"/>
                    <a:pt x="1632" y="2858"/>
                  </a:cubicBezTo>
                  <a:cubicBezTo>
                    <a:pt x="2536" y="2858"/>
                    <a:pt x="3275" y="2215"/>
                    <a:pt x="3275" y="1429"/>
                  </a:cubicBezTo>
                  <a:cubicBezTo>
                    <a:pt x="3275" y="632"/>
                    <a:pt x="2536" y="1"/>
                    <a:pt x="16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1" name="Google Shape;1481;p79"/>
          <p:cNvGrpSpPr/>
          <p:nvPr/>
        </p:nvGrpSpPr>
        <p:grpSpPr>
          <a:xfrm>
            <a:off x="2238120" y="4488654"/>
            <a:ext cx="1061390" cy="819650"/>
            <a:chOff x="5150400" y="2839075"/>
            <a:chExt cx="1083825" cy="836975"/>
          </a:xfrm>
        </p:grpSpPr>
        <p:sp>
          <p:nvSpPr>
            <p:cNvPr id="1482" name="Google Shape;1482;p79"/>
            <p:cNvSpPr/>
            <p:nvPr/>
          </p:nvSpPr>
          <p:spPr>
            <a:xfrm>
              <a:off x="5150400" y="2972150"/>
              <a:ext cx="1017450" cy="521350"/>
            </a:xfrm>
            <a:custGeom>
              <a:rect b="b" l="l" r="r" t="t"/>
              <a:pathLst>
                <a:path extrusionOk="0" h="20854" w="40698">
                  <a:moveTo>
                    <a:pt x="14196" y="1"/>
                  </a:moveTo>
                  <a:cubicBezTo>
                    <a:pt x="10180" y="1"/>
                    <a:pt x="5874" y="1292"/>
                    <a:pt x="3349" y="5928"/>
                  </a:cubicBezTo>
                  <a:cubicBezTo>
                    <a:pt x="3349" y="5928"/>
                    <a:pt x="1" y="12938"/>
                    <a:pt x="6382" y="17520"/>
                  </a:cubicBezTo>
                  <a:cubicBezTo>
                    <a:pt x="7868" y="18587"/>
                    <a:pt x="9626" y="19277"/>
                    <a:pt x="11425" y="19591"/>
                  </a:cubicBezTo>
                  <a:lnTo>
                    <a:pt x="18016" y="20763"/>
                  </a:lnTo>
                  <a:cubicBezTo>
                    <a:pt x="18359" y="20824"/>
                    <a:pt x="18703" y="20854"/>
                    <a:pt x="19046" y="20854"/>
                  </a:cubicBezTo>
                  <a:cubicBezTo>
                    <a:pt x="20122" y="20854"/>
                    <a:pt x="21175" y="20555"/>
                    <a:pt x="22096" y="19968"/>
                  </a:cubicBezTo>
                  <a:cubicBezTo>
                    <a:pt x="23665" y="19005"/>
                    <a:pt x="25758" y="17520"/>
                    <a:pt x="26888" y="16034"/>
                  </a:cubicBezTo>
                  <a:cubicBezTo>
                    <a:pt x="26888" y="16034"/>
                    <a:pt x="31135" y="9966"/>
                    <a:pt x="36324" y="9778"/>
                  </a:cubicBezTo>
                  <a:cubicBezTo>
                    <a:pt x="36403" y="9774"/>
                    <a:pt x="36482" y="9773"/>
                    <a:pt x="36559" y="9773"/>
                  </a:cubicBezTo>
                  <a:cubicBezTo>
                    <a:pt x="36935" y="9773"/>
                    <a:pt x="37299" y="9813"/>
                    <a:pt x="37663" y="9883"/>
                  </a:cubicBezTo>
                  <a:lnTo>
                    <a:pt x="40467" y="10322"/>
                  </a:lnTo>
                  <a:lnTo>
                    <a:pt x="40697" y="9067"/>
                  </a:lnTo>
                  <a:lnTo>
                    <a:pt x="34420" y="7665"/>
                  </a:lnTo>
                  <a:cubicBezTo>
                    <a:pt x="33792" y="7518"/>
                    <a:pt x="33165" y="7393"/>
                    <a:pt x="32537" y="7288"/>
                  </a:cubicBezTo>
                  <a:cubicBezTo>
                    <a:pt x="31449" y="7100"/>
                    <a:pt x="28938" y="6451"/>
                    <a:pt x="26113" y="4129"/>
                  </a:cubicBezTo>
                  <a:cubicBezTo>
                    <a:pt x="23812" y="2287"/>
                    <a:pt x="21155" y="927"/>
                    <a:pt x="18309" y="404"/>
                  </a:cubicBezTo>
                  <a:cubicBezTo>
                    <a:pt x="17039" y="167"/>
                    <a:pt x="15636" y="1"/>
                    <a:pt x="141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79"/>
            <p:cNvSpPr/>
            <p:nvPr/>
          </p:nvSpPr>
          <p:spPr>
            <a:xfrm>
              <a:off x="5586675" y="2936725"/>
              <a:ext cx="18325" cy="43975"/>
            </a:xfrm>
            <a:custGeom>
              <a:rect b="b" l="l" r="r" t="t"/>
              <a:pathLst>
                <a:path extrusionOk="0" h="1759" w="733">
                  <a:moveTo>
                    <a:pt x="293" y="1"/>
                  </a:moveTo>
                  <a:lnTo>
                    <a:pt x="0" y="1675"/>
                  </a:lnTo>
                  <a:lnTo>
                    <a:pt x="439" y="1759"/>
                  </a:lnTo>
                  <a:lnTo>
                    <a:pt x="732" y="85"/>
                  </a:lnTo>
                  <a:lnTo>
                    <a:pt x="2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79"/>
            <p:cNvSpPr/>
            <p:nvPr/>
          </p:nvSpPr>
          <p:spPr>
            <a:xfrm>
              <a:off x="5573075" y="2902075"/>
              <a:ext cx="55450" cy="39925"/>
            </a:xfrm>
            <a:custGeom>
              <a:rect b="b" l="l" r="r" t="t"/>
              <a:pathLst>
                <a:path extrusionOk="0" h="1597" w="2218">
                  <a:moveTo>
                    <a:pt x="1081" y="1"/>
                  </a:moveTo>
                  <a:cubicBezTo>
                    <a:pt x="858" y="1"/>
                    <a:pt x="637" y="76"/>
                    <a:pt x="460" y="236"/>
                  </a:cubicBezTo>
                  <a:cubicBezTo>
                    <a:pt x="272" y="383"/>
                    <a:pt x="126" y="655"/>
                    <a:pt x="21" y="1073"/>
                  </a:cubicBezTo>
                  <a:cubicBezTo>
                    <a:pt x="0" y="1157"/>
                    <a:pt x="63" y="1261"/>
                    <a:pt x="147" y="1261"/>
                  </a:cubicBezTo>
                  <a:lnTo>
                    <a:pt x="2009" y="1596"/>
                  </a:lnTo>
                  <a:cubicBezTo>
                    <a:pt x="2051" y="1596"/>
                    <a:pt x="2113" y="1575"/>
                    <a:pt x="2134" y="1512"/>
                  </a:cubicBezTo>
                  <a:cubicBezTo>
                    <a:pt x="2155" y="1303"/>
                    <a:pt x="2218" y="864"/>
                    <a:pt x="1946" y="466"/>
                  </a:cubicBezTo>
                  <a:cubicBezTo>
                    <a:pt x="1746" y="166"/>
                    <a:pt x="1412" y="1"/>
                    <a:pt x="108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79"/>
            <p:cNvSpPr/>
            <p:nvPr/>
          </p:nvSpPr>
          <p:spPr>
            <a:xfrm>
              <a:off x="5613350" y="2924175"/>
              <a:ext cx="392850" cy="120525"/>
            </a:xfrm>
            <a:custGeom>
              <a:rect b="b" l="l" r="r" t="t"/>
              <a:pathLst>
                <a:path extrusionOk="0" h="4821" w="15714">
                  <a:moveTo>
                    <a:pt x="0" y="1"/>
                  </a:moveTo>
                  <a:lnTo>
                    <a:pt x="21" y="315"/>
                  </a:lnTo>
                  <a:lnTo>
                    <a:pt x="12345" y="4667"/>
                  </a:lnTo>
                  <a:cubicBezTo>
                    <a:pt x="12714" y="4777"/>
                    <a:pt x="13036" y="4820"/>
                    <a:pt x="13313" y="4820"/>
                  </a:cubicBezTo>
                  <a:cubicBezTo>
                    <a:pt x="14354" y="4820"/>
                    <a:pt x="14772" y="4206"/>
                    <a:pt x="14772" y="4206"/>
                  </a:cubicBezTo>
                  <a:cubicBezTo>
                    <a:pt x="15714" y="2595"/>
                    <a:pt x="14605" y="2114"/>
                    <a:pt x="14605" y="2114"/>
                  </a:cubicBezTo>
                  <a:cubicBezTo>
                    <a:pt x="13412" y="1110"/>
                    <a:pt x="1" y="1"/>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79"/>
            <p:cNvSpPr/>
            <p:nvPr/>
          </p:nvSpPr>
          <p:spPr>
            <a:xfrm>
              <a:off x="5190150" y="2839075"/>
              <a:ext cx="391300" cy="84075"/>
            </a:xfrm>
            <a:custGeom>
              <a:rect b="b" l="l" r="r" t="t"/>
              <a:pathLst>
                <a:path extrusionOk="0" h="3363" w="15652">
                  <a:moveTo>
                    <a:pt x="1681" y="1"/>
                  </a:moveTo>
                  <a:cubicBezTo>
                    <a:pt x="1473" y="1"/>
                    <a:pt x="1315" y="19"/>
                    <a:pt x="1215" y="57"/>
                  </a:cubicBezTo>
                  <a:cubicBezTo>
                    <a:pt x="1215" y="57"/>
                    <a:pt x="1" y="120"/>
                    <a:pt x="315" y="1961"/>
                  </a:cubicBezTo>
                  <a:cubicBezTo>
                    <a:pt x="315" y="1961"/>
                    <a:pt x="608" y="3112"/>
                    <a:pt x="2470" y="3216"/>
                  </a:cubicBezTo>
                  <a:lnTo>
                    <a:pt x="15484" y="3363"/>
                  </a:lnTo>
                  <a:lnTo>
                    <a:pt x="15652" y="3091"/>
                  </a:lnTo>
                  <a:cubicBezTo>
                    <a:pt x="15652" y="3091"/>
                    <a:pt x="4411" y="1"/>
                    <a:pt x="168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79"/>
            <p:cNvSpPr/>
            <p:nvPr/>
          </p:nvSpPr>
          <p:spPr>
            <a:xfrm>
              <a:off x="5349175" y="3446225"/>
              <a:ext cx="346325" cy="178400"/>
            </a:xfrm>
            <a:custGeom>
              <a:rect b="b" l="l" r="r" t="t"/>
              <a:pathLst>
                <a:path extrusionOk="0" h="7136" w="13853">
                  <a:moveTo>
                    <a:pt x="13852" y="1172"/>
                  </a:moveTo>
                  <a:lnTo>
                    <a:pt x="13852" y="1172"/>
                  </a:lnTo>
                  <a:cubicBezTo>
                    <a:pt x="13852" y="1172"/>
                    <a:pt x="13852" y="1172"/>
                    <a:pt x="13852" y="1172"/>
                  </a:cubicBezTo>
                  <a:lnTo>
                    <a:pt x="13852" y="1172"/>
                  </a:lnTo>
                  <a:cubicBezTo>
                    <a:pt x="13852" y="1172"/>
                    <a:pt x="13852" y="1172"/>
                    <a:pt x="13852" y="1172"/>
                  </a:cubicBezTo>
                  <a:close/>
                  <a:moveTo>
                    <a:pt x="1172" y="1"/>
                  </a:moveTo>
                  <a:cubicBezTo>
                    <a:pt x="1172" y="1"/>
                    <a:pt x="1486" y="3307"/>
                    <a:pt x="1" y="4750"/>
                  </a:cubicBezTo>
                  <a:lnTo>
                    <a:pt x="1654" y="5043"/>
                  </a:lnTo>
                  <a:cubicBezTo>
                    <a:pt x="1654" y="5043"/>
                    <a:pt x="3018" y="1542"/>
                    <a:pt x="6380" y="1542"/>
                  </a:cubicBezTo>
                  <a:cubicBezTo>
                    <a:pt x="6647" y="1542"/>
                    <a:pt x="6927" y="1564"/>
                    <a:pt x="7219" y="1612"/>
                  </a:cubicBezTo>
                  <a:cubicBezTo>
                    <a:pt x="7219" y="1612"/>
                    <a:pt x="11990" y="2407"/>
                    <a:pt x="12095" y="6863"/>
                  </a:cubicBezTo>
                  <a:lnTo>
                    <a:pt x="13496" y="7135"/>
                  </a:lnTo>
                  <a:cubicBezTo>
                    <a:pt x="13308" y="7073"/>
                    <a:pt x="12011" y="3579"/>
                    <a:pt x="13852" y="1172"/>
                  </a:cubicBezTo>
                  <a:lnTo>
                    <a:pt x="13852" y="1172"/>
                  </a:lnTo>
                  <a:cubicBezTo>
                    <a:pt x="13834" y="1182"/>
                    <a:pt x="12832" y="1513"/>
                    <a:pt x="10691" y="1513"/>
                  </a:cubicBezTo>
                  <a:cubicBezTo>
                    <a:pt x="8625" y="1513"/>
                    <a:pt x="5498" y="1204"/>
                    <a:pt x="11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79"/>
            <p:cNvSpPr/>
            <p:nvPr/>
          </p:nvSpPr>
          <p:spPr>
            <a:xfrm>
              <a:off x="5239850" y="3516375"/>
              <a:ext cx="545625" cy="159675"/>
            </a:xfrm>
            <a:custGeom>
              <a:rect b="b" l="l" r="r" t="t"/>
              <a:pathLst>
                <a:path extrusionOk="0" h="6387" w="21825">
                  <a:moveTo>
                    <a:pt x="1155" y="1"/>
                  </a:moveTo>
                  <a:cubicBezTo>
                    <a:pt x="703" y="1"/>
                    <a:pt x="302" y="330"/>
                    <a:pt x="210" y="772"/>
                  </a:cubicBezTo>
                  <a:lnTo>
                    <a:pt x="189" y="898"/>
                  </a:lnTo>
                  <a:cubicBezTo>
                    <a:pt x="1" y="1965"/>
                    <a:pt x="712" y="2990"/>
                    <a:pt x="1779" y="3179"/>
                  </a:cubicBezTo>
                  <a:lnTo>
                    <a:pt x="19711" y="6359"/>
                  </a:lnTo>
                  <a:cubicBezTo>
                    <a:pt x="19809" y="6378"/>
                    <a:pt x="19908" y="6387"/>
                    <a:pt x="20005" y="6387"/>
                  </a:cubicBezTo>
                  <a:cubicBezTo>
                    <a:pt x="20773" y="6387"/>
                    <a:pt x="21466" y="5821"/>
                    <a:pt x="21615" y="5041"/>
                  </a:cubicBezTo>
                  <a:lnTo>
                    <a:pt x="21740" y="4329"/>
                  </a:lnTo>
                  <a:cubicBezTo>
                    <a:pt x="21824" y="3932"/>
                    <a:pt x="21552" y="3597"/>
                    <a:pt x="21196" y="3513"/>
                  </a:cubicBezTo>
                  <a:lnTo>
                    <a:pt x="20987" y="3493"/>
                  </a:lnTo>
                  <a:cubicBezTo>
                    <a:pt x="20936" y="3483"/>
                    <a:pt x="20886" y="3478"/>
                    <a:pt x="20837" y="3478"/>
                  </a:cubicBezTo>
                  <a:cubicBezTo>
                    <a:pt x="20456" y="3478"/>
                    <a:pt x="20120" y="3752"/>
                    <a:pt x="20046" y="4141"/>
                  </a:cubicBezTo>
                  <a:lnTo>
                    <a:pt x="20046" y="4162"/>
                  </a:lnTo>
                  <a:cubicBezTo>
                    <a:pt x="19969" y="4430"/>
                    <a:pt x="19718" y="4628"/>
                    <a:pt x="19467" y="4628"/>
                  </a:cubicBezTo>
                  <a:cubicBezTo>
                    <a:pt x="19444" y="4628"/>
                    <a:pt x="19420" y="4626"/>
                    <a:pt x="19397" y="4622"/>
                  </a:cubicBezTo>
                  <a:lnTo>
                    <a:pt x="2616" y="1630"/>
                  </a:lnTo>
                  <a:cubicBezTo>
                    <a:pt x="2386" y="1588"/>
                    <a:pt x="2198" y="1337"/>
                    <a:pt x="2260" y="1107"/>
                  </a:cubicBezTo>
                  <a:lnTo>
                    <a:pt x="2260" y="1086"/>
                  </a:lnTo>
                  <a:cubicBezTo>
                    <a:pt x="2365" y="584"/>
                    <a:pt x="2030" y="124"/>
                    <a:pt x="1528" y="40"/>
                  </a:cubicBezTo>
                  <a:lnTo>
                    <a:pt x="1340" y="19"/>
                  </a:lnTo>
                  <a:cubicBezTo>
                    <a:pt x="1278" y="7"/>
                    <a:pt x="1216" y="1"/>
                    <a:pt x="11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79"/>
            <p:cNvSpPr/>
            <p:nvPr/>
          </p:nvSpPr>
          <p:spPr>
            <a:xfrm>
              <a:off x="5211075" y="2975450"/>
              <a:ext cx="274625" cy="265750"/>
            </a:xfrm>
            <a:custGeom>
              <a:rect b="b" l="l" r="r" t="t"/>
              <a:pathLst>
                <a:path extrusionOk="0" h="10630" w="10985">
                  <a:moveTo>
                    <a:pt x="9709" y="0"/>
                  </a:moveTo>
                  <a:cubicBezTo>
                    <a:pt x="6341" y="419"/>
                    <a:pt x="3014" y="1946"/>
                    <a:pt x="922" y="5796"/>
                  </a:cubicBezTo>
                  <a:cubicBezTo>
                    <a:pt x="922" y="5796"/>
                    <a:pt x="1" y="7700"/>
                    <a:pt x="64" y="10190"/>
                  </a:cubicBezTo>
                  <a:cubicBezTo>
                    <a:pt x="891" y="10490"/>
                    <a:pt x="1739" y="10630"/>
                    <a:pt x="2575" y="10630"/>
                  </a:cubicBezTo>
                  <a:cubicBezTo>
                    <a:pt x="6938" y="10630"/>
                    <a:pt x="10984" y="6807"/>
                    <a:pt x="10212" y="1821"/>
                  </a:cubicBezTo>
                  <a:cubicBezTo>
                    <a:pt x="10086" y="1067"/>
                    <a:pt x="9898" y="440"/>
                    <a:pt x="970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79"/>
            <p:cNvSpPr/>
            <p:nvPr/>
          </p:nvSpPr>
          <p:spPr>
            <a:xfrm>
              <a:off x="6096275" y="3220250"/>
              <a:ext cx="73650" cy="51825"/>
            </a:xfrm>
            <a:custGeom>
              <a:rect b="b" l="l" r="r" t="t"/>
              <a:pathLst>
                <a:path extrusionOk="0" h="2073" w="2946">
                  <a:moveTo>
                    <a:pt x="2716" y="1"/>
                  </a:moveTo>
                  <a:cubicBezTo>
                    <a:pt x="2716" y="1"/>
                    <a:pt x="854" y="252"/>
                    <a:pt x="268" y="1109"/>
                  </a:cubicBezTo>
                  <a:cubicBezTo>
                    <a:pt x="1" y="1520"/>
                    <a:pt x="319" y="2073"/>
                    <a:pt x="825" y="2073"/>
                  </a:cubicBezTo>
                  <a:cubicBezTo>
                    <a:pt x="835" y="2073"/>
                    <a:pt x="844" y="2072"/>
                    <a:pt x="854" y="2072"/>
                  </a:cubicBezTo>
                  <a:cubicBezTo>
                    <a:pt x="1377" y="2051"/>
                    <a:pt x="2109" y="1674"/>
                    <a:pt x="2946" y="293"/>
                  </a:cubicBezTo>
                  <a:lnTo>
                    <a:pt x="271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79"/>
            <p:cNvSpPr/>
            <p:nvPr/>
          </p:nvSpPr>
          <p:spPr>
            <a:xfrm>
              <a:off x="6163100" y="3217100"/>
              <a:ext cx="69100" cy="57925"/>
            </a:xfrm>
            <a:custGeom>
              <a:rect b="b" l="l" r="r" t="t"/>
              <a:pathLst>
                <a:path extrusionOk="0" h="2317" w="2764">
                  <a:moveTo>
                    <a:pt x="273" y="1"/>
                  </a:moveTo>
                  <a:lnTo>
                    <a:pt x="1" y="273"/>
                  </a:lnTo>
                  <a:cubicBezTo>
                    <a:pt x="629" y="1759"/>
                    <a:pt x="1340" y="2198"/>
                    <a:pt x="1842" y="2303"/>
                  </a:cubicBezTo>
                  <a:cubicBezTo>
                    <a:pt x="1888" y="2312"/>
                    <a:pt x="1933" y="2316"/>
                    <a:pt x="1977" y="2316"/>
                  </a:cubicBezTo>
                  <a:cubicBezTo>
                    <a:pt x="2434" y="2316"/>
                    <a:pt x="2764" y="1844"/>
                    <a:pt x="2554" y="1424"/>
                  </a:cubicBezTo>
                  <a:cubicBezTo>
                    <a:pt x="2072" y="503"/>
                    <a:pt x="273" y="1"/>
                    <a:pt x="2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79"/>
            <p:cNvSpPr/>
            <p:nvPr/>
          </p:nvSpPr>
          <p:spPr>
            <a:xfrm>
              <a:off x="6108175" y="3139125"/>
              <a:ext cx="59150" cy="65450"/>
            </a:xfrm>
            <a:custGeom>
              <a:rect b="b" l="l" r="r" t="t"/>
              <a:pathLst>
                <a:path extrusionOk="0" h="2618" w="2366">
                  <a:moveTo>
                    <a:pt x="706" y="0"/>
                  </a:moveTo>
                  <a:cubicBezTo>
                    <a:pt x="325" y="0"/>
                    <a:pt x="0" y="354"/>
                    <a:pt x="85" y="777"/>
                  </a:cubicBezTo>
                  <a:cubicBezTo>
                    <a:pt x="189" y="1258"/>
                    <a:pt x="629" y="1969"/>
                    <a:pt x="2135" y="2618"/>
                  </a:cubicBezTo>
                  <a:lnTo>
                    <a:pt x="2365" y="2367"/>
                  </a:lnTo>
                  <a:cubicBezTo>
                    <a:pt x="2365" y="2367"/>
                    <a:pt x="1884" y="567"/>
                    <a:pt x="984" y="65"/>
                  </a:cubicBezTo>
                  <a:cubicBezTo>
                    <a:pt x="891" y="21"/>
                    <a:pt x="797" y="0"/>
                    <a:pt x="7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79"/>
            <p:cNvSpPr/>
            <p:nvPr/>
          </p:nvSpPr>
          <p:spPr>
            <a:xfrm>
              <a:off x="6168350" y="3154025"/>
              <a:ext cx="65875" cy="59975"/>
            </a:xfrm>
            <a:custGeom>
              <a:rect b="b" l="l" r="r" t="t"/>
              <a:pathLst>
                <a:path extrusionOk="0" h="2399" w="2635">
                  <a:moveTo>
                    <a:pt x="1913" y="0"/>
                  </a:moveTo>
                  <a:cubicBezTo>
                    <a:pt x="1849" y="0"/>
                    <a:pt x="1782" y="11"/>
                    <a:pt x="1716" y="34"/>
                  </a:cubicBezTo>
                  <a:cubicBezTo>
                    <a:pt x="732" y="390"/>
                    <a:pt x="0" y="2106"/>
                    <a:pt x="0" y="2106"/>
                  </a:cubicBezTo>
                  <a:lnTo>
                    <a:pt x="209" y="2398"/>
                  </a:lnTo>
                  <a:cubicBezTo>
                    <a:pt x="1779" y="1959"/>
                    <a:pt x="2344" y="1352"/>
                    <a:pt x="2490" y="850"/>
                  </a:cubicBezTo>
                  <a:cubicBezTo>
                    <a:pt x="2634" y="417"/>
                    <a:pt x="2312" y="0"/>
                    <a:pt x="19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79"/>
            <p:cNvSpPr/>
            <p:nvPr/>
          </p:nvSpPr>
          <p:spPr>
            <a:xfrm>
              <a:off x="6157875" y="3187300"/>
              <a:ext cx="40300" cy="53900"/>
            </a:xfrm>
            <a:custGeom>
              <a:rect b="b" l="l" r="r" t="t"/>
              <a:pathLst>
                <a:path extrusionOk="0" h="2156" w="1612">
                  <a:moveTo>
                    <a:pt x="252" y="0"/>
                  </a:moveTo>
                  <a:cubicBezTo>
                    <a:pt x="189" y="0"/>
                    <a:pt x="147" y="42"/>
                    <a:pt x="147" y="105"/>
                  </a:cubicBezTo>
                  <a:lnTo>
                    <a:pt x="1" y="1988"/>
                  </a:lnTo>
                  <a:cubicBezTo>
                    <a:pt x="1" y="2093"/>
                    <a:pt x="84" y="2155"/>
                    <a:pt x="168" y="2155"/>
                  </a:cubicBezTo>
                  <a:cubicBezTo>
                    <a:pt x="587" y="2155"/>
                    <a:pt x="879" y="2051"/>
                    <a:pt x="1089" y="1925"/>
                  </a:cubicBezTo>
                  <a:cubicBezTo>
                    <a:pt x="1570" y="1591"/>
                    <a:pt x="1612" y="858"/>
                    <a:pt x="1214" y="419"/>
                  </a:cubicBezTo>
                  <a:cubicBezTo>
                    <a:pt x="900" y="63"/>
                    <a:pt x="461" y="0"/>
                    <a:pt x="2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79"/>
            <p:cNvSpPr/>
            <p:nvPr/>
          </p:nvSpPr>
          <p:spPr>
            <a:xfrm>
              <a:off x="5509775" y="3066075"/>
              <a:ext cx="196700" cy="174050"/>
            </a:xfrm>
            <a:custGeom>
              <a:rect b="b" l="l" r="r" t="t"/>
              <a:pathLst>
                <a:path extrusionOk="0" h="6962" w="7868">
                  <a:moveTo>
                    <a:pt x="3930" y="0"/>
                  </a:moveTo>
                  <a:cubicBezTo>
                    <a:pt x="2863" y="0"/>
                    <a:pt x="1806" y="492"/>
                    <a:pt x="1130" y="1418"/>
                  </a:cubicBezTo>
                  <a:cubicBezTo>
                    <a:pt x="0" y="2966"/>
                    <a:pt x="335" y="5142"/>
                    <a:pt x="1883" y="6293"/>
                  </a:cubicBezTo>
                  <a:cubicBezTo>
                    <a:pt x="2502" y="6744"/>
                    <a:pt x="3220" y="6962"/>
                    <a:pt x="3932" y="6962"/>
                  </a:cubicBezTo>
                  <a:cubicBezTo>
                    <a:pt x="5003" y="6962"/>
                    <a:pt x="6059" y="6470"/>
                    <a:pt x="6738" y="5540"/>
                  </a:cubicBezTo>
                  <a:cubicBezTo>
                    <a:pt x="7868" y="3991"/>
                    <a:pt x="7533" y="1815"/>
                    <a:pt x="5984" y="686"/>
                  </a:cubicBezTo>
                  <a:cubicBezTo>
                    <a:pt x="5370" y="223"/>
                    <a:pt x="4648" y="0"/>
                    <a:pt x="393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79"/>
            <p:cNvSpPr/>
            <p:nvPr/>
          </p:nvSpPr>
          <p:spPr>
            <a:xfrm>
              <a:off x="5445425" y="3183625"/>
              <a:ext cx="274650" cy="243800"/>
            </a:xfrm>
            <a:custGeom>
              <a:rect b="b" l="l" r="r" t="t"/>
              <a:pathLst>
                <a:path extrusionOk="0" fill="none" h="9752" w="10986">
                  <a:moveTo>
                    <a:pt x="1382" y="1"/>
                  </a:moveTo>
                  <a:cubicBezTo>
                    <a:pt x="1340" y="85"/>
                    <a:pt x="754" y="2888"/>
                    <a:pt x="273" y="5085"/>
                  </a:cubicBezTo>
                  <a:cubicBezTo>
                    <a:pt x="1" y="6529"/>
                    <a:pt x="942" y="7910"/>
                    <a:pt x="2386" y="8140"/>
                  </a:cubicBezTo>
                  <a:cubicBezTo>
                    <a:pt x="4729" y="8538"/>
                    <a:pt x="6947" y="8831"/>
                    <a:pt x="7805" y="9019"/>
                  </a:cubicBezTo>
                  <a:cubicBezTo>
                    <a:pt x="10755" y="9751"/>
                    <a:pt x="10986" y="1486"/>
                    <a:pt x="10986" y="1486"/>
                  </a:cubicBezTo>
                </a:path>
              </a:pathLst>
            </a:custGeom>
            <a:noFill/>
            <a:ln cap="rnd" cmpd="sng" w="31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79"/>
            <p:cNvSpPr/>
            <p:nvPr/>
          </p:nvSpPr>
          <p:spPr>
            <a:xfrm>
              <a:off x="5485700" y="3258350"/>
              <a:ext cx="28800" cy="15875"/>
            </a:xfrm>
            <a:custGeom>
              <a:rect b="b" l="l" r="r" t="t"/>
              <a:pathLst>
                <a:path extrusionOk="0" h="635" w="1152">
                  <a:moveTo>
                    <a:pt x="297" y="0"/>
                  </a:moveTo>
                  <a:cubicBezTo>
                    <a:pt x="160" y="0"/>
                    <a:pt x="61" y="66"/>
                    <a:pt x="43" y="213"/>
                  </a:cubicBezTo>
                  <a:cubicBezTo>
                    <a:pt x="1" y="360"/>
                    <a:pt x="85" y="506"/>
                    <a:pt x="252" y="527"/>
                  </a:cubicBezTo>
                  <a:lnTo>
                    <a:pt x="817" y="632"/>
                  </a:lnTo>
                  <a:cubicBezTo>
                    <a:pt x="834" y="634"/>
                    <a:pt x="851" y="635"/>
                    <a:pt x="867" y="635"/>
                  </a:cubicBezTo>
                  <a:cubicBezTo>
                    <a:pt x="1009" y="635"/>
                    <a:pt x="1112" y="554"/>
                    <a:pt x="1131" y="422"/>
                  </a:cubicBezTo>
                  <a:cubicBezTo>
                    <a:pt x="1152" y="297"/>
                    <a:pt x="1047" y="150"/>
                    <a:pt x="921" y="109"/>
                  </a:cubicBezTo>
                  <a:lnTo>
                    <a:pt x="357" y="4"/>
                  </a:lnTo>
                  <a:cubicBezTo>
                    <a:pt x="336" y="1"/>
                    <a:pt x="316" y="0"/>
                    <a:pt x="2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8" name="Google Shape;1498;p7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99" name="Google Shape;1499;p79"/>
          <p:cNvPicPr preferRelativeResize="0"/>
          <p:nvPr/>
        </p:nvPicPr>
        <p:blipFill rotWithShape="1">
          <a:blip r:embed="rId3">
            <a:alphaModFix/>
          </a:blip>
          <a:srcRect b="0" l="-8400" r="8400" t="0"/>
          <a:stretch/>
        </p:blipFill>
        <p:spPr>
          <a:xfrm>
            <a:off x="1598375" y="863425"/>
            <a:ext cx="5092050" cy="4082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3" name="Shape 1503"/>
        <p:cNvGrpSpPr/>
        <p:nvPr/>
      </p:nvGrpSpPr>
      <p:grpSpPr>
        <a:xfrm>
          <a:off x="0" y="0"/>
          <a:ext cx="0" cy="0"/>
          <a:chOff x="0" y="0"/>
          <a:chExt cx="0" cy="0"/>
        </a:xfrm>
      </p:grpSpPr>
      <p:sp>
        <p:nvSpPr>
          <p:cNvPr id="1504" name="Google Shape;1504;p80"/>
          <p:cNvSpPr txBox="1"/>
          <p:nvPr>
            <p:ph type="title"/>
          </p:nvPr>
        </p:nvSpPr>
        <p:spPr>
          <a:xfrm>
            <a:off x="274175" y="236650"/>
            <a:ext cx="8433600" cy="56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Development Process</a:t>
            </a:r>
            <a:endParaRPr/>
          </a:p>
        </p:txBody>
      </p:sp>
      <p:sp>
        <p:nvSpPr>
          <p:cNvPr id="1505" name="Google Shape;1505;p80"/>
          <p:cNvSpPr/>
          <p:nvPr/>
        </p:nvSpPr>
        <p:spPr>
          <a:xfrm>
            <a:off x="-475028" y="2711803"/>
            <a:ext cx="1635871" cy="317607"/>
          </a:xfrm>
          <a:custGeom>
            <a:rect b="b" l="l" r="r" t="t"/>
            <a:pathLst>
              <a:path extrusionOk="0" h="17124" w="88199">
                <a:moveTo>
                  <a:pt x="40677" y="0"/>
                </a:moveTo>
                <a:cubicBezTo>
                  <a:pt x="40206" y="0"/>
                  <a:pt x="39728" y="28"/>
                  <a:pt x="39240" y="88"/>
                </a:cubicBezTo>
                <a:cubicBezTo>
                  <a:pt x="29802" y="1232"/>
                  <a:pt x="31871" y="8296"/>
                  <a:pt x="31871" y="8296"/>
                </a:cubicBezTo>
                <a:cubicBezTo>
                  <a:pt x="31871" y="8296"/>
                  <a:pt x="28894" y="3392"/>
                  <a:pt x="23114" y="3392"/>
                </a:cubicBezTo>
                <a:cubicBezTo>
                  <a:pt x="21901" y="3392"/>
                  <a:pt x="20564" y="3608"/>
                  <a:pt x="19106" y="4131"/>
                </a:cubicBezTo>
                <a:cubicBezTo>
                  <a:pt x="10697" y="7143"/>
                  <a:pt x="14425" y="13683"/>
                  <a:pt x="14425" y="13683"/>
                </a:cubicBezTo>
                <a:cubicBezTo>
                  <a:pt x="14083" y="13651"/>
                  <a:pt x="13729" y="13637"/>
                  <a:pt x="13365" y="13637"/>
                </a:cubicBezTo>
                <a:cubicBezTo>
                  <a:pt x="7782" y="13637"/>
                  <a:pt x="1" y="17123"/>
                  <a:pt x="1" y="17123"/>
                </a:cubicBezTo>
                <a:lnTo>
                  <a:pt x="88198" y="17123"/>
                </a:lnTo>
                <a:cubicBezTo>
                  <a:pt x="86320" y="13241"/>
                  <a:pt x="81795" y="12569"/>
                  <a:pt x="78900" y="12569"/>
                </a:cubicBezTo>
                <a:cubicBezTo>
                  <a:pt x="77380" y="12569"/>
                  <a:pt x="76309" y="12754"/>
                  <a:pt x="76306" y="12757"/>
                </a:cubicBezTo>
                <a:cubicBezTo>
                  <a:pt x="74896" y="10843"/>
                  <a:pt x="73068" y="10305"/>
                  <a:pt x="71458" y="10305"/>
                </a:cubicBezTo>
                <a:cubicBezTo>
                  <a:pt x="69389" y="10305"/>
                  <a:pt x="67679" y="11194"/>
                  <a:pt x="67679" y="11194"/>
                </a:cubicBezTo>
                <a:cubicBezTo>
                  <a:pt x="67679" y="11194"/>
                  <a:pt x="66544" y="5694"/>
                  <a:pt x="61969" y="5589"/>
                </a:cubicBezTo>
                <a:cubicBezTo>
                  <a:pt x="61911" y="5587"/>
                  <a:pt x="61853" y="5587"/>
                  <a:pt x="61795" y="5587"/>
                </a:cubicBezTo>
                <a:cubicBezTo>
                  <a:pt x="57350" y="5587"/>
                  <a:pt x="55018" y="9535"/>
                  <a:pt x="55018" y="9535"/>
                </a:cubicBezTo>
                <a:cubicBezTo>
                  <a:pt x="55018" y="9535"/>
                  <a:pt x="49324" y="0"/>
                  <a:pt x="406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6" name="Google Shape;1506;p80"/>
          <p:cNvGrpSpPr/>
          <p:nvPr/>
        </p:nvGrpSpPr>
        <p:grpSpPr>
          <a:xfrm>
            <a:off x="8136388" y="3607913"/>
            <a:ext cx="788225" cy="1677325"/>
            <a:chOff x="2363375" y="2549550"/>
            <a:chExt cx="788225" cy="1677325"/>
          </a:xfrm>
        </p:grpSpPr>
        <p:sp>
          <p:nvSpPr>
            <p:cNvPr id="1507" name="Google Shape;1507;p80"/>
            <p:cNvSpPr/>
            <p:nvPr/>
          </p:nvSpPr>
          <p:spPr>
            <a:xfrm>
              <a:off x="2654475" y="2552225"/>
              <a:ext cx="359000" cy="460200"/>
            </a:xfrm>
            <a:custGeom>
              <a:rect b="b" l="l" r="r" t="t"/>
              <a:pathLst>
                <a:path extrusionOk="0" h="18408" w="14360">
                  <a:moveTo>
                    <a:pt x="14360" y="1"/>
                  </a:moveTo>
                  <a:cubicBezTo>
                    <a:pt x="8300" y="3477"/>
                    <a:pt x="3597" y="7490"/>
                    <a:pt x="1" y="11776"/>
                  </a:cubicBezTo>
                  <a:lnTo>
                    <a:pt x="8109" y="18408"/>
                  </a:lnTo>
                  <a:cubicBezTo>
                    <a:pt x="11407" y="8526"/>
                    <a:pt x="13943" y="1179"/>
                    <a:pt x="143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80"/>
            <p:cNvSpPr/>
            <p:nvPr/>
          </p:nvSpPr>
          <p:spPr>
            <a:xfrm>
              <a:off x="2581275" y="3438950"/>
              <a:ext cx="504550" cy="452750"/>
            </a:xfrm>
            <a:custGeom>
              <a:rect b="b" l="l" r="r" t="t"/>
              <a:pathLst>
                <a:path extrusionOk="0" h="18110" w="20182">
                  <a:moveTo>
                    <a:pt x="20181" y="0"/>
                  </a:moveTo>
                  <a:lnTo>
                    <a:pt x="5203" y="1655"/>
                  </a:lnTo>
                  <a:cubicBezTo>
                    <a:pt x="4036" y="5227"/>
                    <a:pt x="2881" y="8835"/>
                    <a:pt x="1774" y="12383"/>
                  </a:cubicBezTo>
                  <a:lnTo>
                    <a:pt x="1822" y="12407"/>
                  </a:lnTo>
                  <a:lnTo>
                    <a:pt x="1715" y="12549"/>
                  </a:lnTo>
                  <a:cubicBezTo>
                    <a:pt x="1143" y="14419"/>
                    <a:pt x="560" y="16276"/>
                    <a:pt x="0" y="18110"/>
                  </a:cubicBezTo>
                  <a:lnTo>
                    <a:pt x="11061" y="16502"/>
                  </a:lnTo>
                  <a:cubicBezTo>
                    <a:pt x="15502" y="10775"/>
                    <a:pt x="18383" y="5227"/>
                    <a:pt x="201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80"/>
            <p:cNvSpPr/>
            <p:nvPr/>
          </p:nvSpPr>
          <p:spPr>
            <a:xfrm>
              <a:off x="2363375" y="3574075"/>
              <a:ext cx="253325" cy="646825"/>
            </a:xfrm>
            <a:custGeom>
              <a:rect b="b" l="l" r="r" t="t"/>
              <a:pathLst>
                <a:path extrusionOk="0" h="25873" w="10133">
                  <a:moveTo>
                    <a:pt x="655" y="1"/>
                  </a:moveTo>
                  <a:lnTo>
                    <a:pt x="655" y="1"/>
                  </a:lnTo>
                  <a:cubicBezTo>
                    <a:pt x="1" y="13240"/>
                    <a:pt x="3918" y="24170"/>
                    <a:pt x="4561" y="25873"/>
                  </a:cubicBezTo>
                  <a:cubicBezTo>
                    <a:pt x="6085" y="20301"/>
                    <a:pt x="8037" y="13812"/>
                    <a:pt x="10133" y="7097"/>
                  </a:cubicBezTo>
                  <a:lnTo>
                    <a:pt x="65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80"/>
            <p:cNvSpPr/>
            <p:nvPr/>
          </p:nvSpPr>
          <p:spPr>
            <a:xfrm>
              <a:off x="2924175" y="2553725"/>
              <a:ext cx="192000" cy="282500"/>
            </a:xfrm>
            <a:custGeom>
              <a:rect b="b" l="l" r="r" t="t"/>
              <a:pathLst>
                <a:path extrusionOk="0" h="11300" w="7680">
                  <a:moveTo>
                    <a:pt x="3870" y="0"/>
                  </a:moveTo>
                  <a:cubicBezTo>
                    <a:pt x="3620" y="738"/>
                    <a:pt x="2131" y="5037"/>
                    <a:pt x="0" y="11299"/>
                  </a:cubicBezTo>
                  <a:lnTo>
                    <a:pt x="7680" y="9763"/>
                  </a:lnTo>
                  <a:cubicBezTo>
                    <a:pt x="6322" y="4298"/>
                    <a:pt x="4334" y="774"/>
                    <a:pt x="38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80"/>
            <p:cNvSpPr/>
            <p:nvPr/>
          </p:nvSpPr>
          <p:spPr>
            <a:xfrm>
              <a:off x="2817300" y="2804950"/>
              <a:ext cx="334300" cy="349750"/>
            </a:xfrm>
            <a:custGeom>
              <a:rect b="b" l="l" r="r" t="t"/>
              <a:pathLst>
                <a:path extrusionOk="0" h="13990" w="13372">
                  <a:moveTo>
                    <a:pt x="12014" y="0"/>
                  </a:moveTo>
                  <a:lnTo>
                    <a:pt x="4156" y="1560"/>
                  </a:lnTo>
                  <a:cubicBezTo>
                    <a:pt x="2953" y="5179"/>
                    <a:pt x="1525" y="9406"/>
                    <a:pt x="1" y="13990"/>
                  </a:cubicBezTo>
                  <a:lnTo>
                    <a:pt x="13252" y="11609"/>
                  </a:lnTo>
                  <a:cubicBezTo>
                    <a:pt x="13371" y="7180"/>
                    <a:pt x="12800" y="3250"/>
                    <a:pt x="120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80"/>
            <p:cNvSpPr/>
            <p:nvPr/>
          </p:nvSpPr>
          <p:spPr>
            <a:xfrm>
              <a:off x="2713425" y="3102900"/>
              <a:ext cx="434600" cy="369400"/>
            </a:xfrm>
            <a:custGeom>
              <a:rect b="b" l="l" r="r" t="t"/>
              <a:pathLst>
                <a:path extrusionOk="0" h="14776" w="17384">
                  <a:moveTo>
                    <a:pt x="17384" y="0"/>
                  </a:moveTo>
                  <a:lnTo>
                    <a:pt x="4037" y="2393"/>
                  </a:lnTo>
                  <a:cubicBezTo>
                    <a:pt x="2739" y="6322"/>
                    <a:pt x="1370" y="10525"/>
                    <a:pt x="0" y="14776"/>
                  </a:cubicBezTo>
                  <a:lnTo>
                    <a:pt x="14990" y="13145"/>
                  </a:lnTo>
                  <a:cubicBezTo>
                    <a:pt x="16574" y="8442"/>
                    <a:pt x="17264" y="4024"/>
                    <a:pt x="1738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80"/>
            <p:cNvSpPr/>
            <p:nvPr/>
          </p:nvSpPr>
          <p:spPr>
            <a:xfrm>
              <a:off x="2380350" y="3151700"/>
              <a:ext cx="360475" cy="592375"/>
            </a:xfrm>
            <a:custGeom>
              <a:rect b="b" l="l" r="r" t="t"/>
              <a:pathLst>
                <a:path extrusionOk="0" h="23695" w="14419">
                  <a:moveTo>
                    <a:pt x="3596" y="1"/>
                  </a:moveTo>
                  <a:cubicBezTo>
                    <a:pt x="1334" y="5585"/>
                    <a:pt x="286" y="11240"/>
                    <a:pt x="0" y="16539"/>
                  </a:cubicBezTo>
                  <a:lnTo>
                    <a:pt x="9561" y="23694"/>
                  </a:lnTo>
                  <a:cubicBezTo>
                    <a:pt x="11145" y="18646"/>
                    <a:pt x="12788" y="13502"/>
                    <a:pt x="14419" y="8526"/>
                  </a:cubicBezTo>
                  <a:lnTo>
                    <a:pt x="359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80"/>
            <p:cNvSpPr/>
            <p:nvPr/>
          </p:nvSpPr>
          <p:spPr>
            <a:xfrm>
              <a:off x="2472925" y="2852575"/>
              <a:ext cx="381325" cy="504550"/>
            </a:xfrm>
            <a:custGeom>
              <a:rect b="b" l="l" r="r" t="t"/>
              <a:pathLst>
                <a:path extrusionOk="0" h="20182" w="15253">
                  <a:moveTo>
                    <a:pt x="7049" y="0"/>
                  </a:moveTo>
                  <a:cubicBezTo>
                    <a:pt x="3941" y="3739"/>
                    <a:pt x="1643" y="7680"/>
                    <a:pt x="0" y="11668"/>
                  </a:cubicBezTo>
                  <a:lnTo>
                    <a:pt x="10787" y="20181"/>
                  </a:lnTo>
                  <a:cubicBezTo>
                    <a:pt x="12347" y="15431"/>
                    <a:pt x="13871" y="10847"/>
                    <a:pt x="15252" y="6715"/>
                  </a:cubicBezTo>
                  <a:lnTo>
                    <a:pt x="704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80"/>
            <p:cNvSpPr/>
            <p:nvPr/>
          </p:nvSpPr>
          <p:spPr>
            <a:xfrm>
              <a:off x="2485125" y="3860425"/>
              <a:ext cx="366425" cy="362575"/>
            </a:xfrm>
            <a:custGeom>
              <a:rect b="b" l="l" r="r" t="t"/>
              <a:pathLst>
                <a:path extrusionOk="0" h="14503" w="14657">
                  <a:moveTo>
                    <a:pt x="14657" y="1"/>
                  </a:moveTo>
                  <a:lnTo>
                    <a:pt x="3763" y="1584"/>
                  </a:lnTo>
                  <a:cubicBezTo>
                    <a:pt x="2370" y="6180"/>
                    <a:pt x="1072" y="10549"/>
                    <a:pt x="0" y="14502"/>
                  </a:cubicBezTo>
                  <a:cubicBezTo>
                    <a:pt x="6120" y="9621"/>
                    <a:pt x="10918" y="4751"/>
                    <a:pt x="146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80"/>
            <p:cNvSpPr/>
            <p:nvPr/>
          </p:nvSpPr>
          <p:spPr>
            <a:xfrm>
              <a:off x="2380650" y="2549550"/>
              <a:ext cx="767975" cy="1677325"/>
            </a:xfrm>
            <a:custGeom>
              <a:rect b="b" l="l" r="r" t="t"/>
              <a:pathLst>
                <a:path extrusionOk="0" h="67093" w="30719">
                  <a:moveTo>
                    <a:pt x="25503" y="1"/>
                  </a:moveTo>
                  <a:cubicBezTo>
                    <a:pt x="25444" y="48"/>
                    <a:pt x="25372" y="72"/>
                    <a:pt x="25313" y="120"/>
                  </a:cubicBezTo>
                  <a:cubicBezTo>
                    <a:pt x="24908" y="1298"/>
                    <a:pt x="22360" y="8644"/>
                    <a:pt x="19062" y="18527"/>
                  </a:cubicBezTo>
                  <a:lnTo>
                    <a:pt x="10954" y="11895"/>
                  </a:lnTo>
                  <a:cubicBezTo>
                    <a:pt x="10894" y="11966"/>
                    <a:pt x="10811" y="12038"/>
                    <a:pt x="10752" y="12121"/>
                  </a:cubicBezTo>
                  <a:lnTo>
                    <a:pt x="18955" y="18824"/>
                  </a:lnTo>
                  <a:cubicBezTo>
                    <a:pt x="17574" y="22980"/>
                    <a:pt x="16050" y="27552"/>
                    <a:pt x="14502" y="32314"/>
                  </a:cubicBezTo>
                  <a:lnTo>
                    <a:pt x="3715" y="23801"/>
                  </a:lnTo>
                  <a:cubicBezTo>
                    <a:pt x="3667" y="23884"/>
                    <a:pt x="3644" y="23992"/>
                    <a:pt x="3596" y="24087"/>
                  </a:cubicBezTo>
                  <a:lnTo>
                    <a:pt x="14419" y="32612"/>
                  </a:lnTo>
                  <a:cubicBezTo>
                    <a:pt x="12799" y="37577"/>
                    <a:pt x="11144" y="42732"/>
                    <a:pt x="9561" y="47780"/>
                  </a:cubicBezTo>
                  <a:lnTo>
                    <a:pt x="12" y="40613"/>
                  </a:lnTo>
                  <a:cubicBezTo>
                    <a:pt x="12" y="40732"/>
                    <a:pt x="0" y="40851"/>
                    <a:pt x="0" y="40970"/>
                  </a:cubicBezTo>
                  <a:lnTo>
                    <a:pt x="9478" y="48078"/>
                  </a:lnTo>
                  <a:cubicBezTo>
                    <a:pt x="7382" y="54781"/>
                    <a:pt x="5441" y="61270"/>
                    <a:pt x="3894" y="66854"/>
                  </a:cubicBezTo>
                  <a:cubicBezTo>
                    <a:pt x="3953" y="67009"/>
                    <a:pt x="3989" y="67092"/>
                    <a:pt x="3989" y="67092"/>
                  </a:cubicBezTo>
                  <a:cubicBezTo>
                    <a:pt x="4048" y="67033"/>
                    <a:pt x="4120" y="66985"/>
                    <a:pt x="4179" y="66925"/>
                  </a:cubicBezTo>
                  <a:cubicBezTo>
                    <a:pt x="5263" y="62996"/>
                    <a:pt x="6549" y="58615"/>
                    <a:pt x="7942" y="54007"/>
                  </a:cubicBezTo>
                  <a:lnTo>
                    <a:pt x="18824" y="52424"/>
                  </a:lnTo>
                  <a:cubicBezTo>
                    <a:pt x="18907" y="52305"/>
                    <a:pt x="19003" y="52197"/>
                    <a:pt x="19086" y="52078"/>
                  </a:cubicBezTo>
                  <a:lnTo>
                    <a:pt x="19086" y="52078"/>
                  </a:lnTo>
                  <a:lnTo>
                    <a:pt x="8025" y="53686"/>
                  </a:lnTo>
                  <a:cubicBezTo>
                    <a:pt x="8585" y="51852"/>
                    <a:pt x="9168" y="49995"/>
                    <a:pt x="9740" y="48125"/>
                  </a:cubicBezTo>
                  <a:lnTo>
                    <a:pt x="9847" y="47983"/>
                  </a:lnTo>
                  <a:lnTo>
                    <a:pt x="9799" y="47959"/>
                  </a:lnTo>
                  <a:cubicBezTo>
                    <a:pt x="10918" y="44399"/>
                    <a:pt x="12061" y="40779"/>
                    <a:pt x="13216" y="37231"/>
                  </a:cubicBezTo>
                  <a:lnTo>
                    <a:pt x="28194" y="35576"/>
                  </a:lnTo>
                  <a:cubicBezTo>
                    <a:pt x="28230" y="35469"/>
                    <a:pt x="28278" y="35362"/>
                    <a:pt x="28301" y="35255"/>
                  </a:cubicBezTo>
                  <a:lnTo>
                    <a:pt x="28301" y="35255"/>
                  </a:lnTo>
                  <a:lnTo>
                    <a:pt x="13299" y="36910"/>
                  </a:lnTo>
                  <a:cubicBezTo>
                    <a:pt x="14669" y="32659"/>
                    <a:pt x="16050" y="28456"/>
                    <a:pt x="17348" y="24515"/>
                  </a:cubicBezTo>
                  <a:lnTo>
                    <a:pt x="30695" y="22122"/>
                  </a:lnTo>
                  <a:cubicBezTo>
                    <a:pt x="30695" y="22015"/>
                    <a:pt x="30695" y="21908"/>
                    <a:pt x="30718" y="21825"/>
                  </a:cubicBezTo>
                  <a:lnTo>
                    <a:pt x="30718" y="21825"/>
                  </a:lnTo>
                  <a:lnTo>
                    <a:pt x="17467" y="24206"/>
                  </a:lnTo>
                  <a:cubicBezTo>
                    <a:pt x="18991" y="19622"/>
                    <a:pt x="20419" y="15383"/>
                    <a:pt x="21634" y="11776"/>
                  </a:cubicBezTo>
                  <a:lnTo>
                    <a:pt x="29492" y="10216"/>
                  </a:lnTo>
                  <a:cubicBezTo>
                    <a:pt x="29468" y="10109"/>
                    <a:pt x="29444" y="10026"/>
                    <a:pt x="29421" y="9930"/>
                  </a:cubicBezTo>
                  <a:lnTo>
                    <a:pt x="21741" y="11466"/>
                  </a:lnTo>
                  <a:cubicBezTo>
                    <a:pt x="23872" y="5192"/>
                    <a:pt x="25337" y="905"/>
                    <a:pt x="25611" y="167"/>
                  </a:cubicBezTo>
                  <a:cubicBezTo>
                    <a:pt x="25551" y="60"/>
                    <a:pt x="25503" y="1"/>
                    <a:pt x="25503" y="1"/>
                  </a:cubicBezTo>
                  <a:close/>
                </a:path>
              </a:pathLst>
            </a:custGeom>
            <a:solidFill>
              <a:schemeClr val="accent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7" name="Google Shape;1517;p80"/>
          <p:cNvGrpSpPr/>
          <p:nvPr/>
        </p:nvGrpSpPr>
        <p:grpSpPr>
          <a:xfrm rot="-4724303">
            <a:off x="7359979" y="4393746"/>
            <a:ext cx="861498" cy="1028582"/>
            <a:chOff x="1521900" y="2791675"/>
            <a:chExt cx="861450" cy="1028525"/>
          </a:xfrm>
        </p:grpSpPr>
        <p:sp>
          <p:nvSpPr>
            <p:cNvPr id="1518" name="Google Shape;1518;p80"/>
            <p:cNvSpPr/>
            <p:nvPr/>
          </p:nvSpPr>
          <p:spPr>
            <a:xfrm>
              <a:off x="1874925" y="2965975"/>
              <a:ext cx="196775" cy="378350"/>
            </a:xfrm>
            <a:custGeom>
              <a:rect b="b" l="l" r="r" t="t"/>
              <a:pathLst>
                <a:path extrusionOk="0" h="15134" w="7871">
                  <a:moveTo>
                    <a:pt x="4856" y="0"/>
                  </a:moveTo>
                  <a:cubicBezTo>
                    <a:pt x="3268" y="0"/>
                    <a:pt x="1475" y="224"/>
                    <a:pt x="108" y="1274"/>
                  </a:cubicBezTo>
                  <a:cubicBezTo>
                    <a:pt x="0" y="3894"/>
                    <a:pt x="310" y="9061"/>
                    <a:pt x="3299" y="15133"/>
                  </a:cubicBezTo>
                  <a:cubicBezTo>
                    <a:pt x="4882" y="12395"/>
                    <a:pt x="6418" y="9847"/>
                    <a:pt x="7871" y="7501"/>
                  </a:cubicBezTo>
                  <a:cubicBezTo>
                    <a:pt x="6989" y="5156"/>
                    <a:pt x="6775" y="2132"/>
                    <a:pt x="6739" y="48"/>
                  </a:cubicBezTo>
                  <a:cubicBezTo>
                    <a:pt x="6668" y="54"/>
                    <a:pt x="6594" y="57"/>
                    <a:pt x="6516" y="57"/>
                  </a:cubicBezTo>
                  <a:cubicBezTo>
                    <a:pt x="6439" y="57"/>
                    <a:pt x="6358" y="54"/>
                    <a:pt x="6275" y="48"/>
                  </a:cubicBezTo>
                  <a:cubicBezTo>
                    <a:pt x="5836" y="22"/>
                    <a:pt x="5356" y="0"/>
                    <a:pt x="48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80"/>
            <p:cNvSpPr/>
            <p:nvPr/>
          </p:nvSpPr>
          <p:spPr>
            <a:xfrm>
              <a:off x="1742475" y="3618725"/>
              <a:ext cx="485800" cy="201475"/>
            </a:xfrm>
            <a:custGeom>
              <a:rect b="b" l="l" r="r" t="t"/>
              <a:pathLst>
                <a:path extrusionOk="0" h="8059" w="19432">
                  <a:moveTo>
                    <a:pt x="19372" y="1"/>
                  </a:moveTo>
                  <a:lnTo>
                    <a:pt x="19372" y="1"/>
                  </a:lnTo>
                  <a:cubicBezTo>
                    <a:pt x="15121" y="1929"/>
                    <a:pt x="9942" y="2346"/>
                    <a:pt x="6334" y="2346"/>
                  </a:cubicBezTo>
                  <a:cubicBezTo>
                    <a:pt x="3798" y="2346"/>
                    <a:pt x="2048" y="2156"/>
                    <a:pt x="1929" y="2144"/>
                  </a:cubicBezTo>
                  <a:cubicBezTo>
                    <a:pt x="1274" y="3465"/>
                    <a:pt x="619" y="4823"/>
                    <a:pt x="0" y="6168"/>
                  </a:cubicBezTo>
                  <a:cubicBezTo>
                    <a:pt x="1996" y="7376"/>
                    <a:pt x="5113" y="8059"/>
                    <a:pt x="8203" y="8059"/>
                  </a:cubicBezTo>
                  <a:cubicBezTo>
                    <a:pt x="11877" y="8059"/>
                    <a:pt x="15512" y="7093"/>
                    <a:pt x="17181" y="4894"/>
                  </a:cubicBezTo>
                  <a:cubicBezTo>
                    <a:pt x="18991" y="2537"/>
                    <a:pt x="19431" y="1251"/>
                    <a:pt x="193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80"/>
            <p:cNvSpPr/>
            <p:nvPr/>
          </p:nvSpPr>
          <p:spPr>
            <a:xfrm>
              <a:off x="2149375" y="2804950"/>
              <a:ext cx="233975" cy="239825"/>
            </a:xfrm>
            <a:custGeom>
              <a:rect b="b" l="l" r="r" t="t"/>
              <a:pathLst>
                <a:path extrusionOk="0" h="9593" w="9359">
                  <a:moveTo>
                    <a:pt x="6537" y="0"/>
                  </a:moveTo>
                  <a:cubicBezTo>
                    <a:pt x="5417" y="1548"/>
                    <a:pt x="3024" y="4905"/>
                    <a:pt x="0" y="9585"/>
                  </a:cubicBezTo>
                  <a:cubicBezTo>
                    <a:pt x="99" y="9589"/>
                    <a:pt x="225" y="9593"/>
                    <a:pt x="375" y="9593"/>
                  </a:cubicBezTo>
                  <a:cubicBezTo>
                    <a:pt x="1721" y="9593"/>
                    <a:pt x="5035" y="9315"/>
                    <a:pt x="8870" y="7215"/>
                  </a:cubicBezTo>
                  <a:cubicBezTo>
                    <a:pt x="9358" y="5298"/>
                    <a:pt x="9323" y="3143"/>
                    <a:pt x="7965" y="1250"/>
                  </a:cubicBezTo>
                  <a:cubicBezTo>
                    <a:pt x="7561" y="691"/>
                    <a:pt x="7084" y="274"/>
                    <a:pt x="65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80"/>
            <p:cNvSpPr/>
            <p:nvPr/>
          </p:nvSpPr>
          <p:spPr>
            <a:xfrm>
              <a:off x="1920775" y="2995450"/>
              <a:ext cx="456025" cy="430650"/>
            </a:xfrm>
            <a:custGeom>
              <a:rect b="b" l="l" r="r" t="t"/>
              <a:pathLst>
                <a:path extrusionOk="0" h="17226" w="18241">
                  <a:moveTo>
                    <a:pt x="17931" y="0"/>
                  </a:moveTo>
                  <a:lnTo>
                    <a:pt x="17931" y="0"/>
                  </a:lnTo>
                  <a:cubicBezTo>
                    <a:pt x="14073" y="2036"/>
                    <a:pt x="10763" y="2274"/>
                    <a:pt x="9477" y="2274"/>
                  </a:cubicBezTo>
                  <a:cubicBezTo>
                    <a:pt x="9227" y="2274"/>
                    <a:pt x="9061" y="2262"/>
                    <a:pt x="8965" y="2262"/>
                  </a:cubicBezTo>
                  <a:cubicBezTo>
                    <a:pt x="6310" y="6370"/>
                    <a:pt x="3179" y="11478"/>
                    <a:pt x="0" y="17193"/>
                  </a:cubicBezTo>
                  <a:cubicBezTo>
                    <a:pt x="374" y="17215"/>
                    <a:pt x="748" y="17226"/>
                    <a:pt x="1121" y="17226"/>
                  </a:cubicBezTo>
                  <a:cubicBezTo>
                    <a:pt x="8279" y="17226"/>
                    <a:pt x="15282" y="13264"/>
                    <a:pt x="18133" y="11442"/>
                  </a:cubicBezTo>
                  <a:cubicBezTo>
                    <a:pt x="18240" y="10847"/>
                    <a:pt x="18217" y="10216"/>
                    <a:pt x="18062" y="9537"/>
                  </a:cubicBezTo>
                  <a:cubicBezTo>
                    <a:pt x="17538" y="7227"/>
                    <a:pt x="16907" y="7084"/>
                    <a:pt x="16407" y="6191"/>
                  </a:cubicBezTo>
                  <a:cubicBezTo>
                    <a:pt x="16407" y="6191"/>
                    <a:pt x="15514" y="4834"/>
                    <a:pt x="16847" y="2524"/>
                  </a:cubicBezTo>
                  <a:cubicBezTo>
                    <a:pt x="17252" y="1798"/>
                    <a:pt x="17657" y="929"/>
                    <a:pt x="179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80"/>
            <p:cNvSpPr/>
            <p:nvPr/>
          </p:nvSpPr>
          <p:spPr>
            <a:xfrm>
              <a:off x="2050850" y="2791675"/>
              <a:ext cx="255100" cy="354100"/>
            </a:xfrm>
            <a:custGeom>
              <a:rect b="b" l="l" r="r" t="t"/>
              <a:pathLst>
                <a:path extrusionOk="0" h="14164" w="10204">
                  <a:moveTo>
                    <a:pt x="8193" y="1"/>
                  </a:moveTo>
                  <a:cubicBezTo>
                    <a:pt x="6319" y="1"/>
                    <a:pt x="4444" y="956"/>
                    <a:pt x="3739" y="2400"/>
                  </a:cubicBezTo>
                  <a:cubicBezTo>
                    <a:pt x="2631" y="4663"/>
                    <a:pt x="1977" y="6698"/>
                    <a:pt x="0" y="6996"/>
                  </a:cubicBezTo>
                  <a:cubicBezTo>
                    <a:pt x="24" y="8996"/>
                    <a:pt x="226" y="11878"/>
                    <a:pt x="1024" y="14164"/>
                  </a:cubicBezTo>
                  <a:cubicBezTo>
                    <a:pt x="5275" y="7365"/>
                    <a:pt x="8763" y="2400"/>
                    <a:pt x="10204" y="412"/>
                  </a:cubicBezTo>
                  <a:cubicBezTo>
                    <a:pt x="9573" y="130"/>
                    <a:pt x="8883" y="1"/>
                    <a:pt x="81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80"/>
            <p:cNvSpPr/>
            <p:nvPr/>
          </p:nvSpPr>
          <p:spPr>
            <a:xfrm>
              <a:off x="1521900" y="3238025"/>
              <a:ext cx="320600" cy="530450"/>
            </a:xfrm>
            <a:custGeom>
              <a:rect b="b" l="l" r="r" t="t"/>
              <a:pathLst>
                <a:path extrusionOk="0" h="21218" w="12824">
                  <a:moveTo>
                    <a:pt x="7959" y="0"/>
                  </a:moveTo>
                  <a:cubicBezTo>
                    <a:pt x="4903" y="0"/>
                    <a:pt x="1150" y="621"/>
                    <a:pt x="596" y="6811"/>
                  </a:cubicBezTo>
                  <a:cubicBezTo>
                    <a:pt x="1" y="13514"/>
                    <a:pt x="4263" y="18324"/>
                    <a:pt x="8454" y="21158"/>
                  </a:cubicBezTo>
                  <a:cubicBezTo>
                    <a:pt x="8478" y="21194"/>
                    <a:pt x="8526" y="21206"/>
                    <a:pt x="8549" y="21218"/>
                  </a:cubicBezTo>
                  <a:cubicBezTo>
                    <a:pt x="9942" y="18265"/>
                    <a:pt x="11383" y="15372"/>
                    <a:pt x="12824" y="12609"/>
                  </a:cubicBezTo>
                  <a:cubicBezTo>
                    <a:pt x="10026" y="9478"/>
                    <a:pt x="8585" y="3025"/>
                    <a:pt x="8049" y="1"/>
                  </a:cubicBezTo>
                  <a:cubicBezTo>
                    <a:pt x="8019" y="0"/>
                    <a:pt x="7989" y="0"/>
                    <a:pt x="79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80"/>
            <p:cNvSpPr/>
            <p:nvPr/>
          </p:nvSpPr>
          <p:spPr>
            <a:xfrm>
              <a:off x="1730850" y="3004375"/>
              <a:ext cx="222075" cy="541750"/>
            </a:xfrm>
            <a:custGeom>
              <a:rect b="b" l="l" r="r" t="t"/>
              <a:pathLst>
                <a:path extrusionOk="0" h="21670" w="8883">
                  <a:moveTo>
                    <a:pt x="5549" y="0"/>
                  </a:moveTo>
                  <a:lnTo>
                    <a:pt x="5549" y="0"/>
                  </a:lnTo>
                  <a:cubicBezTo>
                    <a:pt x="4942" y="548"/>
                    <a:pt x="4442" y="1298"/>
                    <a:pt x="4109" y="2286"/>
                  </a:cubicBezTo>
                  <a:cubicBezTo>
                    <a:pt x="2813" y="6184"/>
                    <a:pt x="3474" y="9348"/>
                    <a:pt x="448" y="9348"/>
                  </a:cubicBezTo>
                  <a:cubicBezTo>
                    <a:pt x="415" y="9348"/>
                    <a:pt x="381" y="9347"/>
                    <a:pt x="346" y="9347"/>
                  </a:cubicBezTo>
                  <a:lnTo>
                    <a:pt x="1" y="9347"/>
                  </a:lnTo>
                  <a:cubicBezTo>
                    <a:pt x="549" y="12335"/>
                    <a:pt x="1977" y="18610"/>
                    <a:pt x="4632" y="21670"/>
                  </a:cubicBezTo>
                  <a:cubicBezTo>
                    <a:pt x="5466" y="20074"/>
                    <a:pt x="6311" y="18503"/>
                    <a:pt x="7157" y="16979"/>
                  </a:cubicBezTo>
                  <a:lnTo>
                    <a:pt x="7180" y="16800"/>
                  </a:lnTo>
                  <a:lnTo>
                    <a:pt x="7252" y="16800"/>
                  </a:lnTo>
                  <a:cubicBezTo>
                    <a:pt x="7799" y="15824"/>
                    <a:pt x="8335" y="14847"/>
                    <a:pt x="8883" y="13919"/>
                  </a:cubicBezTo>
                  <a:cubicBezTo>
                    <a:pt x="5894" y="7906"/>
                    <a:pt x="5490" y="2751"/>
                    <a:pt x="55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80"/>
            <p:cNvSpPr/>
            <p:nvPr/>
          </p:nvSpPr>
          <p:spPr>
            <a:xfrm>
              <a:off x="1794550" y="3291900"/>
              <a:ext cx="577175" cy="377950"/>
            </a:xfrm>
            <a:custGeom>
              <a:rect b="b" l="l" r="r" t="t"/>
              <a:pathLst>
                <a:path extrusionOk="0" h="15118" w="23087">
                  <a:moveTo>
                    <a:pt x="23087" y="1"/>
                  </a:moveTo>
                  <a:cubicBezTo>
                    <a:pt x="20063" y="1906"/>
                    <a:pt x="13205" y="5656"/>
                    <a:pt x="6168" y="5656"/>
                  </a:cubicBezTo>
                  <a:cubicBezTo>
                    <a:pt x="5740" y="5656"/>
                    <a:pt x="5311" y="5644"/>
                    <a:pt x="4894" y="5608"/>
                  </a:cubicBezTo>
                  <a:cubicBezTo>
                    <a:pt x="3251" y="8561"/>
                    <a:pt x="1608" y="11681"/>
                    <a:pt x="1" y="14919"/>
                  </a:cubicBezTo>
                  <a:cubicBezTo>
                    <a:pt x="421" y="14964"/>
                    <a:pt x="2021" y="15117"/>
                    <a:pt x="4218" y="15117"/>
                  </a:cubicBezTo>
                  <a:cubicBezTo>
                    <a:pt x="7818" y="15117"/>
                    <a:pt x="13021" y="14707"/>
                    <a:pt x="17265" y="12740"/>
                  </a:cubicBezTo>
                  <a:cubicBezTo>
                    <a:pt x="17170" y="11895"/>
                    <a:pt x="16872" y="11014"/>
                    <a:pt x="16646" y="9776"/>
                  </a:cubicBezTo>
                  <a:cubicBezTo>
                    <a:pt x="16074" y="6597"/>
                    <a:pt x="16408" y="6299"/>
                    <a:pt x="19598" y="3977"/>
                  </a:cubicBezTo>
                  <a:cubicBezTo>
                    <a:pt x="21611" y="2513"/>
                    <a:pt x="22694" y="1298"/>
                    <a:pt x="230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80"/>
            <p:cNvSpPr/>
            <p:nvPr/>
          </p:nvSpPr>
          <p:spPr>
            <a:xfrm>
              <a:off x="1722525" y="2801950"/>
              <a:ext cx="651300" cy="971575"/>
            </a:xfrm>
            <a:custGeom>
              <a:rect b="b" l="l" r="r" t="t"/>
              <a:pathLst>
                <a:path extrusionOk="0" h="38863" w="26052">
                  <a:moveTo>
                    <a:pt x="23325" y="1"/>
                  </a:moveTo>
                  <a:cubicBezTo>
                    <a:pt x="21872" y="2013"/>
                    <a:pt x="18384" y="6954"/>
                    <a:pt x="14145" y="13753"/>
                  </a:cubicBezTo>
                  <a:cubicBezTo>
                    <a:pt x="13347" y="11455"/>
                    <a:pt x="13133" y="8585"/>
                    <a:pt x="13121" y="6597"/>
                  </a:cubicBezTo>
                  <a:cubicBezTo>
                    <a:pt x="13026" y="6609"/>
                    <a:pt x="12919" y="6621"/>
                    <a:pt x="12824" y="6621"/>
                  </a:cubicBezTo>
                  <a:cubicBezTo>
                    <a:pt x="12847" y="8704"/>
                    <a:pt x="13062" y="11729"/>
                    <a:pt x="13955" y="14074"/>
                  </a:cubicBezTo>
                  <a:cubicBezTo>
                    <a:pt x="12490" y="16420"/>
                    <a:pt x="10966" y="18980"/>
                    <a:pt x="9383" y="21718"/>
                  </a:cubicBezTo>
                  <a:cubicBezTo>
                    <a:pt x="6394" y="15622"/>
                    <a:pt x="6085" y="10467"/>
                    <a:pt x="6180" y="7859"/>
                  </a:cubicBezTo>
                  <a:lnTo>
                    <a:pt x="6180" y="7859"/>
                  </a:lnTo>
                  <a:cubicBezTo>
                    <a:pt x="6085" y="7931"/>
                    <a:pt x="5977" y="8026"/>
                    <a:pt x="5882" y="8109"/>
                  </a:cubicBezTo>
                  <a:cubicBezTo>
                    <a:pt x="5823" y="10848"/>
                    <a:pt x="6216" y="16015"/>
                    <a:pt x="9216" y="22028"/>
                  </a:cubicBezTo>
                  <a:cubicBezTo>
                    <a:pt x="8680" y="22968"/>
                    <a:pt x="8132" y="23933"/>
                    <a:pt x="7585" y="24909"/>
                  </a:cubicBezTo>
                  <a:lnTo>
                    <a:pt x="7513" y="24909"/>
                  </a:lnTo>
                  <a:lnTo>
                    <a:pt x="7490" y="25087"/>
                  </a:lnTo>
                  <a:cubicBezTo>
                    <a:pt x="6644" y="26623"/>
                    <a:pt x="5799" y="28183"/>
                    <a:pt x="4942" y="29790"/>
                  </a:cubicBezTo>
                  <a:cubicBezTo>
                    <a:pt x="2298" y="26742"/>
                    <a:pt x="870" y="20468"/>
                    <a:pt x="322" y="17467"/>
                  </a:cubicBezTo>
                  <a:lnTo>
                    <a:pt x="0" y="17467"/>
                  </a:lnTo>
                  <a:cubicBezTo>
                    <a:pt x="560" y="20492"/>
                    <a:pt x="2001" y="26957"/>
                    <a:pt x="4799" y="30076"/>
                  </a:cubicBezTo>
                  <a:cubicBezTo>
                    <a:pt x="3334" y="32850"/>
                    <a:pt x="1905" y="35732"/>
                    <a:pt x="524" y="38696"/>
                  </a:cubicBezTo>
                  <a:cubicBezTo>
                    <a:pt x="620" y="38756"/>
                    <a:pt x="691" y="38803"/>
                    <a:pt x="774" y="38863"/>
                  </a:cubicBezTo>
                  <a:cubicBezTo>
                    <a:pt x="1417" y="37494"/>
                    <a:pt x="2060" y="36148"/>
                    <a:pt x="2715" y="34827"/>
                  </a:cubicBezTo>
                  <a:cubicBezTo>
                    <a:pt x="2834" y="34839"/>
                    <a:pt x="4584" y="35029"/>
                    <a:pt x="7109" y="35029"/>
                  </a:cubicBezTo>
                  <a:cubicBezTo>
                    <a:pt x="10704" y="35029"/>
                    <a:pt x="15883" y="34612"/>
                    <a:pt x="20146" y="32684"/>
                  </a:cubicBezTo>
                  <a:cubicBezTo>
                    <a:pt x="20146" y="32576"/>
                    <a:pt x="20122" y="32469"/>
                    <a:pt x="20110" y="32374"/>
                  </a:cubicBezTo>
                  <a:cubicBezTo>
                    <a:pt x="15905" y="34322"/>
                    <a:pt x="10741" y="34732"/>
                    <a:pt x="7146" y="34732"/>
                  </a:cubicBezTo>
                  <a:cubicBezTo>
                    <a:pt x="4919" y="34732"/>
                    <a:pt x="3293" y="34575"/>
                    <a:pt x="2870" y="34529"/>
                  </a:cubicBezTo>
                  <a:cubicBezTo>
                    <a:pt x="4477" y="31302"/>
                    <a:pt x="6120" y="28171"/>
                    <a:pt x="7763" y="25230"/>
                  </a:cubicBezTo>
                  <a:cubicBezTo>
                    <a:pt x="8192" y="25254"/>
                    <a:pt x="8621" y="25266"/>
                    <a:pt x="9037" y="25266"/>
                  </a:cubicBezTo>
                  <a:cubicBezTo>
                    <a:pt x="16086" y="25266"/>
                    <a:pt x="22932" y="21516"/>
                    <a:pt x="25944" y="19611"/>
                  </a:cubicBezTo>
                  <a:cubicBezTo>
                    <a:pt x="25992" y="19480"/>
                    <a:pt x="26016" y="19349"/>
                    <a:pt x="26051" y="19194"/>
                  </a:cubicBezTo>
                  <a:lnTo>
                    <a:pt x="26051" y="19194"/>
                  </a:lnTo>
                  <a:cubicBezTo>
                    <a:pt x="23208" y="21029"/>
                    <a:pt x="16194" y="24976"/>
                    <a:pt x="9008" y="24976"/>
                  </a:cubicBezTo>
                  <a:cubicBezTo>
                    <a:pt x="8641" y="24976"/>
                    <a:pt x="8274" y="24966"/>
                    <a:pt x="7906" y="24945"/>
                  </a:cubicBezTo>
                  <a:cubicBezTo>
                    <a:pt x="11097" y="19218"/>
                    <a:pt x="14217" y="14122"/>
                    <a:pt x="16884" y="10014"/>
                  </a:cubicBezTo>
                  <a:cubicBezTo>
                    <a:pt x="16991" y="10014"/>
                    <a:pt x="17145" y="10026"/>
                    <a:pt x="17372" y="10026"/>
                  </a:cubicBezTo>
                  <a:cubicBezTo>
                    <a:pt x="18681" y="10026"/>
                    <a:pt x="21968" y="9788"/>
                    <a:pt x="25825" y="7752"/>
                  </a:cubicBezTo>
                  <a:cubicBezTo>
                    <a:pt x="25873" y="7621"/>
                    <a:pt x="25897" y="7490"/>
                    <a:pt x="25932" y="7347"/>
                  </a:cubicBezTo>
                  <a:lnTo>
                    <a:pt x="25932" y="7347"/>
                  </a:lnTo>
                  <a:cubicBezTo>
                    <a:pt x="22049" y="9478"/>
                    <a:pt x="18706" y="9722"/>
                    <a:pt x="17395" y="9722"/>
                  </a:cubicBezTo>
                  <a:cubicBezTo>
                    <a:pt x="17263" y="9722"/>
                    <a:pt x="17151" y="9720"/>
                    <a:pt x="17062" y="9716"/>
                  </a:cubicBezTo>
                  <a:cubicBezTo>
                    <a:pt x="20086" y="5049"/>
                    <a:pt x="22479" y="1680"/>
                    <a:pt x="23599" y="132"/>
                  </a:cubicBezTo>
                  <a:lnTo>
                    <a:pt x="23325" y="1"/>
                  </a:lnTo>
                  <a:close/>
                </a:path>
              </a:pathLst>
            </a:custGeom>
            <a:solidFill>
              <a:schemeClr val="accent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7" name="Google Shape;1527;p80"/>
          <p:cNvGrpSpPr/>
          <p:nvPr/>
        </p:nvGrpSpPr>
        <p:grpSpPr>
          <a:xfrm>
            <a:off x="5522108" y="4207021"/>
            <a:ext cx="774851" cy="773549"/>
            <a:chOff x="3245625" y="3259150"/>
            <a:chExt cx="535525" cy="534625"/>
          </a:xfrm>
        </p:grpSpPr>
        <p:sp>
          <p:nvSpPr>
            <p:cNvPr id="1528" name="Google Shape;1528;p80"/>
            <p:cNvSpPr/>
            <p:nvPr/>
          </p:nvSpPr>
          <p:spPr>
            <a:xfrm>
              <a:off x="3245625" y="3278500"/>
              <a:ext cx="535525" cy="504850"/>
            </a:xfrm>
            <a:custGeom>
              <a:rect b="b" l="l" r="r" t="t"/>
              <a:pathLst>
                <a:path extrusionOk="0" h="20194" w="21421">
                  <a:moveTo>
                    <a:pt x="12979" y="4632"/>
                  </a:moveTo>
                  <a:lnTo>
                    <a:pt x="15550" y="9347"/>
                  </a:lnTo>
                  <a:lnTo>
                    <a:pt x="12979" y="13729"/>
                  </a:lnTo>
                  <a:lnTo>
                    <a:pt x="7859" y="13729"/>
                  </a:lnTo>
                  <a:lnTo>
                    <a:pt x="4966" y="9359"/>
                  </a:lnTo>
                  <a:lnTo>
                    <a:pt x="6990" y="4978"/>
                  </a:lnTo>
                  <a:lnTo>
                    <a:pt x="12979" y="4632"/>
                  </a:lnTo>
                  <a:close/>
                  <a:moveTo>
                    <a:pt x="14705" y="1"/>
                  </a:moveTo>
                  <a:lnTo>
                    <a:pt x="12860" y="2001"/>
                  </a:lnTo>
                  <a:lnTo>
                    <a:pt x="6537" y="2489"/>
                  </a:lnTo>
                  <a:lnTo>
                    <a:pt x="4728" y="1037"/>
                  </a:lnTo>
                  <a:cubicBezTo>
                    <a:pt x="4097" y="1477"/>
                    <a:pt x="3501" y="1977"/>
                    <a:pt x="2942" y="2549"/>
                  </a:cubicBezTo>
                  <a:lnTo>
                    <a:pt x="4942" y="4525"/>
                  </a:lnTo>
                  <a:lnTo>
                    <a:pt x="3001" y="8252"/>
                  </a:lnTo>
                  <a:lnTo>
                    <a:pt x="120" y="8323"/>
                  </a:lnTo>
                  <a:cubicBezTo>
                    <a:pt x="48" y="8859"/>
                    <a:pt x="1" y="9395"/>
                    <a:pt x="1" y="9943"/>
                  </a:cubicBezTo>
                  <a:cubicBezTo>
                    <a:pt x="1" y="10121"/>
                    <a:pt x="1" y="10300"/>
                    <a:pt x="13" y="10478"/>
                  </a:cubicBezTo>
                  <a:lnTo>
                    <a:pt x="2942" y="10478"/>
                  </a:lnTo>
                  <a:lnTo>
                    <a:pt x="5597" y="14681"/>
                  </a:lnTo>
                  <a:lnTo>
                    <a:pt x="3977" y="17598"/>
                  </a:lnTo>
                  <a:lnTo>
                    <a:pt x="3108" y="17491"/>
                  </a:lnTo>
                  <a:lnTo>
                    <a:pt x="3108" y="17491"/>
                  </a:lnTo>
                  <a:cubicBezTo>
                    <a:pt x="3954" y="18336"/>
                    <a:pt x="4942" y="19039"/>
                    <a:pt x="6025" y="19575"/>
                  </a:cubicBezTo>
                  <a:lnTo>
                    <a:pt x="5882" y="19003"/>
                  </a:lnTo>
                  <a:lnTo>
                    <a:pt x="7633" y="15967"/>
                  </a:lnTo>
                  <a:lnTo>
                    <a:pt x="12943" y="15967"/>
                  </a:lnTo>
                  <a:lnTo>
                    <a:pt x="14062" y="19408"/>
                  </a:lnTo>
                  <a:lnTo>
                    <a:pt x="13705" y="20194"/>
                  </a:lnTo>
                  <a:cubicBezTo>
                    <a:pt x="15026" y="19813"/>
                    <a:pt x="16253" y="19170"/>
                    <a:pt x="17312" y="18336"/>
                  </a:cubicBezTo>
                  <a:lnTo>
                    <a:pt x="16158" y="18146"/>
                  </a:lnTo>
                  <a:lnTo>
                    <a:pt x="15003" y="14991"/>
                  </a:lnTo>
                  <a:lnTo>
                    <a:pt x="17824" y="10466"/>
                  </a:lnTo>
                  <a:lnTo>
                    <a:pt x="21325" y="11252"/>
                  </a:lnTo>
                  <a:cubicBezTo>
                    <a:pt x="21384" y="10824"/>
                    <a:pt x="21420" y="10371"/>
                    <a:pt x="21420" y="9919"/>
                  </a:cubicBezTo>
                  <a:cubicBezTo>
                    <a:pt x="21420" y="9419"/>
                    <a:pt x="21384" y="8931"/>
                    <a:pt x="21313" y="8454"/>
                  </a:cubicBezTo>
                  <a:lnTo>
                    <a:pt x="17574" y="8038"/>
                  </a:lnTo>
                  <a:lnTo>
                    <a:pt x="15146" y="3394"/>
                  </a:lnTo>
                  <a:lnTo>
                    <a:pt x="17051" y="1311"/>
                  </a:lnTo>
                  <a:cubicBezTo>
                    <a:pt x="16336" y="775"/>
                    <a:pt x="15550" y="346"/>
                    <a:pt x="1470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80"/>
            <p:cNvSpPr/>
            <p:nvPr/>
          </p:nvSpPr>
          <p:spPr>
            <a:xfrm>
              <a:off x="3369750" y="3394000"/>
              <a:ext cx="264650" cy="227725"/>
            </a:xfrm>
            <a:custGeom>
              <a:rect b="b" l="l" r="r" t="t"/>
              <a:pathLst>
                <a:path extrusionOk="0" h="9109" w="10586">
                  <a:moveTo>
                    <a:pt x="8014" y="0"/>
                  </a:moveTo>
                  <a:lnTo>
                    <a:pt x="2025" y="358"/>
                  </a:lnTo>
                  <a:lnTo>
                    <a:pt x="1" y="4739"/>
                  </a:lnTo>
                  <a:lnTo>
                    <a:pt x="2894" y="9109"/>
                  </a:lnTo>
                  <a:lnTo>
                    <a:pt x="8014" y="9109"/>
                  </a:lnTo>
                  <a:lnTo>
                    <a:pt x="10585" y="4727"/>
                  </a:lnTo>
                  <a:lnTo>
                    <a:pt x="801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80"/>
            <p:cNvSpPr/>
            <p:nvPr/>
          </p:nvSpPr>
          <p:spPr>
            <a:xfrm>
              <a:off x="3364700" y="3259150"/>
              <a:ext cx="247675" cy="81300"/>
            </a:xfrm>
            <a:custGeom>
              <a:rect b="b" l="l" r="r" t="t"/>
              <a:pathLst>
                <a:path extrusionOk="0" h="3252" w="9907">
                  <a:moveTo>
                    <a:pt x="5941" y="1"/>
                  </a:moveTo>
                  <a:cubicBezTo>
                    <a:pt x="3739" y="1"/>
                    <a:pt x="1691" y="668"/>
                    <a:pt x="0" y="1799"/>
                  </a:cubicBezTo>
                  <a:lnTo>
                    <a:pt x="1798" y="3251"/>
                  </a:lnTo>
                  <a:lnTo>
                    <a:pt x="8097" y="2775"/>
                  </a:lnTo>
                  <a:lnTo>
                    <a:pt x="9906" y="775"/>
                  </a:lnTo>
                  <a:cubicBezTo>
                    <a:pt x="8680" y="287"/>
                    <a:pt x="7335" y="1"/>
                    <a:pt x="59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80"/>
            <p:cNvSpPr/>
            <p:nvPr/>
          </p:nvSpPr>
          <p:spPr>
            <a:xfrm>
              <a:off x="3623650" y="3311550"/>
              <a:ext cx="153925" cy="178625"/>
            </a:xfrm>
            <a:custGeom>
              <a:rect b="b" l="l" r="r" t="t"/>
              <a:pathLst>
                <a:path extrusionOk="0" h="7145" w="6157">
                  <a:moveTo>
                    <a:pt x="1906" y="0"/>
                  </a:moveTo>
                  <a:lnTo>
                    <a:pt x="1" y="2084"/>
                  </a:lnTo>
                  <a:lnTo>
                    <a:pt x="2430" y="6727"/>
                  </a:lnTo>
                  <a:lnTo>
                    <a:pt x="6156" y="7144"/>
                  </a:lnTo>
                  <a:cubicBezTo>
                    <a:pt x="5763" y="4215"/>
                    <a:pt x="4168" y="1667"/>
                    <a:pt x="19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80"/>
            <p:cNvSpPr/>
            <p:nvPr/>
          </p:nvSpPr>
          <p:spPr>
            <a:xfrm>
              <a:off x="3620375" y="3540450"/>
              <a:ext cx="157800" cy="196475"/>
            </a:xfrm>
            <a:custGeom>
              <a:rect b="b" l="l" r="r" t="t"/>
              <a:pathLst>
                <a:path extrusionOk="0" h="7859" w="6312">
                  <a:moveTo>
                    <a:pt x="2811" y="0"/>
                  </a:moveTo>
                  <a:lnTo>
                    <a:pt x="1" y="4513"/>
                  </a:lnTo>
                  <a:lnTo>
                    <a:pt x="1156" y="7668"/>
                  </a:lnTo>
                  <a:lnTo>
                    <a:pt x="2299" y="7858"/>
                  </a:lnTo>
                  <a:cubicBezTo>
                    <a:pt x="4466" y="6168"/>
                    <a:pt x="5954" y="3644"/>
                    <a:pt x="6311" y="786"/>
                  </a:cubicBezTo>
                  <a:lnTo>
                    <a:pt x="28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80"/>
            <p:cNvSpPr/>
            <p:nvPr/>
          </p:nvSpPr>
          <p:spPr>
            <a:xfrm>
              <a:off x="3392075" y="3677375"/>
              <a:ext cx="204825" cy="116400"/>
            </a:xfrm>
            <a:custGeom>
              <a:rect b="b" l="l" r="r" t="t"/>
              <a:pathLst>
                <a:path extrusionOk="0" h="4656" w="8193">
                  <a:moveTo>
                    <a:pt x="1763" y="0"/>
                  </a:moveTo>
                  <a:lnTo>
                    <a:pt x="1" y="3036"/>
                  </a:lnTo>
                  <a:lnTo>
                    <a:pt x="167" y="3584"/>
                  </a:lnTo>
                  <a:cubicBezTo>
                    <a:pt x="1584" y="4275"/>
                    <a:pt x="3156" y="4656"/>
                    <a:pt x="4823" y="4656"/>
                  </a:cubicBezTo>
                  <a:cubicBezTo>
                    <a:pt x="5870" y="4656"/>
                    <a:pt x="6882" y="4513"/>
                    <a:pt x="7835" y="4227"/>
                  </a:cubicBezTo>
                  <a:lnTo>
                    <a:pt x="8192" y="3441"/>
                  </a:lnTo>
                  <a:lnTo>
                    <a:pt x="707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80"/>
            <p:cNvSpPr/>
            <p:nvPr/>
          </p:nvSpPr>
          <p:spPr>
            <a:xfrm>
              <a:off x="3246225" y="3540450"/>
              <a:ext cx="139325" cy="177425"/>
            </a:xfrm>
            <a:custGeom>
              <a:rect b="b" l="l" r="r" t="t"/>
              <a:pathLst>
                <a:path extrusionOk="0" h="7097" w="5573">
                  <a:moveTo>
                    <a:pt x="1" y="0"/>
                  </a:moveTo>
                  <a:cubicBezTo>
                    <a:pt x="143" y="2727"/>
                    <a:pt x="1298" y="5191"/>
                    <a:pt x="3096" y="7001"/>
                  </a:cubicBezTo>
                  <a:lnTo>
                    <a:pt x="3965" y="7096"/>
                  </a:lnTo>
                  <a:lnTo>
                    <a:pt x="5573" y="4179"/>
                  </a:lnTo>
                  <a:lnTo>
                    <a:pt x="29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80"/>
            <p:cNvSpPr/>
            <p:nvPr/>
          </p:nvSpPr>
          <p:spPr>
            <a:xfrm>
              <a:off x="3248900" y="3342200"/>
              <a:ext cx="120875" cy="144100"/>
            </a:xfrm>
            <a:custGeom>
              <a:rect b="b" l="l" r="r" t="t"/>
              <a:pathLst>
                <a:path extrusionOk="0" h="5764" w="4835">
                  <a:moveTo>
                    <a:pt x="2846" y="1"/>
                  </a:moveTo>
                  <a:cubicBezTo>
                    <a:pt x="1358" y="1549"/>
                    <a:pt x="346" y="3537"/>
                    <a:pt x="1" y="5763"/>
                  </a:cubicBezTo>
                  <a:lnTo>
                    <a:pt x="2894" y="5680"/>
                  </a:lnTo>
                  <a:lnTo>
                    <a:pt x="4835" y="1977"/>
                  </a:lnTo>
                  <a:lnTo>
                    <a:pt x="28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6" name="Google Shape;1536;p8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37" name="Google Shape;1537;p80"/>
          <p:cNvSpPr txBox="1"/>
          <p:nvPr/>
        </p:nvSpPr>
        <p:spPr>
          <a:xfrm>
            <a:off x="471575" y="1052825"/>
            <a:ext cx="7468500" cy="289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solidFill>
                  <a:schemeClr val="dk1"/>
                </a:solidFill>
                <a:latin typeface="Roboto"/>
                <a:ea typeface="Roboto"/>
                <a:cs typeface="Roboto"/>
                <a:sym typeface="Roboto"/>
              </a:rPr>
              <a:t>Waterfall Model</a:t>
            </a:r>
            <a:endParaRPr b="1" sz="1500">
              <a:solidFill>
                <a:schemeClr val="dk1"/>
              </a:solidFill>
              <a:latin typeface="Roboto"/>
              <a:ea typeface="Roboto"/>
              <a:cs typeface="Roboto"/>
              <a:sym typeface="Roboto"/>
            </a:endParaRPr>
          </a:p>
          <a:p>
            <a:pPr indent="0" lvl="0" marL="0" rtl="0" algn="l">
              <a:lnSpc>
                <a:spcPct val="115000"/>
              </a:lnSpc>
              <a:spcBef>
                <a:spcPts val="1500"/>
              </a:spcBef>
              <a:spcAft>
                <a:spcPts val="0"/>
              </a:spcAft>
              <a:buNone/>
            </a:pPr>
            <a:r>
              <a:rPr b="1" lang="en" sz="1200">
                <a:solidFill>
                  <a:schemeClr val="dk1"/>
                </a:solidFill>
                <a:latin typeface="Roboto"/>
                <a:ea typeface="Roboto"/>
                <a:cs typeface="Roboto"/>
                <a:sym typeface="Roboto"/>
              </a:rPr>
              <a:t>1. Requirements Gathering:</a:t>
            </a:r>
            <a:endParaRPr b="1" sz="1200">
              <a:solidFill>
                <a:schemeClr val="dk1"/>
              </a:solidFill>
              <a:latin typeface="Roboto"/>
              <a:ea typeface="Roboto"/>
              <a:cs typeface="Roboto"/>
              <a:sym typeface="Roboto"/>
            </a:endParaRPr>
          </a:p>
          <a:p>
            <a:pPr indent="-304800" lvl="0" marL="457200" rtl="0" algn="l">
              <a:lnSpc>
                <a:spcPct val="115000"/>
              </a:lnSpc>
              <a:spcBef>
                <a:spcPts val="150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project begins with a thorough analysis of the requirements among the team members. The objective is to define the functionality and features expected from the Inventory Management Application.</a:t>
            </a:r>
            <a:endParaRPr sz="1200">
              <a:solidFill>
                <a:schemeClr val="dk1"/>
              </a:solidFill>
              <a:latin typeface="Roboto"/>
              <a:ea typeface="Roboto"/>
              <a:cs typeface="Roboto"/>
              <a:sym typeface="Roboto"/>
            </a:endParaRPr>
          </a:p>
          <a:p>
            <a:pPr indent="0" lvl="0" marL="0" rtl="0" algn="l">
              <a:lnSpc>
                <a:spcPct val="115000"/>
              </a:lnSpc>
              <a:spcBef>
                <a:spcPts val="1500"/>
              </a:spcBef>
              <a:spcAft>
                <a:spcPts val="0"/>
              </a:spcAft>
              <a:buNone/>
            </a:pPr>
            <a:r>
              <a:rPr b="1" lang="en" sz="1200">
                <a:solidFill>
                  <a:schemeClr val="dk1"/>
                </a:solidFill>
                <a:latin typeface="Roboto"/>
                <a:ea typeface="Roboto"/>
                <a:cs typeface="Roboto"/>
                <a:sym typeface="Roboto"/>
              </a:rPr>
              <a:t>2. System Design:</a:t>
            </a:r>
            <a:endParaRPr b="1" sz="1200">
              <a:solidFill>
                <a:schemeClr val="dk1"/>
              </a:solidFill>
              <a:latin typeface="Roboto"/>
              <a:ea typeface="Roboto"/>
              <a:cs typeface="Roboto"/>
              <a:sym typeface="Roboto"/>
            </a:endParaRPr>
          </a:p>
          <a:p>
            <a:pPr indent="-304800" lvl="0" marL="457200" rtl="0" algn="l">
              <a:lnSpc>
                <a:spcPct val="115000"/>
              </a:lnSpc>
              <a:spcBef>
                <a:spcPts val="1500"/>
              </a:spcBef>
              <a:spcAft>
                <a:spcPts val="0"/>
              </a:spcAft>
              <a:buClr>
                <a:schemeClr val="dk1"/>
              </a:buClr>
              <a:buSzPts val="1200"/>
              <a:buFont typeface="Roboto"/>
              <a:buChar char="●"/>
            </a:pPr>
            <a:r>
              <a:rPr lang="en" sz="1200">
                <a:solidFill>
                  <a:schemeClr val="dk1"/>
                </a:solidFill>
                <a:latin typeface="Roboto"/>
                <a:ea typeface="Roboto"/>
                <a:cs typeface="Roboto"/>
                <a:sym typeface="Roboto"/>
              </a:rPr>
              <a:t>In this phase, the system architecture is designed based on the gathered requirements. Detailed UML Class and Use Case diagrams are created to provide a visual representation of the application's structure and functionality.</a:t>
            </a:r>
            <a:endParaRPr b="1" sz="1200">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1" name="Shape 1541"/>
        <p:cNvGrpSpPr/>
        <p:nvPr/>
      </p:nvGrpSpPr>
      <p:grpSpPr>
        <a:xfrm>
          <a:off x="0" y="0"/>
          <a:ext cx="0" cy="0"/>
          <a:chOff x="0" y="0"/>
          <a:chExt cx="0" cy="0"/>
        </a:xfrm>
      </p:grpSpPr>
      <p:sp>
        <p:nvSpPr>
          <p:cNvPr id="1542" name="Google Shape;1542;p81"/>
          <p:cNvSpPr txBox="1"/>
          <p:nvPr>
            <p:ph type="title"/>
          </p:nvPr>
        </p:nvSpPr>
        <p:spPr>
          <a:xfrm>
            <a:off x="274175" y="236650"/>
            <a:ext cx="8433600" cy="56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Development Process CONTD.</a:t>
            </a:r>
            <a:endParaRPr/>
          </a:p>
        </p:txBody>
      </p:sp>
      <p:sp>
        <p:nvSpPr>
          <p:cNvPr id="1543" name="Google Shape;1543;p81"/>
          <p:cNvSpPr/>
          <p:nvPr/>
        </p:nvSpPr>
        <p:spPr>
          <a:xfrm>
            <a:off x="-475028" y="2711803"/>
            <a:ext cx="1635871" cy="317607"/>
          </a:xfrm>
          <a:custGeom>
            <a:rect b="b" l="l" r="r" t="t"/>
            <a:pathLst>
              <a:path extrusionOk="0" h="17124" w="88199">
                <a:moveTo>
                  <a:pt x="40677" y="0"/>
                </a:moveTo>
                <a:cubicBezTo>
                  <a:pt x="40206" y="0"/>
                  <a:pt x="39728" y="28"/>
                  <a:pt x="39240" y="88"/>
                </a:cubicBezTo>
                <a:cubicBezTo>
                  <a:pt x="29802" y="1232"/>
                  <a:pt x="31871" y="8296"/>
                  <a:pt x="31871" y="8296"/>
                </a:cubicBezTo>
                <a:cubicBezTo>
                  <a:pt x="31871" y="8296"/>
                  <a:pt x="28894" y="3392"/>
                  <a:pt x="23114" y="3392"/>
                </a:cubicBezTo>
                <a:cubicBezTo>
                  <a:pt x="21901" y="3392"/>
                  <a:pt x="20564" y="3608"/>
                  <a:pt x="19106" y="4131"/>
                </a:cubicBezTo>
                <a:cubicBezTo>
                  <a:pt x="10697" y="7143"/>
                  <a:pt x="14425" y="13683"/>
                  <a:pt x="14425" y="13683"/>
                </a:cubicBezTo>
                <a:cubicBezTo>
                  <a:pt x="14083" y="13651"/>
                  <a:pt x="13729" y="13637"/>
                  <a:pt x="13365" y="13637"/>
                </a:cubicBezTo>
                <a:cubicBezTo>
                  <a:pt x="7782" y="13637"/>
                  <a:pt x="1" y="17123"/>
                  <a:pt x="1" y="17123"/>
                </a:cubicBezTo>
                <a:lnTo>
                  <a:pt x="88198" y="17123"/>
                </a:lnTo>
                <a:cubicBezTo>
                  <a:pt x="86320" y="13241"/>
                  <a:pt x="81795" y="12569"/>
                  <a:pt x="78900" y="12569"/>
                </a:cubicBezTo>
                <a:cubicBezTo>
                  <a:pt x="77380" y="12569"/>
                  <a:pt x="76309" y="12754"/>
                  <a:pt x="76306" y="12757"/>
                </a:cubicBezTo>
                <a:cubicBezTo>
                  <a:pt x="74896" y="10843"/>
                  <a:pt x="73068" y="10305"/>
                  <a:pt x="71458" y="10305"/>
                </a:cubicBezTo>
                <a:cubicBezTo>
                  <a:pt x="69389" y="10305"/>
                  <a:pt x="67679" y="11194"/>
                  <a:pt x="67679" y="11194"/>
                </a:cubicBezTo>
                <a:cubicBezTo>
                  <a:pt x="67679" y="11194"/>
                  <a:pt x="66544" y="5694"/>
                  <a:pt x="61969" y="5589"/>
                </a:cubicBezTo>
                <a:cubicBezTo>
                  <a:pt x="61911" y="5587"/>
                  <a:pt x="61853" y="5587"/>
                  <a:pt x="61795" y="5587"/>
                </a:cubicBezTo>
                <a:cubicBezTo>
                  <a:pt x="57350" y="5587"/>
                  <a:pt x="55018" y="9535"/>
                  <a:pt x="55018" y="9535"/>
                </a:cubicBezTo>
                <a:cubicBezTo>
                  <a:pt x="55018" y="9535"/>
                  <a:pt x="49324" y="0"/>
                  <a:pt x="406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44" name="Google Shape;1544;p81"/>
          <p:cNvGrpSpPr/>
          <p:nvPr/>
        </p:nvGrpSpPr>
        <p:grpSpPr>
          <a:xfrm>
            <a:off x="8136388" y="3607913"/>
            <a:ext cx="788225" cy="1677325"/>
            <a:chOff x="2363375" y="2549550"/>
            <a:chExt cx="788225" cy="1677325"/>
          </a:xfrm>
        </p:grpSpPr>
        <p:sp>
          <p:nvSpPr>
            <p:cNvPr id="1545" name="Google Shape;1545;p81"/>
            <p:cNvSpPr/>
            <p:nvPr/>
          </p:nvSpPr>
          <p:spPr>
            <a:xfrm>
              <a:off x="2654475" y="2552225"/>
              <a:ext cx="359000" cy="460200"/>
            </a:xfrm>
            <a:custGeom>
              <a:rect b="b" l="l" r="r" t="t"/>
              <a:pathLst>
                <a:path extrusionOk="0" h="18408" w="14360">
                  <a:moveTo>
                    <a:pt x="14360" y="1"/>
                  </a:moveTo>
                  <a:cubicBezTo>
                    <a:pt x="8300" y="3477"/>
                    <a:pt x="3597" y="7490"/>
                    <a:pt x="1" y="11776"/>
                  </a:cubicBezTo>
                  <a:lnTo>
                    <a:pt x="8109" y="18408"/>
                  </a:lnTo>
                  <a:cubicBezTo>
                    <a:pt x="11407" y="8526"/>
                    <a:pt x="13943" y="1179"/>
                    <a:pt x="143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81"/>
            <p:cNvSpPr/>
            <p:nvPr/>
          </p:nvSpPr>
          <p:spPr>
            <a:xfrm>
              <a:off x="2581275" y="3438950"/>
              <a:ext cx="504550" cy="452750"/>
            </a:xfrm>
            <a:custGeom>
              <a:rect b="b" l="l" r="r" t="t"/>
              <a:pathLst>
                <a:path extrusionOk="0" h="18110" w="20182">
                  <a:moveTo>
                    <a:pt x="20181" y="0"/>
                  </a:moveTo>
                  <a:lnTo>
                    <a:pt x="5203" y="1655"/>
                  </a:lnTo>
                  <a:cubicBezTo>
                    <a:pt x="4036" y="5227"/>
                    <a:pt x="2881" y="8835"/>
                    <a:pt x="1774" y="12383"/>
                  </a:cubicBezTo>
                  <a:lnTo>
                    <a:pt x="1822" y="12407"/>
                  </a:lnTo>
                  <a:lnTo>
                    <a:pt x="1715" y="12549"/>
                  </a:lnTo>
                  <a:cubicBezTo>
                    <a:pt x="1143" y="14419"/>
                    <a:pt x="560" y="16276"/>
                    <a:pt x="0" y="18110"/>
                  </a:cubicBezTo>
                  <a:lnTo>
                    <a:pt x="11061" y="16502"/>
                  </a:lnTo>
                  <a:cubicBezTo>
                    <a:pt x="15502" y="10775"/>
                    <a:pt x="18383" y="5227"/>
                    <a:pt x="201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81"/>
            <p:cNvSpPr/>
            <p:nvPr/>
          </p:nvSpPr>
          <p:spPr>
            <a:xfrm>
              <a:off x="2363375" y="3574075"/>
              <a:ext cx="253325" cy="646825"/>
            </a:xfrm>
            <a:custGeom>
              <a:rect b="b" l="l" r="r" t="t"/>
              <a:pathLst>
                <a:path extrusionOk="0" h="25873" w="10133">
                  <a:moveTo>
                    <a:pt x="655" y="1"/>
                  </a:moveTo>
                  <a:lnTo>
                    <a:pt x="655" y="1"/>
                  </a:lnTo>
                  <a:cubicBezTo>
                    <a:pt x="1" y="13240"/>
                    <a:pt x="3918" y="24170"/>
                    <a:pt x="4561" y="25873"/>
                  </a:cubicBezTo>
                  <a:cubicBezTo>
                    <a:pt x="6085" y="20301"/>
                    <a:pt x="8037" y="13812"/>
                    <a:pt x="10133" y="7097"/>
                  </a:cubicBezTo>
                  <a:lnTo>
                    <a:pt x="65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81"/>
            <p:cNvSpPr/>
            <p:nvPr/>
          </p:nvSpPr>
          <p:spPr>
            <a:xfrm>
              <a:off x="2924175" y="2553725"/>
              <a:ext cx="192000" cy="282500"/>
            </a:xfrm>
            <a:custGeom>
              <a:rect b="b" l="l" r="r" t="t"/>
              <a:pathLst>
                <a:path extrusionOk="0" h="11300" w="7680">
                  <a:moveTo>
                    <a:pt x="3870" y="0"/>
                  </a:moveTo>
                  <a:cubicBezTo>
                    <a:pt x="3620" y="738"/>
                    <a:pt x="2131" y="5037"/>
                    <a:pt x="0" y="11299"/>
                  </a:cubicBezTo>
                  <a:lnTo>
                    <a:pt x="7680" y="9763"/>
                  </a:lnTo>
                  <a:cubicBezTo>
                    <a:pt x="6322" y="4298"/>
                    <a:pt x="4334" y="774"/>
                    <a:pt x="38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81"/>
            <p:cNvSpPr/>
            <p:nvPr/>
          </p:nvSpPr>
          <p:spPr>
            <a:xfrm>
              <a:off x="2817300" y="2804950"/>
              <a:ext cx="334300" cy="349750"/>
            </a:xfrm>
            <a:custGeom>
              <a:rect b="b" l="l" r="r" t="t"/>
              <a:pathLst>
                <a:path extrusionOk="0" h="13990" w="13372">
                  <a:moveTo>
                    <a:pt x="12014" y="0"/>
                  </a:moveTo>
                  <a:lnTo>
                    <a:pt x="4156" y="1560"/>
                  </a:lnTo>
                  <a:cubicBezTo>
                    <a:pt x="2953" y="5179"/>
                    <a:pt x="1525" y="9406"/>
                    <a:pt x="1" y="13990"/>
                  </a:cubicBezTo>
                  <a:lnTo>
                    <a:pt x="13252" y="11609"/>
                  </a:lnTo>
                  <a:cubicBezTo>
                    <a:pt x="13371" y="7180"/>
                    <a:pt x="12800" y="3250"/>
                    <a:pt x="120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81"/>
            <p:cNvSpPr/>
            <p:nvPr/>
          </p:nvSpPr>
          <p:spPr>
            <a:xfrm>
              <a:off x="2713425" y="3102900"/>
              <a:ext cx="434600" cy="369400"/>
            </a:xfrm>
            <a:custGeom>
              <a:rect b="b" l="l" r="r" t="t"/>
              <a:pathLst>
                <a:path extrusionOk="0" h="14776" w="17384">
                  <a:moveTo>
                    <a:pt x="17384" y="0"/>
                  </a:moveTo>
                  <a:lnTo>
                    <a:pt x="4037" y="2393"/>
                  </a:lnTo>
                  <a:cubicBezTo>
                    <a:pt x="2739" y="6322"/>
                    <a:pt x="1370" y="10525"/>
                    <a:pt x="0" y="14776"/>
                  </a:cubicBezTo>
                  <a:lnTo>
                    <a:pt x="14990" y="13145"/>
                  </a:lnTo>
                  <a:cubicBezTo>
                    <a:pt x="16574" y="8442"/>
                    <a:pt x="17264" y="4024"/>
                    <a:pt x="1738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81"/>
            <p:cNvSpPr/>
            <p:nvPr/>
          </p:nvSpPr>
          <p:spPr>
            <a:xfrm>
              <a:off x="2380350" y="3151700"/>
              <a:ext cx="360475" cy="592375"/>
            </a:xfrm>
            <a:custGeom>
              <a:rect b="b" l="l" r="r" t="t"/>
              <a:pathLst>
                <a:path extrusionOk="0" h="23695" w="14419">
                  <a:moveTo>
                    <a:pt x="3596" y="1"/>
                  </a:moveTo>
                  <a:cubicBezTo>
                    <a:pt x="1334" y="5585"/>
                    <a:pt x="286" y="11240"/>
                    <a:pt x="0" y="16539"/>
                  </a:cubicBezTo>
                  <a:lnTo>
                    <a:pt x="9561" y="23694"/>
                  </a:lnTo>
                  <a:cubicBezTo>
                    <a:pt x="11145" y="18646"/>
                    <a:pt x="12788" y="13502"/>
                    <a:pt x="14419" y="8526"/>
                  </a:cubicBezTo>
                  <a:lnTo>
                    <a:pt x="359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81"/>
            <p:cNvSpPr/>
            <p:nvPr/>
          </p:nvSpPr>
          <p:spPr>
            <a:xfrm>
              <a:off x="2472925" y="2852575"/>
              <a:ext cx="381325" cy="504550"/>
            </a:xfrm>
            <a:custGeom>
              <a:rect b="b" l="l" r="r" t="t"/>
              <a:pathLst>
                <a:path extrusionOk="0" h="20182" w="15253">
                  <a:moveTo>
                    <a:pt x="7049" y="0"/>
                  </a:moveTo>
                  <a:cubicBezTo>
                    <a:pt x="3941" y="3739"/>
                    <a:pt x="1643" y="7680"/>
                    <a:pt x="0" y="11668"/>
                  </a:cubicBezTo>
                  <a:lnTo>
                    <a:pt x="10787" y="20181"/>
                  </a:lnTo>
                  <a:cubicBezTo>
                    <a:pt x="12347" y="15431"/>
                    <a:pt x="13871" y="10847"/>
                    <a:pt x="15252" y="6715"/>
                  </a:cubicBezTo>
                  <a:lnTo>
                    <a:pt x="704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81"/>
            <p:cNvSpPr/>
            <p:nvPr/>
          </p:nvSpPr>
          <p:spPr>
            <a:xfrm>
              <a:off x="2485125" y="3860425"/>
              <a:ext cx="366425" cy="362575"/>
            </a:xfrm>
            <a:custGeom>
              <a:rect b="b" l="l" r="r" t="t"/>
              <a:pathLst>
                <a:path extrusionOk="0" h="14503" w="14657">
                  <a:moveTo>
                    <a:pt x="14657" y="1"/>
                  </a:moveTo>
                  <a:lnTo>
                    <a:pt x="3763" y="1584"/>
                  </a:lnTo>
                  <a:cubicBezTo>
                    <a:pt x="2370" y="6180"/>
                    <a:pt x="1072" y="10549"/>
                    <a:pt x="0" y="14502"/>
                  </a:cubicBezTo>
                  <a:cubicBezTo>
                    <a:pt x="6120" y="9621"/>
                    <a:pt x="10918" y="4751"/>
                    <a:pt x="146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81"/>
            <p:cNvSpPr/>
            <p:nvPr/>
          </p:nvSpPr>
          <p:spPr>
            <a:xfrm>
              <a:off x="2380650" y="2549550"/>
              <a:ext cx="767975" cy="1677325"/>
            </a:xfrm>
            <a:custGeom>
              <a:rect b="b" l="l" r="r" t="t"/>
              <a:pathLst>
                <a:path extrusionOk="0" h="67093" w="30719">
                  <a:moveTo>
                    <a:pt x="25503" y="1"/>
                  </a:moveTo>
                  <a:cubicBezTo>
                    <a:pt x="25444" y="48"/>
                    <a:pt x="25372" y="72"/>
                    <a:pt x="25313" y="120"/>
                  </a:cubicBezTo>
                  <a:cubicBezTo>
                    <a:pt x="24908" y="1298"/>
                    <a:pt x="22360" y="8644"/>
                    <a:pt x="19062" y="18527"/>
                  </a:cubicBezTo>
                  <a:lnTo>
                    <a:pt x="10954" y="11895"/>
                  </a:lnTo>
                  <a:cubicBezTo>
                    <a:pt x="10894" y="11966"/>
                    <a:pt x="10811" y="12038"/>
                    <a:pt x="10752" y="12121"/>
                  </a:cubicBezTo>
                  <a:lnTo>
                    <a:pt x="18955" y="18824"/>
                  </a:lnTo>
                  <a:cubicBezTo>
                    <a:pt x="17574" y="22980"/>
                    <a:pt x="16050" y="27552"/>
                    <a:pt x="14502" y="32314"/>
                  </a:cubicBezTo>
                  <a:lnTo>
                    <a:pt x="3715" y="23801"/>
                  </a:lnTo>
                  <a:cubicBezTo>
                    <a:pt x="3667" y="23884"/>
                    <a:pt x="3644" y="23992"/>
                    <a:pt x="3596" y="24087"/>
                  </a:cubicBezTo>
                  <a:lnTo>
                    <a:pt x="14419" y="32612"/>
                  </a:lnTo>
                  <a:cubicBezTo>
                    <a:pt x="12799" y="37577"/>
                    <a:pt x="11144" y="42732"/>
                    <a:pt x="9561" y="47780"/>
                  </a:cubicBezTo>
                  <a:lnTo>
                    <a:pt x="12" y="40613"/>
                  </a:lnTo>
                  <a:cubicBezTo>
                    <a:pt x="12" y="40732"/>
                    <a:pt x="0" y="40851"/>
                    <a:pt x="0" y="40970"/>
                  </a:cubicBezTo>
                  <a:lnTo>
                    <a:pt x="9478" y="48078"/>
                  </a:lnTo>
                  <a:cubicBezTo>
                    <a:pt x="7382" y="54781"/>
                    <a:pt x="5441" y="61270"/>
                    <a:pt x="3894" y="66854"/>
                  </a:cubicBezTo>
                  <a:cubicBezTo>
                    <a:pt x="3953" y="67009"/>
                    <a:pt x="3989" y="67092"/>
                    <a:pt x="3989" y="67092"/>
                  </a:cubicBezTo>
                  <a:cubicBezTo>
                    <a:pt x="4048" y="67033"/>
                    <a:pt x="4120" y="66985"/>
                    <a:pt x="4179" y="66925"/>
                  </a:cubicBezTo>
                  <a:cubicBezTo>
                    <a:pt x="5263" y="62996"/>
                    <a:pt x="6549" y="58615"/>
                    <a:pt x="7942" y="54007"/>
                  </a:cubicBezTo>
                  <a:lnTo>
                    <a:pt x="18824" y="52424"/>
                  </a:lnTo>
                  <a:cubicBezTo>
                    <a:pt x="18907" y="52305"/>
                    <a:pt x="19003" y="52197"/>
                    <a:pt x="19086" y="52078"/>
                  </a:cubicBezTo>
                  <a:lnTo>
                    <a:pt x="19086" y="52078"/>
                  </a:lnTo>
                  <a:lnTo>
                    <a:pt x="8025" y="53686"/>
                  </a:lnTo>
                  <a:cubicBezTo>
                    <a:pt x="8585" y="51852"/>
                    <a:pt x="9168" y="49995"/>
                    <a:pt x="9740" y="48125"/>
                  </a:cubicBezTo>
                  <a:lnTo>
                    <a:pt x="9847" y="47983"/>
                  </a:lnTo>
                  <a:lnTo>
                    <a:pt x="9799" y="47959"/>
                  </a:lnTo>
                  <a:cubicBezTo>
                    <a:pt x="10918" y="44399"/>
                    <a:pt x="12061" y="40779"/>
                    <a:pt x="13216" y="37231"/>
                  </a:cubicBezTo>
                  <a:lnTo>
                    <a:pt x="28194" y="35576"/>
                  </a:lnTo>
                  <a:cubicBezTo>
                    <a:pt x="28230" y="35469"/>
                    <a:pt x="28278" y="35362"/>
                    <a:pt x="28301" y="35255"/>
                  </a:cubicBezTo>
                  <a:lnTo>
                    <a:pt x="28301" y="35255"/>
                  </a:lnTo>
                  <a:lnTo>
                    <a:pt x="13299" y="36910"/>
                  </a:lnTo>
                  <a:cubicBezTo>
                    <a:pt x="14669" y="32659"/>
                    <a:pt x="16050" y="28456"/>
                    <a:pt x="17348" y="24515"/>
                  </a:cubicBezTo>
                  <a:lnTo>
                    <a:pt x="30695" y="22122"/>
                  </a:lnTo>
                  <a:cubicBezTo>
                    <a:pt x="30695" y="22015"/>
                    <a:pt x="30695" y="21908"/>
                    <a:pt x="30718" y="21825"/>
                  </a:cubicBezTo>
                  <a:lnTo>
                    <a:pt x="30718" y="21825"/>
                  </a:lnTo>
                  <a:lnTo>
                    <a:pt x="17467" y="24206"/>
                  </a:lnTo>
                  <a:cubicBezTo>
                    <a:pt x="18991" y="19622"/>
                    <a:pt x="20419" y="15383"/>
                    <a:pt x="21634" y="11776"/>
                  </a:cubicBezTo>
                  <a:lnTo>
                    <a:pt x="29492" y="10216"/>
                  </a:lnTo>
                  <a:cubicBezTo>
                    <a:pt x="29468" y="10109"/>
                    <a:pt x="29444" y="10026"/>
                    <a:pt x="29421" y="9930"/>
                  </a:cubicBezTo>
                  <a:lnTo>
                    <a:pt x="21741" y="11466"/>
                  </a:lnTo>
                  <a:cubicBezTo>
                    <a:pt x="23872" y="5192"/>
                    <a:pt x="25337" y="905"/>
                    <a:pt x="25611" y="167"/>
                  </a:cubicBezTo>
                  <a:cubicBezTo>
                    <a:pt x="25551" y="60"/>
                    <a:pt x="25503" y="1"/>
                    <a:pt x="25503" y="1"/>
                  </a:cubicBezTo>
                  <a:close/>
                </a:path>
              </a:pathLst>
            </a:custGeom>
            <a:solidFill>
              <a:schemeClr val="accent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5" name="Google Shape;1555;p81"/>
          <p:cNvGrpSpPr/>
          <p:nvPr/>
        </p:nvGrpSpPr>
        <p:grpSpPr>
          <a:xfrm rot="-4724303">
            <a:off x="7359979" y="4393746"/>
            <a:ext cx="861498" cy="1028582"/>
            <a:chOff x="1521900" y="2791675"/>
            <a:chExt cx="861450" cy="1028525"/>
          </a:xfrm>
        </p:grpSpPr>
        <p:sp>
          <p:nvSpPr>
            <p:cNvPr id="1556" name="Google Shape;1556;p81"/>
            <p:cNvSpPr/>
            <p:nvPr/>
          </p:nvSpPr>
          <p:spPr>
            <a:xfrm>
              <a:off x="1874925" y="2965975"/>
              <a:ext cx="196775" cy="378350"/>
            </a:xfrm>
            <a:custGeom>
              <a:rect b="b" l="l" r="r" t="t"/>
              <a:pathLst>
                <a:path extrusionOk="0" h="15134" w="7871">
                  <a:moveTo>
                    <a:pt x="4856" y="0"/>
                  </a:moveTo>
                  <a:cubicBezTo>
                    <a:pt x="3268" y="0"/>
                    <a:pt x="1475" y="224"/>
                    <a:pt x="108" y="1274"/>
                  </a:cubicBezTo>
                  <a:cubicBezTo>
                    <a:pt x="0" y="3894"/>
                    <a:pt x="310" y="9061"/>
                    <a:pt x="3299" y="15133"/>
                  </a:cubicBezTo>
                  <a:cubicBezTo>
                    <a:pt x="4882" y="12395"/>
                    <a:pt x="6418" y="9847"/>
                    <a:pt x="7871" y="7501"/>
                  </a:cubicBezTo>
                  <a:cubicBezTo>
                    <a:pt x="6989" y="5156"/>
                    <a:pt x="6775" y="2132"/>
                    <a:pt x="6739" y="48"/>
                  </a:cubicBezTo>
                  <a:cubicBezTo>
                    <a:pt x="6668" y="54"/>
                    <a:pt x="6594" y="57"/>
                    <a:pt x="6516" y="57"/>
                  </a:cubicBezTo>
                  <a:cubicBezTo>
                    <a:pt x="6439" y="57"/>
                    <a:pt x="6358" y="54"/>
                    <a:pt x="6275" y="48"/>
                  </a:cubicBezTo>
                  <a:cubicBezTo>
                    <a:pt x="5836" y="22"/>
                    <a:pt x="5356" y="0"/>
                    <a:pt x="48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81"/>
            <p:cNvSpPr/>
            <p:nvPr/>
          </p:nvSpPr>
          <p:spPr>
            <a:xfrm>
              <a:off x="1742475" y="3618725"/>
              <a:ext cx="485800" cy="201475"/>
            </a:xfrm>
            <a:custGeom>
              <a:rect b="b" l="l" r="r" t="t"/>
              <a:pathLst>
                <a:path extrusionOk="0" h="8059" w="19432">
                  <a:moveTo>
                    <a:pt x="19372" y="1"/>
                  </a:moveTo>
                  <a:lnTo>
                    <a:pt x="19372" y="1"/>
                  </a:lnTo>
                  <a:cubicBezTo>
                    <a:pt x="15121" y="1929"/>
                    <a:pt x="9942" y="2346"/>
                    <a:pt x="6334" y="2346"/>
                  </a:cubicBezTo>
                  <a:cubicBezTo>
                    <a:pt x="3798" y="2346"/>
                    <a:pt x="2048" y="2156"/>
                    <a:pt x="1929" y="2144"/>
                  </a:cubicBezTo>
                  <a:cubicBezTo>
                    <a:pt x="1274" y="3465"/>
                    <a:pt x="619" y="4823"/>
                    <a:pt x="0" y="6168"/>
                  </a:cubicBezTo>
                  <a:cubicBezTo>
                    <a:pt x="1996" y="7376"/>
                    <a:pt x="5113" y="8059"/>
                    <a:pt x="8203" y="8059"/>
                  </a:cubicBezTo>
                  <a:cubicBezTo>
                    <a:pt x="11877" y="8059"/>
                    <a:pt x="15512" y="7093"/>
                    <a:pt x="17181" y="4894"/>
                  </a:cubicBezTo>
                  <a:cubicBezTo>
                    <a:pt x="18991" y="2537"/>
                    <a:pt x="19431" y="1251"/>
                    <a:pt x="193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81"/>
            <p:cNvSpPr/>
            <p:nvPr/>
          </p:nvSpPr>
          <p:spPr>
            <a:xfrm>
              <a:off x="2149375" y="2804950"/>
              <a:ext cx="233975" cy="239825"/>
            </a:xfrm>
            <a:custGeom>
              <a:rect b="b" l="l" r="r" t="t"/>
              <a:pathLst>
                <a:path extrusionOk="0" h="9593" w="9359">
                  <a:moveTo>
                    <a:pt x="6537" y="0"/>
                  </a:moveTo>
                  <a:cubicBezTo>
                    <a:pt x="5417" y="1548"/>
                    <a:pt x="3024" y="4905"/>
                    <a:pt x="0" y="9585"/>
                  </a:cubicBezTo>
                  <a:cubicBezTo>
                    <a:pt x="99" y="9589"/>
                    <a:pt x="225" y="9593"/>
                    <a:pt x="375" y="9593"/>
                  </a:cubicBezTo>
                  <a:cubicBezTo>
                    <a:pt x="1721" y="9593"/>
                    <a:pt x="5035" y="9315"/>
                    <a:pt x="8870" y="7215"/>
                  </a:cubicBezTo>
                  <a:cubicBezTo>
                    <a:pt x="9358" y="5298"/>
                    <a:pt x="9323" y="3143"/>
                    <a:pt x="7965" y="1250"/>
                  </a:cubicBezTo>
                  <a:cubicBezTo>
                    <a:pt x="7561" y="691"/>
                    <a:pt x="7084" y="274"/>
                    <a:pt x="65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81"/>
            <p:cNvSpPr/>
            <p:nvPr/>
          </p:nvSpPr>
          <p:spPr>
            <a:xfrm>
              <a:off x="1920775" y="2995450"/>
              <a:ext cx="456025" cy="430650"/>
            </a:xfrm>
            <a:custGeom>
              <a:rect b="b" l="l" r="r" t="t"/>
              <a:pathLst>
                <a:path extrusionOk="0" h="17226" w="18241">
                  <a:moveTo>
                    <a:pt x="17931" y="0"/>
                  </a:moveTo>
                  <a:lnTo>
                    <a:pt x="17931" y="0"/>
                  </a:lnTo>
                  <a:cubicBezTo>
                    <a:pt x="14073" y="2036"/>
                    <a:pt x="10763" y="2274"/>
                    <a:pt x="9477" y="2274"/>
                  </a:cubicBezTo>
                  <a:cubicBezTo>
                    <a:pt x="9227" y="2274"/>
                    <a:pt x="9061" y="2262"/>
                    <a:pt x="8965" y="2262"/>
                  </a:cubicBezTo>
                  <a:cubicBezTo>
                    <a:pt x="6310" y="6370"/>
                    <a:pt x="3179" y="11478"/>
                    <a:pt x="0" y="17193"/>
                  </a:cubicBezTo>
                  <a:cubicBezTo>
                    <a:pt x="374" y="17215"/>
                    <a:pt x="748" y="17226"/>
                    <a:pt x="1121" y="17226"/>
                  </a:cubicBezTo>
                  <a:cubicBezTo>
                    <a:pt x="8279" y="17226"/>
                    <a:pt x="15282" y="13264"/>
                    <a:pt x="18133" y="11442"/>
                  </a:cubicBezTo>
                  <a:cubicBezTo>
                    <a:pt x="18240" y="10847"/>
                    <a:pt x="18217" y="10216"/>
                    <a:pt x="18062" y="9537"/>
                  </a:cubicBezTo>
                  <a:cubicBezTo>
                    <a:pt x="17538" y="7227"/>
                    <a:pt x="16907" y="7084"/>
                    <a:pt x="16407" y="6191"/>
                  </a:cubicBezTo>
                  <a:cubicBezTo>
                    <a:pt x="16407" y="6191"/>
                    <a:pt x="15514" y="4834"/>
                    <a:pt x="16847" y="2524"/>
                  </a:cubicBezTo>
                  <a:cubicBezTo>
                    <a:pt x="17252" y="1798"/>
                    <a:pt x="17657" y="929"/>
                    <a:pt x="179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81"/>
            <p:cNvSpPr/>
            <p:nvPr/>
          </p:nvSpPr>
          <p:spPr>
            <a:xfrm>
              <a:off x="2050850" y="2791675"/>
              <a:ext cx="255100" cy="354100"/>
            </a:xfrm>
            <a:custGeom>
              <a:rect b="b" l="l" r="r" t="t"/>
              <a:pathLst>
                <a:path extrusionOk="0" h="14164" w="10204">
                  <a:moveTo>
                    <a:pt x="8193" y="1"/>
                  </a:moveTo>
                  <a:cubicBezTo>
                    <a:pt x="6319" y="1"/>
                    <a:pt x="4444" y="956"/>
                    <a:pt x="3739" y="2400"/>
                  </a:cubicBezTo>
                  <a:cubicBezTo>
                    <a:pt x="2631" y="4663"/>
                    <a:pt x="1977" y="6698"/>
                    <a:pt x="0" y="6996"/>
                  </a:cubicBezTo>
                  <a:cubicBezTo>
                    <a:pt x="24" y="8996"/>
                    <a:pt x="226" y="11878"/>
                    <a:pt x="1024" y="14164"/>
                  </a:cubicBezTo>
                  <a:cubicBezTo>
                    <a:pt x="5275" y="7365"/>
                    <a:pt x="8763" y="2400"/>
                    <a:pt x="10204" y="412"/>
                  </a:cubicBezTo>
                  <a:cubicBezTo>
                    <a:pt x="9573" y="130"/>
                    <a:pt x="8883" y="1"/>
                    <a:pt x="81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81"/>
            <p:cNvSpPr/>
            <p:nvPr/>
          </p:nvSpPr>
          <p:spPr>
            <a:xfrm>
              <a:off x="1521900" y="3238025"/>
              <a:ext cx="320600" cy="530450"/>
            </a:xfrm>
            <a:custGeom>
              <a:rect b="b" l="l" r="r" t="t"/>
              <a:pathLst>
                <a:path extrusionOk="0" h="21218" w="12824">
                  <a:moveTo>
                    <a:pt x="7959" y="0"/>
                  </a:moveTo>
                  <a:cubicBezTo>
                    <a:pt x="4903" y="0"/>
                    <a:pt x="1150" y="621"/>
                    <a:pt x="596" y="6811"/>
                  </a:cubicBezTo>
                  <a:cubicBezTo>
                    <a:pt x="1" y="13514"/>
                    <a:pt x="4263" y="18324"/>
                    <a:pt x="8454" y="21158"/>
                  </a:cubicBezTo>
                  <a:cubicBezTo>
                    <a:pt x="8478" y="21194"/>
                    <a:pt x="8526" y="21206"/>
                    <a:pt x="8549" y="21218"/>
                  </a:cubicBezTo>
                  <a:cubicBezTo>
                    <a:pt x="9942" y="18265"/>
                    <a:pt x="11383" y="15372"/>
                    <a:pt x="12824" y="12609"/>
                  </a:cubicBezTo>
                  <a:cubicBezTo>
                    <a:pt x="10026" y="9478"/>
                    <a:pt x="8585" y="3025"/>
                    <a:pt x="8049" y="1"/>
                  </a:cubicBezTo>
                  <a:cubicBezTo>
                    <a:pt x="8019" y="0"/>
                    <a:pt x="7989" y="0"/>
                    <a:pt x="79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81"/>
            <p:cNvSpPr/>
            <p:nvPr/>
          </p:nvSpPr>
          <p:spPr>
            <a:xfrm>
              <a:off x="1730850" y="3004375"/>
              <a:ext cx="222075" cy="541750"/>
            </a:xfrm>
            <a:custGeom>
              <a:rect b="b" l="l" r="r" t="t"/>
              <a:pathLst>
                <a:path extrusionOk="0" h="21670" w="8883">
                  <a:moveTo>
                    <a:pt x="5549" y="0"/>
                  </a:moveTo>
                  <a:lnTo>
                    <a:pt x="5549" y="0"/>
                  </a:lnTo>
                  <a:cubicBezTo>
                    <a:pt x="4942" y="548"/>
                    <a:pt x="4442" y="1298"/>
                    <a:pt x="4109" y="2286"/>
                  </a:cubicBezTo>
                  <a:cubicBezTo>
                    <a:pt x="2813" y="6184"/>
                    <a:pt x="3474" y="9348"/>
                    <a:pt x="448" y="9348"/>
                  </a:cubicBezTo>
                  <a:cubicBezTo>
                    <a:pt x="415" y="9348"/>
                    <a:pt x="381" y="9347"/>
                    <a:pt x="346" y="9347"/>
                  </a:cubicBezTo>
                  <a:lnTo>
                    <a:pt x="1" y="9347"/>
                  </a:lnTo>
                  <a:cubicBezTo>
                    <a:pt x="549" y="12335"/>
                    <a:pt x="1977" y="18610"/>
                    <a:pt x="4632" y="21670"/>
                  </a:cubicBezTo>
                  <a:cubicBezTo>
                    <a:pt x="5466" y="20074"/>
                    <a:pt x="6311" y="18503"/>
                    <a:pt x="7157" y="16979"/>
                  </a:cubicBezTo>
                  <a:lnTo>
                    <a:pt x="7180" y="16800"/>
                  </a:lnTo>
                  <a:lnTo>
                    <a:pt x="7252" y="16800"/>
                  </a:lnTo>
                  <a:cubicBezTo>
                    <a:pt x="7799" y="15824"/>
                    <a:pt x="8335" y="14847"/>
                    <a:pt x="8883" y="13919"/>
                  </a:cubicBezTo>
                  <a:cubicBezTo>
                    <a:pt x="5894" y="7906"/>
                    <a:pt x="5490" y="2751"/>
                    <a:pt x="55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81"/>
            <p:cNvSpPr/>
            <p:nvPr/>
          </p:nvSpPr>
          <p:spPr>
            <a:xfrm>
              <a:off x="1794550" y="3291900"/>
              <a:ext cx="577175" cy="377950"/>
            </a:xfrm>
            <a:custGeom>
              <a:rect b="b" l="l" r="r" t="t"/>
              <a:pathLst>
                <a:path extrusionOk="0" h="15118" w="23087">
                  <a:moveTo>
                    <a:pt x="23087" y="1"/>
                  </a:moveTo>
                  <a:cubicBezTo>
                    <a:pt x="20063" y="1906"/>
                    <a:pt x="13205" y="5656"/>
                    <a:pt x="6168" y="5656"/>
                  </a:cubicBezTo>
                  <a:cubicBezTo>
                    <a:pt x="5740" y="5656"/>
                    <a:pt x="5311" y="5644"/>
                    <a:pt x="4894" y="5608"/>
                  </a:cubicBezTo>
                  <a:cubicBezTo>
                    <a:pt x="3251" y="8561"/>
                    <a:pt x="1608" y="11681"/>
                    <a:pt x="1" y="14919"/>
                  </a:cubicBezTo>
                  <a:cubicBezTo>
                    <a:pt x="421" y="14964"/>
                    <a:pt x="2021" y="15117"/>
                    <a:pt x="4218" y="15117"/>
                  </a:cubicBezTo>
                  <a:cubicBezTo>
                    <a:pt x="7818" y="15117"/>
                    <a:pt x="13021" y="14707"/>
                    <a:pt x="17265" y="12740"/>
                  </a:cubicBezTo>
                  <a:cubicBezTo>
                    <a:pt x="17170" y="11895"/>
                    <a:pt x="16872" y="11014"/>
                    <a:pt x="16646" y="9776"/>
                  </a:cubicBezTo>
                  <a:cubicBezTo>
                    <a:pt x="16074" y="6597"/>
                    <a:pt x="16408" y="6299"/>
                    <a:pt x="19598" y="3977"/>
                  </a:cubicBezTo>
                  <a:cubicBezTo>
                    <a:pt x="21611" y="2513"/>
                    <a:pt x="22694" y="1298"/>
                    <a:pt x="230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81"/>
            <p:cNvSpPr/>
            <p:nvPr/>
          </p:nvSpPr>
          <p:spPr>
            <a:xfrm>
              <a:off x="1722525" y="2801950"/>
              <a:ext cx="651300" cy="971575"/>
            </a:xfrm>
            <a:custGeom>
              <a:rect b="b" l="l" r="r" t="t"/>
              <a:pathLst>
                <a:path extrusionOk="0" h="38863" w="26052">
                  <a:moveTo>
                    <a:pt x="23325" y="1"/>
                  </a:moveTo>
                  <a:cubicBezTo>
                    <a:pt x="21872" y="2013"/>
                    <a:pt x="18384" y="6954"/>
                    <a:pt x="14145" y="13753"/>
                  </a:cubicBezTo>
                  <a:cubicBezTo>
                    <a:pt x="13347" y="11455"/>
                    <a:pt x="13133" y="8585"/>
                    <a:pt x="13121" y="6597"/>
                  </a:cubicBezTo>
                  <a:cubicBezTo>
                    <a:pt x="13026" y="6609"/>
                    <a:pt x="12919" y="6621"/>
                    <a:pt x="12824" y="6621"/>
                  </a:cubicBezTo>
                  <a:cubicBezTo>
                    <a:pt x="12847" y="8704"/>
                    <a:pt x="13062" y="11729"/>
                    <a:pt x="13955" y="14074"/>
                  </a:cubicBezTo>
                  <a:cubicBezTo>
                    <a:pt x="12490" y="16420"/>
                    <a:pt x="10966" y="18980"/>
                    <a:pt x="9383" y="21718"/>
                  </a:cubicBezTo>
                  <a:cubicBezTo>
                    <a:pt x="6394" y="15622"/>
                    <a:pt x="6085" y="10467"/>
                    <a:pt x="6180" y="7859"/>
                  </a:cubicBezTo>
                  <a:lnTo>
                    <a:pt x="6180" y="7859"/>
                  </a:lnTo>
                  <a:cubicBezTo>
                    <a:pt x="6085" y="7931"/>
                    <a:pt x="5977" y="8026"/>
                    <a:pt x="5882" y="8109"/>
                  </a:cubicBezTo>
                  <a:cubicBezTo>
                    <a:pt x="5823" y="10848"/>
                    <a:pt x="6216" y="16015"/>
                    <a:pt x="9216" y="22028"/>
                  </a:cubicBezTo>
                  <a:cubicBezTo>
                    <a:pt x="8680" y="22968"/>
                    <a:pt x="8132" y="23933"/>
                    <a:pt x="7585" y="24909"/>
                  </a:cubicBezTo>
                  <a:lnTo>
                    <a:pt x="7513" y="24909"/>
                  </a:lnTo>
                  <a:lnTo>
                    <a:pt x="7490" y="25087"/>
                  </a:lnTo>
                  <a:cubicBezTo>
                    <a:pt x="6644" y="26623"/>
                    <a:pt x="5799" y="28183"/>
                    <a:pt x="4942" y="29790"/>
                  </a:cubicBezTo>
                  <a:cubicBezTo>
                    <a:pt x="2298" y="26742"/>
                    <a:pt x="870" y="20468"/>
                    <a:pt x="322" y="17467"/>
                  </a:cubicBezTo>
                  <a:lnTo>
                    <a:pt x="0" y="17467"/>
                  </a:lnTo>
                  <a:cubicBezTo>
                    <a:pt x="560" y="20492"/>
                    <a:pt x="2001" y="26957"/>
                    <a:pt x="4799" y="30076"/>
                  </a:cubicBezTo>
                  <a:cubicBezTo>
                    <a:pt x="3334" y="32850"/>
                    <a:pt x="1905" y="35732"/>
                    <a:pt x="524" y="38696"/>
                  </a:cubicBezTo>
                  <a:cubicBezTo>
                    <a:pt x="620" y="38756"/>
                    <a:pt x="691" y="38803"/>
                    <a:pt x="774" y="38863"/>
                  </a:cubicBezTo>
                  <a:cubicBezTo>
                    <a:pt x="1417" y="37494"/>
                    <a:pt x="2060" y="36148"/>
                    <a:pt x="2715" y="34827"/>
                  </a:cubicBezTo>
                  <a:cubicBezTo>
                    <a:pt x="2834" y="34839"/>
                    <a:pt x="4584" y="35029"/>
                    <a:pt x="7109" y="35029"/>
                  </a:cubicBezTo>
                  <a:cubicBezTo>
                    <a:pt x="10704" y="35029"/>
                    <a:pt x="15883" y="34612"/>
                    <a:pt x="20146" y="32684"/>
                  </a:cubicBezTo>
                  <a:cubicBezTo>
                    <a:pt x="20146" y="32576"/>
                    <a:pt x="20122" y="32469"/>
                    <a:pt x="20110" y="32374"/>
                  </a:cubicBezTo>
                  <a:cubicBezTo>
                    <a:pt x="15905" y="34322"/>
                    <a:pt x="10741" y="34732"/>
                    <a:pt x="7146" y="34732"/>
                  </a:cubicBezTo>
                  <a:cubicBezTo>
                    <a:pt x="4919" y="34732"/>
                    <a:pt x="3293" y="34575"/>
                    <a:pt x="2870" y="34529"/>
                  </a:cubicBezTo>
                  <a:cubicBezTo>
                    <a:pt x="4477" y="31302"/>
                    <a:pt x="6120" y="28171"/>
                    <a:pt x="7763" y="25230"/>
                  </a:cubicBezTo>
                  <a:cubicBezTo>
                    <a:pt x="8192" y="25254"/>
                    <a:pt x="8621" y="25266"/>
                    <a:pt x="9037" y="25266"/>
                  </a:cubicBezTo>
                  <a:cubicBezTo>
                    <a:pt x="16086" y="25266"/>
                    <a:pt x="22932" y="21516"/>
                    <a:pt x="25944" y="19611"/>
                  </a:cubicBezTo>
                  <a:cubicBezTo>
                    <a:pt x="25992" y="19480"/>
                    <a:pt x="26016" y="19349"/>
                    <a:pt x="26051" y="19194"/>
                  </a:cubicBezTo>
                  <a:lnTo>
                    <a:pt x="26051" y="19194"/>
                  </a:lnTo>
                  <a:cubicBezTo>
                    <a:pt x="23208" y="21029"/>
                    <a:pt x="16194" y="24976"/>
                    <a:pt x="9008" y="24976"/>
                  </a:cubicBezTo>
                  <a:cubicBezTo>
                    <a:pt x="8641" y="24976"/>
                    <a:pt x="8274" y="24966"/>
                    <a:pt x="7906" y="24945"/>
                  </a:cubicBezTo>
                  <a:cubicBezTo>
                    <a:pt x="11097" y="19218"/>
                    <a:pt x="14217" y="14122"/>
                    <a:pt x="16884" y="10014"/>
                  </a:cubicBezTo>
                  <a:cubicBezTo>
                    <a:pt x="16991" y="10014"/>
                    <a:pt x="17145" y="10026"/>
                    <a:pt x="17372" y="10026"/>
                  </a:cubicBezTo>
                  <a:cubicBezTo>
                    <a:pt x="18681" y="10026"/>
                    <a:pt x="21968" y="9788"/>
                    <a:pt x="25825" y="7752"/>
                  </a:cubicBezTo>
                  <a:cubicBezTo>
                    <a:pt x="25873" y="7621"/>
                    <a:pt x="25897" y="7490"/>
                    <a:pt x="25932" y="7347"/>
                  </a:cubicBezTo>
                  <a:lnTo>
                    <a:pt x="25932" y="7347"/>
                  </a:lnTo>
                  <a:cubicBezTo>
                    <a:pt x="22049" y="9478"/>
                    <a:pt x="18706" y="9722"/>
                    <a:pt x="17395" y="9722"/>
                  </a:cubicBezTo>
                  <a:cubicBezTo>
                    <a:pt x="17263" y="9722"/>
                    <a:pt x="17151" y="9720"/>
                    <a:pt x="17062" y="9716"/>
                  </a:cubicBezTo>
                  <a:cubicBezTo>
                    <a:pt x="20086" y="5049"/>
                    <a:pt x="22479" y="1680"/>
                    <a:pt x="23599" y="132"/>
                  </a:cubicBezTo>
                  <a:lnTo>
                    <a:pt x="23325" y="1"/>
                  </a:lnTo>
                  <a:close/>
                </a:path>
              </a:pathLst>
            </a:custGeom>
            <a:solidFill>
              <a:schemeClr val="accent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5" name="Google Shape;1565;p81"/>
          <p:cNvGrpSpPr/>
          <p:nvPr/>
        </p:nvGrpSpPr>
        <p:grpSpPr>
          <a:xfrm>
            <a:off x="5522108" y="4207021"/>
            <a:ext cx="774851" cy="773549"/>
            <a:chOff x="3245625" y="3259150"/>
            <a:chExt cx="535525" cy="534625"/>
          </a:xfrm>
        </p:grpSpPr>
        <p:sp>
          <p:nvSpPr>
            <p:cNvPr id="1566" name="Google Shape;1566;p81"/>
            <p:cNvSpPr/>
            <p:nvPr/>
          </p:nvSpPr>
          <p:spPr>
            <a:xfrm>
              <a:off x="3245625" y="3278500"/>
              <a:ext cx="535525" cy="504850"/>
            </a:xfrm>
            <a:custGeom>
              <a:rect b="b" l="l" r="r" t="t"/>
              <a:pathLst>
                <a:path extrusionOk="0" h="20194" w="21421">
                  <a:moveTo>
                    <a:pt x="12979" y="4632"/>
                  </a:moveTo>
                  <a:lnTo>
                    <a:pt x="15550" y="9347"/>
                  </a:lnTo>
                  <a:lnTo>
                    <a:pt x="12979" y="13729"/>
                  </a:lnTo>
                  <a:lnTo>
                    <a:pt x="7859" y="13729"/>
                  </a:lnTo>
                  <a:lnTo>
                    <a:pt x="4966" y="9359"/>
                  </a:lnTo>
                  <a:lnTo>
                    <a:pt x="6990" y="4978"/>
                  </a:lnTo>
                  <a:lnTo>
                    <a:pt x="12979" y="4632"/>
                  </a:lnTo>
                  <a:close/>
                  <a:moveTo>
                    <a:pt x="14705" y="1"/>
                  </a:moveTo>
                  <a:lnTo>
                    <a:pt x="12860" y="2001"/>
                  </a:lnTo>
                  <a:lnTo>
                    <a:pt x="6537" y="2489"/>
                  </a:lnTo>
                  <a:lnTo>
                    <a:pt x="4728" y="1037"/>
                  </a:lnTo>
                  <a:cubicBezTo>
                    <a:pt x="4097" y="1477"/>
                    <a:pt x="3501" y="1977"/>
                    <a:pt x="2942" y="2549"/>
                  </a:cubicBezTo>
                  <a:lnTo>
                    <a:pt x="4942" y="4525"/>
                  </a:lnTo>
                  <a:lnTo>
                    <a:pt x="3001" y="8252"/>
                  </a:lnTo>
                  <a:lnTo>
                    <a:pt x="120" y="8323"/>
                  </a:lnTo>
                  <a:cubicBezTo>
                    <a:pt x="48" y="8859"/>
                    <a:pt x="1" y="9395"/>
                    <a:pt x="1" y="9943"/>
                  </a:cubicBezTo>
                  <a:cubicBezTo>
                    <a:pt x="1" y="10121"/>
                    <a:pt x="1" y="10300"/>
                    <a:pt x="13" y="10478"/>
                  </a:cubicBezTo>
                  <a:lnTo>
                    <a:pt x="2942" y="10478"/>
                  </a:lnTo>
                  <a:lnTo>
                    <a:pt x="5597" y="14681"/>
                  </a:lnTo>
                  <a:lnTo>
                    <a:pt x="3977" y="17598"/>
                  </a:lnTo>
                  <a:lnTo>
                    <a:pt x="3108" y="17491"/>
                  </a:lnTo>
                  <a:lnTo>
                    <a:pt x="3108" y="17491"/>
                  </a:lnTo>
                  <a:cubicBezTo>
                    <a:pt x="3954" y="18336"/>
                    <a:pt x="4942" y="19039"/>
                    <a:pt x="6025" y="19575"/>
                  </a:cubicBezTo>
                  <a:lnTo>
                    <a:pt x="5882" y="19003"/>
                  </a:lnTo>
                  <a:lnTo>
                    <a:pt x="7633" y="15967"/>
                  </a:lnTo>
                  <a:lnTo>
                    <a:pt x="12943" y="15967"/>
                  </a:lnTo>
                  <a:lnTo>
                    <a:pt x="14062" y="19408"/>
                  </a:lnTo>
                  <a:lnTo>
                    <a:pt x="13705" y="20194"/>
                  </a:lnTo>
                  <a:cubicBezTo>
                    <a:pt x="15026" y="19813"/>
                    <a:pt x="16253" y="19170"/>
                    <a:pt x="17312" y="18336"/>
                  </a:cubicBezTo>
                  <a:lnTo>
                    <a:pt x="16158" y="18146"/>
                  </a:lnTo>
                  <a:lnTo>
                    <a:pt x="15003" y="14991"/>
                  </a:lnTo>
                  <a:lnTo>
                    <a:pt x="17824" y="10466"/>
                  </a:lnTo>
                  <a:lnTo>
                    <a:pt x="21325" y="11252"/>
                  </a:lnTo>
                  <a:cubicBezTo>
                    <a:pt x="21384" y="10824"/>
                    <a:pt x="21420" y="10371"/>
                    <a:pt x="21420" y="9919"/>
                  </a:cubicBezTo>
                  <a:cubicBezTo>
                    <a:pt x="21420" y="9419"/>
                    <a:pt x="21384" y="8931"/>
                    <a:pt x="21313" y="8454"/>
                  </a:cubicBezTo>
                  <a:lnTo>
                    <a:pt x="17574" y="8038"/>
                  </a:lnTo>
                  <a:lnTo>
                    <a:pt x="15146" y="3394"/>
                  </a:lnTo>
                  <a:lnTo>
                    <a:pt x="17051" y="1311"/>
                  </a:lnTo>
                  <a:cubicBezTo>
                    <a:pt x="16336" y="775"/>
                    <a:pt x="15550" y="346"/>
                    <a:pt x="1470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81"/>
            <p:cNvSpPr/>
            <p:nvPr/>
          </p:nvSpPr>
          <p:spPr>
            <a:xfrm>
              <a:off x="3369750" y="3394000"/>
              <a:ext cx="264650" cy="227725"/>
            </a:xfrm>
            <a:custGeom>
              <a:rect b="b" l="l" r="r" t="t"/>
              <a:pathLst>
                <a:path extrusionOk="0" h="9109" w="10586">
                  <a:moveTo>
                    <a:pt x="8014" y="0"/>
                  </a:moveTo>
                  <a:lnTo>
                    <a:pt x="2025" y="358"/>
                  </a:lnTo>
                  <a:lnTo>
                    <a:pt x="1" y="4739"/>
                  </a:lnTo>
                  <a:lnTo>
                    <a:pt x="2894" y="9109"/>
                  </a:lnTo>
                  <a:lnTo>
                    <a:pt x="8014" y="9109"/>
                  </a:lnTo>
                  <a:lnTo>
                    <a:pt x="10585" y="4727"/>
                  </a:lnTo>
                  <a:lnTo>
                    <a:pt x="801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81"/>
            <p:cNvSpPr/>
            <p:nvPr/>
          </p:nvSpPr>
          <p:spPr>
            <a:xfrm>
              <a:off x="3364700" y="3259150"/>
              <a:ext cx="247675" cy="81300"/>
            </a:xfrm>
            <a:custGeom>
              <a:rect b="b" l="l" r="r" t="t"/>
              <a:pathLst>
                <a:path extrusionOk="0" h="3252" w="9907">
                  <a:moveTo>
                    <a:pt x="5941" y="1"/>
                  </a:moveTo>
                  <a:cubicBezTo>
                    <a:pt x="3739" y="1"/>
                    <a:pt x="1691" y="668"/>
                    <a:pt x="0" y="1799"/>
                  </a:cubicBezTo>
                  <a:lnTo>
                    <a:pt x="1798" y="3251"/>
                  </a:lnTo>
                  <a:lnTo>
                    <a:pt x="8097" y="2775"/>
                  </a:lnTo>
                  <a:lnTo>
                    <a:pt x="9906" y="775"/>
                  </a:lnTo>
                  <a:cubicBezTo>
                    <a:pt x="8680" y="287"/>
                    <a:pt x="7335" y="1"/>
                    <a:pt x="59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81"/>
            <p:cNvSpPr/>
            <p:nvPr/>
          </p:nvSpPr>
          <p:spPr>
            <a:xfrm>
              <a:off x="3623650" y="3311550"/>
              <a:ext cx="153925" cy="178625"/>
            </a:xfrm>
            <a:custGeom>
              <a:rect b="b" l="l" r="r" t="t"/>
              <a:pathLst>
                <a:path extrusionOk="0" h="7145" w="6157">
                  <a:moveTo>
                    <a:pt x="1906" y="0"/>
                  </a:moveTo>
                  <a:lnTo>
                    <a:pt x="1" y="2084"/>
                  </a:lnTo>
                  <a:lnTo>
                    <a:pt x="2430" y="6727"/>
                  </a:lnTo>
                  <a:lnTo>
                    <a:pt x="6156" y="7144"/>
                  </a:lnTo>
                  <a:cubicBezTo>
                    <a:pt x="5763" y="4215"/>
                    <a:pt x="4168" y="1667"/>
                    <a:pt x="19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81"/>
            <p:cNvSpPr/>
            <p:nvPr/>
          </p:nvSpPr>
          <p:spPr>
            <a:xfrm>
              <a:off x="3620375" y="3540450"/>
              <a:ext cx="157800" cy="196475"/>
            </a:xfrm>
            <a:custGeom>
              <a:rect b="b" l="l" r="r" t="t"/>
              <a:pathLst>
                <a:path extrusionOk="0" h="7859" w="6312">
                  <a:moveTo>
                    <a:pt x="2811" y="0"/>
                  </a:moveTo>
                  <a:lnTo>
                    <a:pt x="1" y="4513"/>
                  </a:lnTo>
                  <a:lnTo>
                    <a:pt x="1156" y="7668"/>
                  </a:lnTo>
                  <a:lnTo>
                    <a:pt x="2299" y="7858"/>
                  </a:lnTo>
                  <a:cubicBezTo>
                    <a:pt x="4466" y="6168"/>
                    <a:pt x="5954" y="3644"/>
                    <a:pt x="6311" y="786"/>
                  </a:cubicBezTo>
                  <a:lnTo>
                    <a:pt x="28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81"/>
            <p:cNvSpPr/>
            <p:nvPr/>
          </p:nvSpPr>
          <p:spPr>
            <a:xfrm>
              <a:off x="3392075" y="3677375"/>
              <a:ext cx="204825" cy="116400"/>
            </a:xfrm>
            <a:custGeom>
              <a:rect b="b" l="l" r="r" t="t"/>
              <a:pathLst>
                <a:path extrusionOk="0" h="4656" w="8193">
                  <a:moveTo>
                    <a:pt x="1763" y="0"/>
                  </a:moveTo>
                  <a:lnTo>
                    <a:pt x="1" y="3036"/>
                  </a:lnTo>
                  <a:lnTo>
                    <a:pt x="167" y="3584"/>
                  </a:lnTo>
                  <a:cubicBezTo>
                    <a:pt x="1584" y="4275"/>
                    <a:pt x="3156" y="4656"/>
                    <a:pt x="4823" y="4656"/>
                  </a:cubicBezTo>
                  <a:cubicBezTo>
                    <a:pt x="5870" y="4656"/>
                    <a:pt x="6882" y="4513"/>
                    <a:pt x="7835" y="4227"/>
                  </a:cubicBezTo>
                  <a:lnTo>
                    <a:pt x="8192" y="3441"/>
                  </a:lnTo>
                  <a:lnTo>
                    <a:pt x="707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81"/>
            <p:cNvSpPr/>
            <p:nvPr/>
          </p:nvSpPr>
          <p:spPr>
            <a:xfrm>
              <a:off x="3246225" y="3540450"/>
              <a:ext cx="139325" cy="177425"/>
            </a:xfrm>
            <a:custGeom>
              <a:rect b="b" l="l" r="r" t="t"/>
              <a:pathLst>
                <a:path extrusionOk="0" h="7097" w="5573">
                  <a:moveTo>
                    <a:pt x="1" y="0"/>
                  </a:moveTo>
                  <a:cubicBezTo>
                    <a:pt x="143" y="2727"/>
                    <a:pt x="1298" y="5191"/>
                    <a:pt x="3096" y="7001"/>
                  </a:cubicBezTo>
                  <a:lnTo>
                    <a:pt x="3965" y="7096"/>
                  </a:lnTo>
                  <a:lnTo>
                    <a:pt x="5573" y="4179"/>
                  </a:lnTo>
                  <a:lnTo>
                    <a:pt x="29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81"/>
            <p:cNvSpPr/>
            <p:nvPr/>
          </p:nvSpPr>
          <p:spPr>
            <a:xfrm>
              <a:off x="3248900" y="3342200"/>
              <a:ext cx="120875" cy="144100"/>
            </a:xfrm>
            <a:custGeom>
              <a:rect b="b" l="l" r="r" t="t"/>
              <a:pathLst>
                <a:path extrusionOk="0" h="5764" w="4835">
                  <a:moveTo>
                    <a:pt x="2846" y="1"/>
                  </a:moveTo>
                  <a:cubicBezTo>
                    <a:pt x="1358" y="1549"/>
                    <a:pt x="346" y="3537"/>
                    <a:pt x="1" y="5763"/>
                  </a:cubicBezTo>
                  <a:lnTo>
                    <a:pt x="2894" y="5680"/>
                  </a:lnTo>
                  <a:lnTo>
                    <a:pt x="4835" y="1977"/>
                  </a:lnTo>
                  <a:lnTo>
                    <a:pt x="28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4" name="Google Shape;1574;p8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75" name="Google Shape;1575;p81"/>
          <p:cNvSpPr txBox="1"/>
          <p:nvPr/>
        </p:nvSpPr>
        <p:spPr>
          <a:xfrm>
            <a:off x="471575" y="1052825"/>
            <a:ext cx="7468500" cy="3668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500"/>
              </a:spcBef>
              <a:spcAft>
                <a:spcPts val="0"/>
              </a:spcAft>
              <a:buNone/>
            </a:pPr>
            <a:r>
              <a:rPr b="1" lang="en" sz="1200">
                <a:solidFill>
                  <a:schemeClr val="dk1"/>
                </a:solidFill>
                <a:latin typeface="Roboto"/>
                <a:ea typeface="Roboto"/>
                <a:cs typeface="Roboto"/>
                <a:sym typeface="Roboto"/>
              </a:rPr>
              <a:t>3. Implementation:</a:t>
            </a:r>
            <a:endParaRPr b="1" sz="1200">
              <a:solidFill>
                <a:schemeClr val="dk1"/>
              </a:solidFill>
              <a:latin typeface="Roboto"/>
              <a:ea typeface="Roboto"/>
              <a:cs typeface="Roboto"/>
              <a:sym typeface="Roboto"/>
            </a:endParaRPr>
          </a:p>
          <a:p>
            <a:pPr indent="-304800" lvl="0" marL="457200" rtl="0" algn="l">
              <a:lnSpc>
                <a:spcPct val="115000"/>
              </a:lnSpc>
              <a:spcBef>
                <a:spcPts val="150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actual coding and implementation of the Inventory Management Application take place in this phase. Java is employed as the primary programming language, and developers follow best practices to ensure code modularity, readability, and maintainability.</a:t>
            </a:r>
            <a:endParaRPr sz="1200">
              <a:solidFill>
                <a:schemeClr val="dk1"/>
              </a:solidFill>
              <a:latin typeface="Roboto"/>
              <a:ea typeface="Roboto"/>
              <a:cs typeface="Roboto"/>
              <a:sym typeface="Roboto"/>
            </a:endParaRPr>
          </a:p>
          <a:p>
            <a:pPr indent="0" lvl="0" marL="0" rtl="0" algn="l">
              <a:lnSpc>
                <a:spcPct val="115000"/>
              </a:lnSpc>
              <a:spcBef>
                <a:spcPts val="1500"/>
              </a:spcBef>
              <a:spcAft>
                <a:spcPts val="0"/>
              </a:spcAft>
              <a:buNone/>
            </a:pPr>
            <a:r>
              <a:rPr b="1" lang="en" sz="1200">
                <a:solidFill>
                  <a:schemeClr val="dk1"/>
                </a:solidFill>
                <a:latin typeface="Roboto"/>
                <a:ea typeface="Roboto"/>
                <a:cs typeface="Roboto"/>
                <a:sym typeface="Roboto"/>
              </a:rPr>
              <a:t>4. Integration and Testing:</a:t>
            </a:r>
            <a:endParaRPr b="1" sz="1200">
              <a:solidFill>
                <a:schemeClr val="dk1"/>
              </a:solidFill>
              <a:latin typeface="Roboto"/>
              <a:ea typeface="Roboto"/>
              <a:cs typeface="Roboto"/>
              <a:sym typeface="Roboto"/>
            </a:endParaRPr>
          </a:p>
          <a:p>
            <a:pPr indent="-304800" lvl="0" marL="457200" rtl="0" algn="l">
              <a:lnSpc>
                <a:spcPct val="115000"/>
              </a:lnSpc>
              <a:spcBef>
                <a:spcPts val="1500"/>
              </a:spcBef>
              <a:spcAft>
                <a:spcPts val="0"/>
              </a:spcAft>
              <a:buClr>
                <a:schemeClr val="dk1"/>
              </a:buClr>
              <a:buSzPts val="1200"/>
              <a:buFont typeface="Roboto"/>
              <a:buChar char="●"/>
            </a:pPr>
            <a:r>
              <a:rPr lang="en" sz="1200">
                <a:solidFill>
                  <a:schemeClr val="dk1"/>
                </a:solidFill>
                <a:latin typeface="Roboto"/>
                <a:ea typeface="Roboto"/>
                <a:cs typeface="Roboto"/>
                <a:sym typeface="Roboto"/>
              </a:rPr>
              <a:t>Components developed in the implementation phase are integrated to form a complete system. Rigorous testing, including unit testing, integration testing, and system testing, is carried out to identify and rectify any bugs or issues.</a:t>
            </a:r>
            <a:endParaRPr sz="1200">
              <a:solidFill>
                <a:schemeClr val="dk1"/>
              </a:solidFill>
              <a:latin typeface="Roboto"/>
              <a:ea typeface="Roboto"/>
              <a:cs typeface="Roboto"/>
              <a:sym typeface="Roboto"/>
            </a:endParaRPr>
          </a:p>
          <a:p>
            <a:pPr indent="0" lvl="0" marL="0" rtl="0" algn="l">
              <a:lnSpc>
                <a:spcPct val="115000"/>
              </a:lnSpc>
              <a:spcBef>
                <a:spcPts val="1500"/>
              </a:spcBef>
              <a:spcAft>
                <a:spcPts val="0"/>
              </a:spcAft>
              <a:buNone/>
            </a:pPr>
            <a:r>
              <a:rPr b="1" lang="en" sz="1200">
                <a:solidFill>
                  <a:schemeClr val="dk1"/>
                </a:solidFill>
                <a:latin typeface="Roboto"/>
                <a:ea typeface="Roboto"/>
                <a:cs typeface="Roboto"/>
                <a:sym typeface="Roboto"/>
              </a:rPr>
              <a:t>5. Deployment:</a:t>
            </a:r>
            <a:endParaRPr b="1" sz="1200">
              <a:solidFill>
                <a:schemeClr val="dk1"/>
              </a:solidFill>
              <a:latin typeface="Roboto"/>
              <a:ea typeface="Roboto"/>
              <a:cs typeface="Roboto"/>
              <a:sym typeface="Roboto"/>
            </a:endParaRPr>
          </a:p>
          <a:p>
            <a:pPr indent="-304800" lvl="0" marL="457200" rtl="0" algn="l">
              <a:lnSpc>
                <a:spcPct val="115000"/>
              </a:lnSpc>
              <a:spcBef>
                <a:spcPts val="1500"/>
              </a:spcBef>
              <a:spcAft>
                <a:spcPts val="0"/>
              </a:spcAft>
              <a:buClr>
                <a:schemeClr val="dk1"/>
              </a:buClr>
              <a:buSzPts val="1200"/>
              <a:buFont typeface="Roboto"/>
              <a:buChar char="●"/>
            </a:pPr>
            <a:r>
              <a:rPr lang="en" sz="1200">
                <a:solidFill>
                  <a:schemeClr val="dk1"/>
                </a:solidFill>
                <a:latin typeface="Roboto"/>
                <a:ea typeface="Roboto"/>
                <a:cs typeface="Roboto"/>
                <a:sym typeface="Roboto"/>
              </a:rPr>
              <a:t>Once the application is thoroughly tested and approved, it is deployed to a production environment. This phase involves setting up the necessary infrastructure, configuring servers, and ensuring that the application is ready for use by end-users.</a:t>
            </a:r>
            <a:endParaRPr b="1" sz="120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Epic Toys Adventures by Slidesgo">
  <a:themeElements>
    <a:clrScheme name="Simple Light">
      <a:dk1>
        <a:srgbClr val="2C2C2C"/>
      </a:dk1>
      <a:lt1>
        <a:srgbClr val="FCF5EF"/>
      </a:lt1>
      <a:dk2>
        <a:srgbClr val="E0D3C7"/>
      </a:dk2>
      <a:lt2>
        <a:srgbClr val="84AECE"/>
      </a:lt2>
      <a:accent1>
        <a:srgbClr val="EFC05B"/>
      </a:accent1>
      <a:accent2>
        <a:srgbClr val="DF5937"/>
      </a:accent2>
      <a:accent3>
        <a:srgbClr val="64B084"/>
      </a:accent3>
      <a:accent4>
        <a:srgbClr val="662821"/>
      </a:accent4>
      <a:accent5>
        <a:srgbClr val="FFFFFF"/>
      </a:accent5>
      <a:accent6>
        <a:srgbClr val="FFFFFF"/>
      </a:accent6>
      <a:hlink>
        <a:srgbClr val="2C2C2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Epic Toys Adventures by Slidesgo">
  <a:themeElements>
    <a:clrScheme name="Simple Light">
      <a:dk1>
        <a:srgbClr val="2C2C2C"/>
      </a:dk1>
      <a:lt1>
        <a:srgbClr val="FCF5EF"/>
      </a:lt1>
      <a:dk2>
        <a:srgbClr val="E0D3C7"/>
      </a:dk2>
      <a:lt2>
        <a:srgbClr val="84AECE"/>
      </a:lt2>
      <a:accent1>
        <a:srgbClr val="EFC05B"/>
      </a:accent1>
      <a:accent2>
        <a:srgbClr val="DF5937"/>
      </a:accent2>
      <a:accent3>
        <a:srgbClr val="64B084"/>
      </a:accent3>
      <a:accent4>
        <a:srgbClr val="662821"/>
      </a:accent4>
      <a:accent5>
        <a:srgbClr val="FFFFFF"/>
      </a:accent5>
      <a:accent6>
        <a:srgbClr val="FFFFFF"/>
      </a:accent6>
      <a:hlink>
        <a:srgbClr val="2C2C2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