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A6FDBB-6412-4FF6-B2B6-DDAF2AF0E1C1}" type="datetimeFigureOut">
              <a:rPr lang="en-US" smtClean="0"/>
              <a:pPr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92883F-DFDA-4341-8324-7DEC6BEE4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743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T-20 World-Cup </a:t>
            </a:r>
            <a:r>
              <a:rPr lang="en-US" b="1" dirty="0" smtClean="0">
                <a:solidFill>
                  <a:schemeClr val="tx1"/>
                </a:solidFill>
              </a:rPr>
              <a:t>2016 </a:t>
            </a:r>
            <a:r>
              <a:rPr lang="en-US" b="1" dirty="0" smtClean="0">
                <a:solidFill>
                  <a:schemeClr val="tx1"/>
                </a:solidFill>
              </a:rPr>
              <a:t>Matches </a:t>
            </a:r>
            <a:r>
              <a:rPr lang="en-US" b="1" dirty="0" smtClean="0">
                <a:solidFill>
                  <a:schemeClr val="tx1"/>
                </a:solidFill>
              </a:rPr>
              <a:t>Prediction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Dnyanesh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Kolapkar</a:t>
            </a:r>
            <a:r>
              <a:rPr lang="en-US" b="1" dirty="0" smtClean="0">
                <a:solidFill>
                  <a:schemeClr val="tx1"/>
                </a:solidFill>
              </a:rPr>
              <a:t> 2013BIT033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Pradnya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Gosavi</a:t>
            </a:r>
            <a:r>
              <a:rPr lang="en-US" b="1" dirty="0" smtClean="0">
                <a:solidFill>
                  <a:schemeClr val="tx1"/>
                </a:solidFill>
              </a:rPr>
              <a:t> 2013BIT054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Aishwarya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Wagaskar</a:t>
            </a:r>
            <a:r>
              <a:rPr lang="en-US" b="1" dirty="0" smtClean="0">
                <a:solidFill>
                  <a:schemeClr val="tx1"/>
                </a:solidFill>
              </a:rPr>
              <a:t> 2014BIT207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Guide – Prof . U. B. </a:t>
            </a:r>
            <a:r>
              <a:rPr lang="en-US" b="1" dirty="0" err="1" smtClean="0">
                <a:solidFill>
                  <a:schemeClr val="tx1"/>
                </a:solidFill>
              </a:rPr>
              <a:t>Chavan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Using 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09600"/>
            <a:ext cx="5320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Introduction</a:t>
            </a:r>
            <a:endParaRPr lang="en-US" sz="7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743200"/>
            <a:ext cx="48836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What is Big Data?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What is R?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What is Data Analytics?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09600"/>
            <a:ext cx="4278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Objectives</a:t>
            </a:r>
            <a:endParaRPr lang="en-US" sz="7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362200"/>
            <a:ext cx="48464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To learn R.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To study Data Analytics.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To study R Studio.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8009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T-20  </a:t>
            </a:r>
            <a:r>
              <a:rPr lang="en-US" sz="7200" b="1" dirty="0" err="1" smtClean="0"/>
              <a:t>WorldCup</a:t>
            </a:r>
            <a:r>
              <a:rPr lang="en-US" sz="7200" b="1" dirty="0" smtClean="0"/>
              <a:t> 2016</a:t>
            </a:r>
            <a:endParaRPr lang="en-US" sz="7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362200"/>
            <a:ext cx="27332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16 Teams.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2 Groups.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21 Matches.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6096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    Prediction using </a:t>
            </a:r>
          </a:p>
          <a:p>
            <a:r>
              <a:rPr lang="en-US" sz="5400" b="1" dirty="0" smtClean="0"/>
              <a:t>      data analytics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819400"/>
            <a:ext cx="36449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Cricket data sets.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Decision Trees.</a:t>
            </a:r>
          </a:p>
          <a:p>
            <a:endParaRPr lang="en-US" sz="4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2819400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 smtClean="0"/>
          </a:p>
          <a:p>
            <a:endParaRPr lang="en-US" sz="4000" dirty="0" smtClean="0"/>
          </a:p>
        </p:txBody>
      </p:sp>
      <p:pic>
        <p:nvPicPr>
          <p:cNvPr id="1026" name="Picture 2" descr="C:\Users\user\Desktop\Decision_Tree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799"/>
            <a:ext cx="8458200" cy="465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rapid-miner-decision-tree-cricket-ind-e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848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</TotalTime>
  <Words>88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Data Analytics Using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R</dc:title>
  <dc:creator>user</dc:creator>
  <cp:lastModifiedBy>Dnyanesh</cp:lastModifiedBy>
  <cp:revision>7</cp:revision>
  <dcterms:created xsi:type="dcterms:W3CDTF">2016-02-04T09:34:39Z</dcterms:created>
  <dcterms:modified xsi:type="dcterms:W3CDTF">2015-10-27T03:31:16Z</dcterms:modified>
</cp:coreProperties>
</file>