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5955C53-F81E-499E-90F0-7742D17B18B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9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400" cy="9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A976D6E-DF67-421D-B8BF-0DEC746BDB1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ile_system_permissions" TargetMode="External"/><Relationship Id="rId2" Type="http://schemas.openxmlformats.org/officeDocument/2006/relationships/hyperlink" Target="https://en.wikipedia.org/wiki/User_identifier_(Unix)" TargetMode="External"/><Relationship Id="rId3" Type="http://schemas.openxmlformats.org/officeDocument/2006/relationships/hyperlink" Target="https://en.wikipedia.org/wiki/Group_identifier_(Unix)" TargetMode="External"/><Relationship Id="rId4" Type="http://schemas.openxmlformats.org/officeDocument/2006/relationships/hyperlink" Target="https://en.wikipedia.org/wiki/Group_identifier_(Unix)" TargetMode="External"/><Relationship Id="rId5" Type="http://schemas.openxmlformats.org/officeDocument/2006/relationships/hyperlink" Target="https://en.wikipedia.org/wiki/Byte" TargetMode="External"/><Relationship Id="rId6" Type="http://schemas.openxmlformats.org/officeDocument/2006/relationships/hyperlink" Target="https://en.wikipedia.org/wiki/Timestamp" TargetMode="External"/><Relationship Id="rId7" Type="http://schemas.openxmlformats.org/officeDocument/2006/relationships/hyperlink" Target="https://en.wikipedia.org/wiki/Stat_(Unix)" TargetMode="External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226160" y="-576000"/>
            <a:ext cx="7246800" cy="3959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896920" y="2374920"/>
            <a:ext cx="441324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  <a:ea typeface="DejaVu Sans"/>
              </a:rPr>
              <a:t>Operating Systems Project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  <a:ea typeface="DejaVu Sans"/>
              </a:rPr>
              <a:t>	</a:t>
            </a:r>
            <a:r>
              <a:rPr b="0" lang="en-IN" sz="2800" spc="-1" strike="noStrike">
                <a:latin typeface="Arial"/>
                <a:ea typeface="DejaVu Sans"/>
              </a:rPr>
              <a:t>     </a:t>
            </a:r>
            <a:r>
              <a:rPr b="0" lang="en-IN" sz="2800" spc="-1" strike="noStrike">
                <a:latin typeface="Arial"/>
                <a:ea typeface="DejaVu Sans"/>
              </a:rPr>
              <a:t>	</a:t>
            </a:r>
            <a:r>
              <a:rPr b="0" lang="en-IN" sz="2800" spc="-1" strike="noStrike">
                <a:latin typeface="Arial"/>
                <a:ea typeface="DejaVu Sans"/>
              </a:rPr>
              <a:t>    </a:t>
            </a:r>
            <a:r>
              <a:rPr b="0" lang="en-IN" sz="2800" spc="-1" strike="noStrike">
                <a:latin typeface="Arial"/>
                <a:ea typeface="DejaVu Sans"/>
              </a:rPr>
              <a:t>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  <a:ea typeface="DejaVu Sans"/>
              </a:rPr>
              <a:t>Snapshot of File System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3640" y="4369320"/>
            <a:ext cx="3387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Guided By,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Prof. Manish Shrivastava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Juhi Gupta (Teaching Assistant)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744880" y="4104000"/>
            <a:ext cx="4105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Submitted by,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Aishwarya Shivachandra(2018202005)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Divyanshi Kushwaha(2018201046)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Kopal Agarwal(2018202015)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DejaVu Sans"/>
              </a:rPr>
              <a:t>Shafiya Naaz(2018201062)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Algorithm used: Rsync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6" descr=""/>
          <p:cNvPicPr/>
          <p:nvPr/>
        </p:nvPicPr>
        <p:blipFill>
          <a:blip r:embed="rId1"/>
          <a:stretch/>
        </p:blipFill>
        <p:spPr>
          <a:xfrm>
            <a:off x="801720" y="2103480"/>
            <a:ext cx="8585640" cy="42192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16080" y="1265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Comparison of files using the rolling checksums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Algorithm used: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Rsync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5" name="Picture 5" descr=""/>
          <p:cNvPicPr/>
          <p:nvPr/>
        </p:nvPicPr>
        <p:blipFill>
          <a:blip r:embed="rId1"/>
          <a:stretch/>
        </p:blipFill>
        <p:spPr>
          <a:xfrm>
            <a:off x="2603880" y="2408400"/>
            <a:ext cx="4495320" cy="450684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316080" y="1265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Storing changes and matched chunk’s index in a data structure.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Attributes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938880"/>
            <a:ext cx="9071280" cy="518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Each file has the following attributes :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The 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file mode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 which determines the file type and how the file's owner, its group, and others can access the file.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The 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User ID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 and 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Group 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ID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 of the file.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The size of the file in 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bytes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Timestamps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  (ctime, inode change time), (mtime, modification time), and last accessed (atime, access time).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which are retrieved using the </a:t>
            </a:r>
            <a:r>
              <a:rPr b="0" lang="en-IN" sz="2800" spc="-1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stat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 system call and preserved in the snapshot.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Directory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Traversal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8360" y="134136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Used functions of  “dirent.h” such as opendir(), readdir(), etc. in order to recursively traverse the entire file system 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Compared the last modified time of source and its corresponding snapshot file and proceeded with further computations only when the two modified times were found to be different.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Challenges Faced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8360" y="134136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20640" y="2027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66cc"/>
                </a:solidFill>
                <a:latin typeface="Arial"/>
              </a:rPr>
              <a:t>Applying Rsync algo for whole directory structure.</a:t>
            </a:r>
            <a:endParaRPr b="0" lang="en-IN" sz="3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66cc"/>
                </a:solidFill>
                <a:latin typeface="Arial"/>
              </a:rPr>
              <a:t>In storing only the changes rather than copying the whole content.</a:t>
            </a:r>
            <a:endParaRPr b="0" lang="en-IN" sz="3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66cc"/>
                </a:solidFill>
                <a:latin typeface="Arial"/>
              </a:rPr>
              <a:t>Implementation of checksums.</a:t>
            </a:r>
            <a:endParaRPr b="0" lang="en-IN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773280" y="1112760"/>
            <a:ext cx="8268120" cy="4658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r>
              <a:rPr b="1" lang="en-IN" sz="3200" spc="-1" strike="noStrike" u="sng">
                <a:solidFill>
                  <a:srgbClr val="0066cc"/>
                </a:solidFill>
                <a:uFillTx/>
                <a:latin typeface="Arial"/>
              </a:rPr>
              <a:t>AIM :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To develop an application in C++ to generate snapshots of a file system, so that a user can look at the file system as it appeared at that point in the past.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3992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 </a:t>
            </a:r>
            <a:r>
              <a:rPr b="1" lang="en-IN" sz="3200" spc="-1" strike="noStrike">
                <a:solidFill>
                  <a:srgbClr val="0066cc"/>
                </a:solidFill>
                <a:latin typeface="Arial"/>
              </a:rPr>
              <a:t>snapshot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 is a copy of a </a:t>
            </a:r>
            <a:r>
              <a:rPr b="1" lang="en-IN" sz="3200" spc="-1" strike="noStrike">
                <a:solidFill>
                  <a:srgbClr val="0066cc"/>
                </a:solidFill>
                <a:latin typeface="Arial"/>
              </a:rPr>
              <a:t>file system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 at a specific point in time.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 </a:t>
            </a:r>
            <a:r>
              <a:rPr b="0" lang="en-IN" sz="3200" spc="-1" strike="noStrike">
                <a:solidFill>
                  <a:srgbClr val="558ed5"/>
                </a:solidFill>
                <a:latin typeface="Arial"/>
              </a:rPr>
              <a:t>snapshot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of an entire file system can be created to preserve the contents of the file </a:t>
            </a:r>
            <a:r>
              <a:rPr b="0" lang="en-IN" sz="3200" spc="-1" strike="noStrike">
                <a:solidFill>
                  <a:srgbClr val="558ed5"/>
                </a:solidFill>
                <a:latin typeface="Arial"/>
              </a:rPr>
              <a:t>system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. 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Snapshots also provide a backup capability that allows easy recovery from common problems such as accidental deletion of a file.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Functionalities Covered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Preserving attributes of entire file system.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Creating snapshot by copying only the changes from the existing files/directories rather than complete copy.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Minimizing space and time complexity while creating snapshot.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Functionalities Covered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Computation of weak and strong checksums for fixed-sized chunks of each file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Comparison of changes in the files using the checksums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Writing only the changes in the snapshot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Functionalities Covered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Rolling checksum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weak rolling checksum used in the algorithm needs to have the property that it is very cheap to calculate the checksum of a buffer </a:t>
            </a: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X</a:t>
            </a: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2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.. Xn+1 given the checksum of buffer X1 .. Xn and the values of the bytes X1 and Xn+1.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Functionalities Covered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Md5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MD5 message-digest algorithm is a widely used hash function producing a 128-bit hash value.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It is used as strong checksum.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99680" y="118908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To sync File A with File B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6080" y="353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Algorithm used: Rsync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668600" y="1798560"/>
            <a:ext cx="6733800" cy="208548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1637640" y="3703680"/>
            <a:ext cx="7191000" cy="368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Computation of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Rolling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Checksum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92040" y="1265400"/>
            <a:ext cx="9071280" cy="7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Formulae used: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916280" y="1892160"/>
            <a:ext cx="4266720" cy="1173600"/>
          </a:xfrm>
          <a:prstGeom prst="rect">
            <a:avLst/>
          </a:prstGeom>
          <a:ln>
            <a:noFill/>
          </a:ln>
        </p:spPr>
      </p:pic>
      <p:pic>
        <p:nvPicPr>
          <p:cNvPr id="108" name="Picture 6" descr=""/>
          <p:cNvPicPr/>
          <p:nvPr/>
        </p:nvPicPr>
        <p:blipFill>
          <a:blip r:embed="rId2"/>
          <a:stretch/>
        </p:blipFill>
        <p:spPr>
          <a:xfrm>
            <a:off x="0" y="5227560"/>
            <a:ext cx="10080360" cy="121896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3"/>
          <a:stretch/>
        </p:blipFill>
        <p:spPr>
          <a:xfrm>
            <a:off x="2144880" y="3119400"/>
            <a:ext cx="5153400" cy="18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LibreOffice/6.0.6.2$Linux_X86_64 LibreOffice_project/00m0$Build-2</Application>
  <Words>346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2018-11-30T18:47:18Z</dcterms:created>
  <dc:creator>SHAFIYA</dc:creator>
  <dc:description/>
  <dc:language>en-IN</dc:language>
  <cp:lastModifiedBy/>
  <dcterms:modified xsi:type="dcterms:W3CDTF">2018-12-01T16:17:23Z</dcterms:modified>
  <cp:revision>41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