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9" r:id="rId5"/>
    <p:sldId id="265" r:id="rId6"/>
    <p:sldId id="261" r:id="rId7"/>
    <p:sldId id="262" r:id="rId8"/>
    <p:sldId id="263" r:id="rId9"/>
    <p:sldId id="266" r:id="rId10"/>
    <p:sldId id="269" r:id="rId11"/>
    <p:sldId id="264" r:id="rId12"/>
    <p:sldId id="268" r:id="rId13"/>
    <p:sldId id="267" r:id="rId14"/>
    <p:sldId id="270" r:id="rId15"/>
    <p:sldId id="271" r:id="rId16"/>
    <p:sldId id="272" r:id="rId17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6" y="-13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7A5DE7E-65D8-462F-8D65-1624C9388D26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7164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D3DE-72B2-4E42-BB89-72FC0FC1AA4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2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1F8EE2-8E12-41BC-9919-719AB1B3863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4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5068B-3952-4ED1-A169-03D09CEFF7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7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341563"/>
            <a:ext cx="2393950" cy="381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341563"/>
            <a:ext cx="7029450" cy="381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F73542-2A4A-4F56-BE89-14563EE403C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0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304231-AF87-4FFD-A658-1B648F5C37B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C13EB3-AE69-46AB-AB78-499AEAA01DB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3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D95EC2-17FD-4FC8-90CE-A9829B15AF3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8F8B20-4D20-436F-8A47-097934768C0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3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97553-D7BE-4E49-B32E-B0E1E048686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5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535BF-A324-4E80-B197-1F3BDA8781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1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A8D147-9E4A-4521-8143-9B9758F119E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9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663FE-FDC3-479F-806C-3E08E711079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9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B1BD2-AF50-4026-B372-8D8E64B868F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8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FB429-20B7-42C9-A680-6B13C8E748C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39789D-74EF-4FD2-B2FB-5B441E84822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7711C0-BF7E-4C10-90B0-9D1A3853194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3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1E448-1016-42A6-814F-4FC9004A6DA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1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4056063"/>
            <a:ext cx="4459287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4056063"/>
            <a:ext cx="4460875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0748C1-1FC6-4D83-B19F-28669EF9CFA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7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DB7CB2-AA40-4C46-9B11-16F75ADB9A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5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A05450-8123-4D31-9794-F7696580A8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6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0E89FE-FE0F-456E-B2D6-E09E85CD845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5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AAFF8-727D-46D5-81D2-C6138E70C88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7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7CA52F-4AD7-4E0A-BCA4-F9B2970C1C9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1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806440"/>
            <a:ext cx="10079640" cy="175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405612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B36874D-72CA-493D-A122-818FE4DAD8F8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IN" sz="4400" b="0" i="0" u="none" strike="noStrike" kern="1200" cap="none">
          <a:ln>
            <a:noFill/>
          </a:ln>
          <a:solidFill>
            <a:srgbClr val="006699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10076760" cy="941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IN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6620400"/>
            <a:ext cx="10076760" cy="941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IN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B0FF55D-A712-4F85-ADF8-7D4FC4923ECF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IN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solidFill>
            <a:srgbClr val="0066CC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_(Unix)" TargetMode="External"/><Relationship Id="rId3" Type="http://schemas.openxmlformats.org/officeDocument/2006/relationships/hyperlink" Target="https://en.wikipedia.org/wiki/File_system_permissions" TargetMode="External"/><Relationship Id="rId7" Type="http://schemas.openxmlformats.org/officeDocument/2006/relationships/hyperlink" Target="https://en.wikipedia.org/wiki/Timestam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Byte" TargetMode="External"/><Relationship Id="rId5" Type="http://schemas.openxmlformats.org/officeDocument/2006/relationships/hyperlink" Target="https://en.wikipedia.org/wiki/Group_identifier_(Unix)" TargetMode="External"/><Relationship Id="rId4" Type="http://schemas.openxmlformats.org/officeDocument/2006/relationships/hyperlink" Target="https://en.wikipedia.org/wiki/User_identifier_(Unix)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6237" y="-576000"/>
            <a:ext cx="7247112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97886" y="2399507"/>
            <a:ext cx="4011396" cy="159494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Operating Systems Project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	</a:t>
            </a:r>
            <a:r>
              <a:rPr lang="en-IN" sz="28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on</a:t>
            </a:r>
            <a:endParaRPr lang="en-IN" sz="28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Snapshot </a:t>
            </a:r>
            <a:r>
              <a:rPr lang="en-IN" sz="28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of </a:t>
            </a:r>
            <a:r>
              <a:rPr lang="en-IN" sz="2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File System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00" y="4369457"/>
            <a:ext cx="2521886" cy="11527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Guided By,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Prof. Manish </a:t>
            </a: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Shrivastava</a:t>
            </a:r>
            <a:endParaRPr lang="en-IN" sz="18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Juhi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Gupta (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TA)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5806" y="4104000"/>
            <a:ext cx="3803775" cy="1683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Submitted by,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Aishwarya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Shivachandra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(2018202005)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Divyanshi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Kushwaha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(2018201046)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Kopal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Agarwal</a:t>
            </a:r>
            <a:r>
              <a:rPr lang="en-I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(2018202015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Shafiya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18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Naaz</a:t>
            </a:r>
            <a:r>
              <a: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(2018201062)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Algorithm used: </a:t>
            </a:r>
            <a:r>
              <a:rPr lang="en-US" dirty="0" err="1" smtClean="0">
                <a:solidFill>
                  <a:schemeClr val="tx1"/>
                </a:solidFill>
              </a:rPr>
              <a:t>Rsync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32" y="2103437"/>
            <a:ext cx="8585820" cy="421957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315912" y="12652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en-US" dirty="0" smtClean="0"/>
              <a:t>Comparison of files using the rolling checksums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7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Algorithm used: </a:t>
            </a:r>
            <a:r>
              <a:rPr lang="en-US" dirty="0" err="1" smtClean="0">
                <a:solidFill>
                  <a:schemeClr val="tx1"/>
                </a:solidFill>
              </a:rPr>
              <a:t>Rsync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32" y="2408237"/>
            <a:ext cx="4495800" cy="450715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15912" y="12652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en-US" dirty="0" smtClean="0"/>
              <a:t>Storing changes and matched chunk’s index in a data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File Attributes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341437"/>
            <a:ext cx="9071640" cy="518160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marL="108000" indent="0" algn="just">
              <a:buNone/>
            </a:pPr>
            <a:r>
              <a:rPr lang="en-US" sz="2800" dirty="0" smtClean="0"/>
              <a:t>Each </a:t>
            </a:r>
            <a:r>
              <a:rPr lang="en-US" sz="2800" dirty="0"/>
              <a:t>file has the following </a:t>
            </a:r>
            <a:r>
              <a:rPr lang="en-US" sz="2800" dirty="0" smtClean="0"/>
              <a:t>attributes </a:t>
            </a:r>
            <a:r>
              <a:rPr lang="en-US" sz="2800" dirty="0"/>
              <a:t>:</a:t>
            </a:r>
          </a:p>
          <a:p>
            <a:pPr algn="just"/>
            <a:r>
              <a:rPr lang="en-US" sz="2800" dirty="0"/>
              <a:t>The </a:t>
            </a:r>
            <a:r>
              <a:rPr lang="en-US" sz="2800" dirty="0">
                <a:hlinkClick r:id="rId3" tooltip="File system permissions"/>
              </a:rPr>
              <a:t>file mode</a:t>
            </a:r>
            <a:r>
              <a:rPr lang="en-US" sz="2800" dirty="0"/>
              <a:t> which determines the file type and how the file's owner, its group, and others can access the file.</a:t>
            </a:r>
          </a:p>
          <a:p>
            <a:pPr algn="just"/>
            <a:r>
              <a:rPr lang="en-US" sz="2800" dirty="0"/>
              <a:t>The </a:t>
            </a:r>
            <a:r>
              <a:rPr lang="en-US" sz="2800" dirty="0">
                <a:hlinkClick r:id="rId4" tooltip="User identifier (Unix)"/>
              </a:rPr>
              <a:t>User ID</a:t>
            </a:r>
            <a:r>
              <a:rPr lang="en-US" sz="2800" dirty="0"/>
              <a:t> </a:t>
            </a:r>
            <a:r>
              <a:rPr lang="en-US" sz="2800" dirty="0" smtClean="0"/>
              <a:t>and </a:t>
            </a:r>
            <a:r>
              <a:rPr lang="en-US" sz="2800" dirty="0" smtClean="0">
                <a:hlinkClick r:id="rId5" tooltip="Group identifier (Unix)"/>
              </a:rPr>
              <a:t>Group </a:t>
            </a:r>
            <a:r>
              <a:rPr lang="en-US" sz="2800" dirty="0">
                <a:hlinkClick r:id="rId5" tooltip="Group identifier (Unix)"/>
              </a:rPr>
              <a:t>ID</a:t>
            </a:r>
            <a:r>
              <a:rPr lang="en-US" sz="2800" dirty="0"/>
              <a:t> of the file.</a:t>
            </a:r>
          </a:p>
          <a:p>
            <a:pPr algn="just"/>
            <a:r>
              <a:rPr lang="en-US" sz="2800" dirty="0"/>
              <a:t>The size of the file in </a:t>
            </a:r>
            <a:r>
              <a:rPr lang="en-US" sz="2800" dirty="0">
                <a:hlinkClick r:id="rId6" tooltip="Byte"/>
              </a:rPr>
              <a:t>bytes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>
                <a:hlinkClick r:id="rId7" tooltip="Timestamp"/>
              </a:rPr>
              <a:t>Timestamps</a:t>
            </a:r>
            <a:r>
              <a:rPr lang="en-US" sz="2800" dirty="0"/>
              <a:t> 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ctime</a:t>
            </a:r>
            <a:r>
              <a:rPr lang="en-US" sz="2800" dirty="0"/>
              <a:t>, </a:t>
            </a:r>
            <a:r>
              <a:rPr lang="en-US" sz="2800" dirty="0" err="1"/>
              <a:t>inode</a:t>
            </a:r>
            <a:r>
              <a:rPr lang="en-US" sz="2800" dirty="0"/>
              <a:t> </a:t>
            </a:r>
            <a:r>
              <a:rPr lang="en-US" sz="2800" dirty="0"/>
              <a:t>change time), (</a:t>
            </a:r>
            <a:r>
              <a:rPr lang="en-US" sz="2800" dirty="0" err="1"/>
              <a:t>mtime</a:t>
            </a:r>
            <a:r>
              <a:rPr lang="en-US" sz="2800" dirty="0"/>
              <a:t>, modification time), and last accessed (</a:t>
            </a:r>
            <a:r>
              <a:rPr lang="en-US" sz="2800" dirty="0" err="1"/>
              <a:t>atime</a:t>
            </a:r>
            <a:r>
              <a:rPr lang="en-US" sz="2800" dirty="0"/>
              <a:t>, access time).</a:t>
            </a:r>
          </a:p>
          <a:p>
            <a:pPr marL="108000" indent="0" algn="just">
              <a:buNone/>
            </a:pPr>
            <a:r>
              <a:rPr lang="en-US" sz="2800" dirty="0" smtClean="0"/>
              <a:t>which </a:t>
            </a:r>
            <a:r>
              <a:rPr lang="en-US" sz="2800" dirty="0"/>
              <a:t>are retrieved using the </a:t>
            </a:r>
            <a:r>
              <a:rPr lang="en-US" sz="2800" dirty="0">
                <a:hlinkClick r:id="rId8" tooltip="Stat (Unix)"/>
              </a:rPr>
              <a:t>stat</a:t>
            </a:r>
            <a:r>
              <a:rPr lang="en-US" sz="2800" dirty="0"/>
              <a:t> system </a:t>
            </a:r>
            <a:r>
              <a:rPr lang="en-US" sz="2800" dirty="0" smtClean="0"/>
              <a:t>call and preserved in the snapshot.</a:t>
            </a:r>
            <a:endParaRPr lang="en-US" sz="2800" dirty="0"/>
          </a:p>
          <a:p>
            <a:pPr marL="10800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255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Directory Traversal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341437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/>
            <a:r>
              <a:rPr lang="en-US" sz="2800" dirty="0" smtClean="0"/>
              <a:t>Used functions of  “</a:t>
            </a:r>
            <a:r>
              <a:rPr lang="en-US" sz="2800" dirty="0" err="1" smtClean="0"/>
              <a:t>dirent.h</a:t>
            </a:r>
            <a:r>
              <a:rPr lang="en-US" sz="2800" dirty="0" smtClean="0"/>
              <a:t>” such as </a:t>
            </a:r>
            <a:r>
              <a:rPr lang="en-US" sz="2800" dirty="0" err="1" smtClean="0"/>
              <a:t>opendir</a:t>
            </a:r>
            <a:r>
              <a:rPr lang="en-US" sz="2800" dirty="0" smtClean="0"/>
              <a:t>(), </a:t>
            </a:r>
            <a:r>
              <a:rPr lang="en-US" sz="2800" dirty="0" err="1" smtClean="0"/>
              <a:t>readdir</a:t>
            </a:r>
            <a:r>
              <a:rPr lang="en-US" sz="2800" dirty="0" smtClean="0"/>
              <a:t>(), etc. in order to recursively traverse the entire file system 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Compared the last modified time of source and its corresponding snapshot file and proceeded with further computations only when the two modified times were found to be different.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774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smtClean="0">
                <a:solidFill>
                  <a:schemeClr val="tx1"/>
                </a:solidFill>
              </a:rPr>
              <a:t>Challenges Faced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341437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20712" y="20272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/>
            <a:r>
              <a:rPr lang="en-US" sz="3600" dirty="0" smtClean="0"/>
              <a:t>Applying </a:t>
            </a:r>
            <a:r>
              <a:rPr lang="en-US" sz="3600" dirty="0" err="1" smtClean="0"/>
              <a:t>Rsync</a:t>
            </a:r>
            <a:r>
              <a:rPr lang="en-US" sz="3600" dirty="0" smtClean="0"/>
              <a:t> </a:t>
            </a:r>
            <a:r>
              <a:rPr lang="en-US" sz="3600" dirty="0" err="1" smtClean="0"/>
              <a:t>algo</a:t>
            </a:r>
            <a:r>
              <a:rPr lang="en-US" sz="3600" dirty="0" smtClean="0"/>
              <a:t> for whole directory structure.</a:t>
            </a:r>
          </a:p>
          <a:p>
            <a:pPr algn="just"/>
            <a:r>
              <a:rPr lang="en-US" sz="3600" dirty="0" smtClean="0"/>
              <a:t>In storing only the changes rather than copying the whole content.</a:t>
            </a:r>
          </a:p>
          <a:p>
            <a:pPr algn="just"/>
            <a:r>
              <a:rPr lang="en-US" sz="3600" dirty="0" smtClean="0"/>
              <a:t>Implementation of checksums.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800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1112837"/>
            <a:ext cx="8268642" cy="46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marL="108000" indent="0" algn="just">
              <a:buNone/>
            </a:pPr>
            <a:r>
              <a:rPr lang="en-IN" b="1" u="sng" dirty="0" smtClean="0"/>
              <a:t>AIM :</a:t>
            </a:r>
          </a:p>
          <a:p>
            <a:pPr marL="108000" indent="0" algn="just">
              <a:buNone/>
            </a:pPr>
            <a:r>
              <a:rPr lang="en-IN" dirty="0" smtClean="0"/>
              <a:t>To develop an application in </a:t>
            </a:r>
            <a:r>
              <a:rPr lang="en-IN" dirty="0"/>
              <a:t>C</a:t>
            </a:r>
            <a:r>
              <a:rPr lang="en-IN" dirty="0" smtClean="0"/>
              <a:t>++ to generate snapshots</a:t>
            </a:r>
            <a:r>
              <a:rPr lang="en-US" dirty="0" smtClean="0"/>
              <a:t> of a file system, so that a user can look at the file system as it appeared at that point in the past.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snapshot</a:t>
            </a:r>
            <a:r>
              <a:rPr lang="en-US" dirty="0"/>
              <a:t> is a copy of a </a:t>
            </a:r>
            <a:r>
              <a:rPr lang="en-US" b="1" dirty="0"/>
              <a:t>file system</a:t>
            </a:r>
            <a:r>
              <a:rPr lang="en-US" dirty="0"/>
              <a:t> at a specific point in time, even while the original </a:t>
            </a:r>
            <a:r>
              <a:rPr lang="en-US" b="1" dirty="0"/>
              <a:t>file system</a:t>
            </a:r>
            <a:r>
              <a:rPr lang="en-US" dirty="0"/>
              <a:t> continues to be updated and used </a:t>
            </a:r>
            <a:r>
              <a:rPr lang="en-US" dirty="0" smtClean="0"/>
              <a:t>normal</a:t>
            </a:r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</a:t>
            </a:r>
            <a:r>
              <a:rPr lang="en-US" dirty="0" smtClean="0"/>
              <a:t> of an entire file system can be created to preserve the contents of the file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dirty="0" smtClean="0"/>
              <a:t>. </a:t>
            </a:r>
          </a:p>
          <a:p>
            <a:pPr algn="just"/>
            <a:r>
              <a:rPr lang="en-US" dirty="0" smtClean="0"/>
              <a:t>Snapshots also provide a backup capability that allows easy recovery from common problems such as accidental deletion of a file.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23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Functionalities Covered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/>
            <a:r>
              <a:rPr lang="en-US" dirty="0" smtClean="0"/>
              <a:t>Preserving attributes of entire file system.</a:t>
            </a:r>
          </a:p>
          <a:p>
            <a:pPr algn="just"/>
            <a:r>
              <a:rPr lang="en-US" dirty="0" smtClean="0"/>
              <a:t>Creating snapshot by copying only the changes from the existing files/directories rather than complete copy.</a:t>
            </a:r>
          </a:p>
          <a:p>
            <a:pPr algn="just"/>
            <a:r>
              <a:rPr lang="en-US" dirty="0" smtClean="0"/>
              <a:t>Minimizing space and time complexity while creating snapshot.</a:t>
            </a:r>
          </a:p>
          <a:p>
            <a:pPr marL="10800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16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Functionalities Covered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/>
            <a:r>
              <a:rPr lang="en-US" dirty="0" smtClean="0"/>
              <a:t>Computation of weak and strong checksums for fixed-sized chunks of each file</a:t>
            </a:r>
          </a:p>
          <a:p>
            <a:pPr algn="just"/>
            <a:r>
              <a:rPr lang="en-US" dirty="0" smtClean="0"/>
              <a:t>Comparison of changes in the files using the checksums</a:t>
            </a:r>
          </a:p>
          <a:p>
            <a:pPr algn="just"/>
            <a:r>
              <a:rPr lang="en-US" dirty="0" smtClean="0"/>
              <a:t>Writing only the changes in the snapshot</a:t>
            </a:r>
          </a:p>
          <a:p>
            <a:pPr marL="10800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39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Functionalities Covered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en-US" dirty="0" smtClean="0"/>
              <a:t>Rolling checksum</a:t>
            </a:r>
          </a:p>
          <a:p>
            <a:r>
              <a:rPr lang="en-US" dirty="0" smtClean="0"/>
              <a:t>The weak rolling checksum used in the algorithm needs to have the property that it is very cheap to calculate the checksum of a buffer </a:t>
            </a:r>
            <a:r>
              <a:rPr lang="en-US" sz="2800" dirty="0" smtClean="0"/>
              <a:t>X</a:t>
            </a:r>
            <a:r>
              <a:rPr lang="en-US" sz="2400" dirty="0" smtClean="0"/>
              <a:t>2</a:t>
            </a:r>
            <a:r>
              <a:rPr lang="en-US" dirty="0" smtClean="0"/>
              <a:t> .. Xn+1 given the checksum of buffer X1 .. </a:t>
            </a:r>
            <a:r>
              <a:rPr lang="en-US" dirty="0" err="1" smtClean="0"/>
              <a:t>Xn</a:t>
            </a:r>
            <a:r>
              <a:rPr lang="en-US" dirty="0" smtClean="0"/>
              <a:t> and the values of the bytes X1 and Xn+1.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19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Functionalities Covered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en-US" dirty="0" smtClean="0"/>
              <a:t>Md5</a:t>
            </a:r>
          </a:p>
          <a:p>
            <a:r>
              <a:rPr lang="en-US" dirty="0" smtClean="0"/>
              <a:t>The MD5 message-digest algorithm is a widely used hash function producing a 128-bit hash value.</a:t>
            </a:r>
          </a:p>
          <a:p>
            <a:r>
              <a:rPr lang="en-US" dirty="0" smtClean="0"/>
              <a:t>It is used as strong checksum.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37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9838" y="1189037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en-US" dirty="0" smtClean="0"/>
              <a:t>To sync File A with File B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912" y="350837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hangingPunct="0">
              <a:buSzPct val="45000"/>
              <a:buFont typeface="StarSymbol"/>
              <a:buChar char="●"/>
              <a:tabLst/>
              <a:defRPr lang="en-IN" sz="44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dirty="0" smtClean="0">
                <a:solidFill>
                  <a:schemeClr val="tx1"/>
                </a:solidFill>
              </a:rPr>
              <a:t>Algorithm used: </a:t>
            </a:r>
            <a:r>
              <a:rPr lang="en-US" dirty="0" err="1" smtClean="0">
                <a:solidFill>
                  <a:schemeClr val="tx1"/>
                </a:solidFill>
              </a:rPr>
              <a:t>Rsync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70" y="1798637"/>
            <a:ext cx="6734175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41" y="3703637"/>
            <a:ext cx="7191374" cy="36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Computation of Rolling Checksum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112" y="1265237"/>
            <a:ext cx="9071640" cy="715397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solidFill>
                  <a:srgbClr val="0066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en-US" dirty="0" smtClean="0"/>
              <a:t>Formulae used: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2" y="1892135"/>
            <a:ext cx="4267200" cy="1173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27637"/>
            <a:ext cx="1008062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3119248"/>
            <a:ext cx="5153755" cy="18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1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346</Words>
  <Application>Microsoft Office PowerPoint</Application>
  <PresentationFormat>On-screen Show (4:3)</PresentationFormat>
  <Paragraphs>58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Blue_Curve</vt:lpstr>
      <vt:lpstr>Blue_Curve1</vt:lpstr>
      <vt:lpstr>PowerPoint Presentation</vt:lpstr>
      <vt:lpstr>Problem Statement</vt:lpstr>
      <vt:lpstr>Introduction</vt:lpstr>
      <vt:lpstr>Functionalities Covered</vt:lpstr>
      <vt:lpstr>Functionalities Covered</vt:lpstr>
      <vt:lpstr>Functionalities Covered</vt:lpstr>
      <vt:lpstr>Functionalities Covered</vt:lpstr>
      <vt:lpstr>PowerPoint Presentation</vt:lpstr>
      <vt:lpstr>Computation of Rolling Checksum</vt:lpstr>
      <vt:lpstr>Algorithm used: Rsync</vt:lpstr>
      <vt:lpstr>Algorithm used: Rsync</vt:lpstr>
      <vt:lpstr>File Attributes</vt:lpstr>
      <vt:lpstr>Directory Traversal</vt:lpstr>
      <vt:lpstr>Challenges Faced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SHAFIYA</dc:creator>
  <cp:lastModifiedBy>SHAFIYA</cp:lastModifiedBy>
  <cp:revision>32</cp:revision>
  <dcterms:created xsi:type="dcterms:W3CDTF">2018-11-30T18:47:18Z</dcterms:created>
  <dcterms:modified xsi:type="dcterms:W3CDTF">2018-11-30T12:04:59Z</dcterms:modified>
</cp:coreProperties>
</file>