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9.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17.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3.xml.rels" ContentType="application/vnd.openxmlformats-package.relationships+xml"/>
  <Override PartName="/ppt/notesSlides/_rels/notesSlide16.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7.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216000" y="812520"/>
            <a:ext cx="7127280" cy="4008960"/>
          </a:xfrm>
          <a:prstGeom prst="rect">
            <a:avLst/>
          </a:prstGeom>
        </p:spPr>
        <p:txBody>
          <a:bodyPr lIns="0" rIns="0" tIns="0" bIns="0" anchor="ctr"/>
          <a:p>
            <a:pPr algn="ctr"/>
            <a:r>
              <a:rPr b="0" lang="en-IN" sz="4400" spc="-1" strike="noStrike">
                <a:latin typeface="Arial"/>
              </a:rPr>
              <a:t>Click to move the slide</a:t>
            </a:r>
            <a:endParaRPr b="0" lang="en-IN" sz="4400" spc="-1" strike="noStrike">
              <a:latin typeface="Arial"/>
            </a:endParaRPr>
          </a:p>
        </p:txBody>
      </p:sp>
      <p:sp>
        <p:nvSpPr>
          <p:cNvPr id="121"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122"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 </a:t>
            </a:r>
            <a:endParaRPr b="0" lang="en-IN" sz="1400" spc="-1" strike="noStrike">
              <a:latin typeface="Times New Roman"/>
            </a:endParaRPr>
          </a:p>
        </p:txBody>
      </p:sp>
      <p:sp>
        <p:nvSpPr>
          <p:cNvPr id="123"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 </a:t>
            </a:r>
            <a:endParaRPr b="0" lang="en-IN" sz="1400" spc="-1" strike="noStrike">
              <a:latin typeface="Times New Roman"/>
            </a:endParaRPr>
          </a:p>
        </p:txBody>
      </p:sp>
      <p:sp>
        <p:nvSpPr>
          <p:cNvPr id="124"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 </a:t>
            </a:r>
            <a:endParaRPr b="0" lang="en-IN" sz="1400" spc="-1" strike="noStrike">
              <a:latin typeface="Times New Roman"/>
            </a:endParaRPr>
          </a:p>
        </p:txBody>
      </p:sp>
      <p:sp>
        <p:nvSpPr>
          <p:cNvPr id="125" name="PlaceHolder 6"/>
          <p:cNvSpPr>
            <a:spLocks noGrp="1"/>
          </p:cNvSpPr>
          <p:nvPr>
            <p:ph type="sldNum"/>
          </p:nvPr>
        </p:nvSpPr>
        <p:spPr>
          <a:xfrm>
            <a:off x="4278960" y="10157400"/>
            <a:ext cx="3280680" cy="534240"/>
          </a:xfrm>
          <a:prstGeom prst="rect">
            <a:avLst/>
          </a:prstGeom>
        </p:spPr>
        <p:txBody>
          <a:bodyPr lIns="0" rIns="0" tIns="0" bIns="0" anchor="b"/>
          <a:p>
            <a:pPr algn="r"/>
            <a:fld id="{A4DC57C8-FAA5-423C-8FF5-1E6D8AD40A70}" type="slidenum">
              <a:rPr b="0" lang="en-IN" sz="1400" spc="-1" strike="noStrike">
                <a:latin typeface="Times New Roman"/>
              </a:rPr>
              <a:t>1</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sldImg"/>
          </p:nvPr>
        </p:nvSpPr>
        <p:spPr>
          <a:xfrm>
            <a:off x="685800" y="1143000"/>
            <a:ext cx="5483160" cy="3083040"/>
          </a:xfrm>
          <a:prstGeom prst="rect">
            <a:avLst/>
          </a:prstGeom>
        </p:spPr>
      </p:sp>
      <p:sp>
        <p:nvSpPr>
          <p:cNvPr id="182" name="PlaceHolder 2"/>
          <p:cNvSpPr>
            <a:spLocks noGrp="1"/>
          </p:cNvSpPr>
          <p:nvPr>
            <p:ph type="body"/>
          </p:nvPr>
        </p:nvSpPr>
        <p:spPr>
          <a:xfrm>
            <a:off x="685800" y="4400640"/>
            <a:ext cx="5483160" cy="3597120"/>
          </a:xfrm>
          <a:prstGeom prst="rect">
            <a:avLst/>
          </a:prstGeom>
        </p:spPr>
        <p:txBody>
          <a:bodyPr lIns="0" rIns="0" tIns="0" bIns="0"/>
          <a:p>
            <a:pPr marL="216000" indent="-213120">
              <a:lnSpc>
                <a:spcPct val="100000"/>
              </a:lnSpc>
            </a:pPr>
            <a:r>
              <a:rPr b="0" lang="en-IN" sz="1200" spc="-1" strike="noStrike">
                <a:latin typeface="Tahoma"/>
                <a:ea typeface="Tahoma"/>
              </a:rPr>
              <a:t>Be specific and direct in the title. Use the subtitle to give the specific context of the speech.</a:t>
            </a:r>
            <a:endParaRPr b="0" lang="en-IN" sz="1200" spc="-1" strike="noStrike">
              <a:latin typeface="Arial"/>
            </a:endParaRPr>
          </a:p>
          <a:p>
            <a:pPr marL="216000" indent="-213120">
              <a:lnSpc>
                <a:spcPct val="100000"/>
              </a:lnSpc>
            </a:pPr>
            <a:r>
              <a:rPr b="0" lang="en-IN" sz="1200" spc="-1" strike="noStrike">
                <a:latin typeface="Tahoma"/>
                <a:ea typeface="Tahoma"/>
              </a:rPr>
              <a:t>-The goal should be to capture the audience’s attention which can be done with a quote, a startling statistic, or fact.  It is not necessary to include this attention getter on the slide.</a:t>
            </a:r>
            <a:endParaRPr b="0" lang="en-IN" sz="1200" spc="-1" strike="noStrike">
              <a:latin typeface="Arial"/>
            </a:endParaRPr>
          </a:p>
        </p:txBody>
      </p:sp>
      <p:sp>
        <p:nvSpPr>
          <p:cNvPr id="183"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p>
            <a:pPr algn="r">
              <a:lnSpc>
                <a:spcPct val="100000"/>
              </a:lnSpc>
            </a:pPr>
            <a:fld id="{58376564-075C-4BB9-BCC6-EC3311851F85}"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685800" y="1143000"/>
            <a:ext cx="5484600" cy="3084480"/>
          </a:xfrm>
          <a:prstGeom prst="rect">
            <a:avLst/>
          </a:prstGeom>
        </p:spPr>
      </p:sp>
      <p:sp>
        <p:nvSpPr>
          <p:cNvPr id="209" name="PlaceHolder 2"/>
          <p:cNvSpPr>
            <a:spLocks noGrp="1"/>
          </p:cNvSpPr>
          <p:nvPr>
            <p:ph type="body"/>
          </p:nvPr>
        </p:nvSpPr>
        <p:spPr>
          <a:xfrm>
            <a:off x="685800" y="4400640"/>
            <a:ext cx="5484600" cy="3598560"/>
          </a:xfrm>
          <a:prstGeom prst="rect">
            <a:avLst/>
          </a:prstGeom>
        </p:spPr>
        <p:txBody>
          <a:bodyPr lIns="0" rIns="0" tIns="0" bIns="0"/>
          <a:p>
            <a:pPr marL="216000" indent="-214920">
              <a:lnSpc>
                <a:spcPct val="100000"/>
              </a:lnSpc>
            </a:pPr>
            <a:r>
              <a:rPr b="0" lang="en-IN" sz="1200" spc="-1" strike="noStrike">
                <a:latin typeface="Tahoma"/>
                <a:ea typeface="Tahoma"/>
              </a:rPr>
              <a:t>Use the background points to post details that are not common knowledge, or that the audience will need to understand the context of the speech.</a:t>
            </a:r>
            <a:endParaRPr b="0" lang="en-IN" sz="1200" spc="-1" strike="noStrike">
              <a:latin typeface="Arial"/>
            </a:endParaRPr>
          </a:p>
          <a:p>
            <a:pPr marL="216000" indent="-214920">
              <a:lnSpc>
                <a:spcPct val="100000"/>
              </a:lnSpc>
            </a:pPr>
            <a:r>
              <a:rPr b="0" lang="en-IN" sz="2000" spc="-1" strike="noStrike">
                <a:latin typeface="Tahoma"/>
                <a:ea typeface="Tahoma"/>
              </a:rPr>
              <a:t>-Do not read these main points from the PowerPoint, instead elaborate on these points during the speech.</a:t>
            </a:r>
            <a:endParaRPr b="0" lang="en-IN" sz="2000" spc="-1" strike="noStrike">
              <a:latin typeface="Arial"/>
            </a:endParaRPr>
          </a:p>
        </p:txBody>
      </p:sp>
      <p:sp>
        <p:nvSpPr>
          <p:cNvPr id="210" name="CustomShape 3"/>
          <p:cNvSpPr/>
          <p:nvPr/>
        </p:nvSpPr>
        <p:spPr>
          <a:xfrm>
            <a:off x="3884760" y="8685360"/>
            <a:ext cx="2970000" cy="456840"/>
          </a:xfrm>
          <a:prstGeom prst="rect">
            <a:avLst/>
          </a:prstGeom>
          <a:noFill/>
          <a:ln>
            <a:noFill/>
          </a:ln>
        </p:spPr>
        <p:style>
          <a:lnRef idx="0"/>
          <a:fillRef idx="0"/>
          <a:effectRef idx="0"/>
          <a:fontRef idx="minor"/>
        </p:style>
        <p:txBody>
          <a:bodyPr lIns="90000" rIns="90000" tIns="45000" bIns="45000" anchor="b"/>
          <a:p>
            <a:pPr algn="r">
              <a:lnSpc>
                <a:spcPct val="100000"/>
              </a:lnSpc>
            </a:pPr>
            <a:fld id="{C6668F84-9182-4E67-A1FC-C297934CB6BB}"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685800" y="1143000"/>
            <a:ext cx="5484600" cy="3084480"/>
          </a:xfrm>
          <a:prstGeom prst="rect">
            <a:avLst/>
          </a:prstGeom>
        </p:spPr>
      </p:sp>
      <p:sp>
        <p:nvSpPr>
          <p:cNvPr id="212" name="PlaceHolder 2"/>
          <p:cNvSpPr>
            <a:spLocks noGrp="1"/>
          </p:cNvSpPr>
          <p:nvPr>
            <p:ph type="body"/>
          </p:nvPr>
        </p:nvSpPr>
        <p:spPr>
          <a:xfrm>
            <a:off x="685800" y="4400640"/>
            <a:ext cx="5484600" cy="3598560"/>
          </a:xfrm>
          <a:prstGeom prst="rect">
            <a:avLst/>
          </a:prstGeom>
        </p:spPr>
        <p:txBody>
          <a:bodyPr lIns="0" rIns="0" tIns="0" bIns="0"/>
          <a:p>
            <a:pPr marL="216000" indent="-214920">
              <a:lnSpc>
                <a:spcPct val="100000"/>
              </a:lnSpc>
            </a:pPr>
            <a:r>
              <a:rPr b="0" lang="en-IN" sz="1200" spc="-1" strike="noStrike">
                <a:latin typeface="Tahoma"/>
                <a:ea typeface="Tahoma"/>
              </a:rPr>
              <a:t>Use the background points to post details that are not common knowledge, or that the audience will need to understand the context of the speech.</a:t>
            </a:r>
            <a:endParaRPr b="0" lang="en-IN" sz="1200" spc="-1" strike="noStrike">
              <a:latin typeface="Arial"/>
            </a:endParaRPr>
          </a:p>
          <a:p>
            <a:pPr marL="216000" indent="-214920">
              <a:lnSpc>
                <a:spcPct val="100000"/>
              </a:lnSpc>
            </a:pPr>
            <a:r>
              <a:rPr b="0" lang="en-IN" sz="2000" spc="-1" strike="noStrike">
                <a:latin typeface="Tahoma"/>
                <a:ea typeface="Tahoma"/>
              </a:rPr>
              <a:t>-Do not read these main points from the PowerPoint, instead elaborate on these points during the speech.</a:t>
            </a:r>
            <a:endParaRPr b="0" lang="en-IN" sz="2000" spc="-1" strike="noStrike">
              <a:latin typeface="Arial"/>
            </a:endParaRPr>
          </a:p>
        </p:txBody>
      </p:sp>
      <p:sp>
        <p:nvSpPr>
          <p:cNvPr id="213" name="CustomShape 3"/>
          <p:cNvSpPr/>
          <p:nvPr/>
        </p:nvSpPr>
        <p:spPr>
          <a:xfrm>
            <a:off x="3884760" y="8685360"/>
            <a:ext cx="2970000" cy="456840"/>
          </a:xfrm>
          <a:prstGeom prst="rect">
            <a:avLst/>
          </a:prstGeom>
          <a:noFill/>
          <a:ln>
            <a:noFill/>
          </a:ln>
        </p:spPr>
        <p:style>
          <a:lnRef idx="0"/>
          <a:fillRef idx="0"/>
          <a:effectRef idx="0"/>
          <a:fontRef idx="minor"/>
        </p:style>
        <p:txBody>
          <a:bodyPr lIns="90000" rIns="90000" tIns="45000" bIns="45000" anchor="b"/>
          <a:p>
            <a:pPr algn="r">
              <a:lnSpc>
                <a:spcPct val="100000"/>
              </a:lnSpc>
            </a:pPr>
            <a:fld id="{958BDBB2-0EF4-4D3A-BDC0-A6B30AE51979}"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685800" y="1143000"/>
            <a:ext cx="5483160" cy="3083040"/>
          </a:xfrm>
          <a:prstGeom prst="rect">
            <a:avLst/>
          </a:prstGeom>
        </p:spPr>
      </p:sp>
      <p:sp>
        <p:nvSpPr>
          <p:cNvPr id="215" name="PlaceHolder 2"/>
          <p:cNvSpPr>
            <a:spLocks noGrp="1"/>
          </p:cNvSpPr>
          <p:nvPr>
            <p:ph type="body"/>
          </p:nvPr>
        </p:nvSpPr>
        <p:spPr>
          <a:xfrm>
            <a:off x="685800" y="4400640"/>
            <a:ext cx="5483160" cy="3597120"/>
          </a:xfrm>
          <a:prstGeom prst="rect">
            <a:avLst/>
          </a:prstGeom>
        </p:spPr>
        <p:txBody>
          <a:bodyPr lIns="0" rIns="0" tIns="0" bIns="0"/>
          <a:p>
            <a:pPr marL="216000" indent="-213480">
              <a:lnSpc>
                <a:spcPct val="100000"/>
              </a:lnSpc>
            </a:pPr>
            <a:r>
              <a:rPr b="0" lang="en-IN" sz="1200" spc="-1" strike="noStrike">
                <a:latin typeface="Tahoma"/>
                <a:ea typeface="Tahoma"/>
              </a:rPr>
              <a:t>Use the background points to post details that are not common knowledge, or that the audience will need to understand the context of the speech.</a:t>
            </a:r>
            <a:endParaRPr b="0" lang="en-IN" sz="1200" spc="-1" strike="noStrike">
              <a:latin typeface="Arial"/>
            </a:endParaRPr>
          </a:p>
          <a:p>
            <a:pPr marL="216000" indent="-213480">
              <a:lnSpc>
                <a:spcPct val="100000"/>
              </a:lnSpc>
            </a:pPr>
            <a:r>
              <a:rPr b="0" lang="en-IN" sz="2000" spc="-1" strike="noStrike">
                <a:latin typeface="Tahoma"/>
                <a:ea typeface="Tahoma"/>
              </a:rPr>
              <a:t>-Do not read these main points from the PowerPoint, instead elaborate on these points during the speech.</a:t>
            </a:r>
            <a:endParaRPr b="0" lang="en-IN" sz="2000" spc="-1" strike="noStrike">
              <a:latin typeface="Arial"/>
            </a:endParaRPr>
          </a:p>
        </p:txBody>
      </p:sp>
      <p:sp>
        <p:nvSpPr>
          <p:cNvPr id="216"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p>
            <a:pPr algn="r">
              <a:lnSpc>
                <a:spcPct val="100000"/>
              </a:lnSpc>
            </a:pPr>
            <a:fld id="{5F1DB422-A635-41FF-8C6A-FFA6ED0B1F9F}"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sldImg"/>
          </p:nvPr>
        </p:nvSpPr>
        <p:spPr>
          <a:xfrm>
            <a:off x="685800" y="1143000"/>
            <a:ext cx="5483160" cy="3083040"/>
          </a:xfrm>
          <a:prstGeom prst="rect">
            <a:avLst/>
          </a:prstGeom>
        </p:spPr>
      </p:sp>
      <p:sp>
        <p:nvSpPr>
          <p:cNvPr id="218" name="PlaceHolder 2"/>
          <p:cNvSpPr>
            <a:spLocks noGrp="1"/>
          </p:cNvSpPr>
          <p:nvPr>
            <p:ph type="body"/>
          </p:nvPr>
        </p:nvSpPr>
        <p:spPr>
          <a:xfrm>
            <a:off x="685800" y="4400640"/>
            <a:ext cx="5483160" cy="3597120"/>
          </a:xfrm>
          <a:prstGeom prst="rect">
            <a:avLst/>
          </a:prstGeom>
        </p:spPr>
        <p:txBody>
          <a:bodyPr lIns="0" rIns="0" tIns="0" bIns="0"/>
          <a:p>
            <a:pPr marL="216000" indent="-213480">
              <a:lnSpc>
                <a:spcPct val="100000"/>
              </a:lnSpc>
            </a:pPr>
            <a:r>
              <a:rPr b="0" lang="en-IN" sz="1200" spc="-1" strike="noStrike">
                <a:latin typeface="Tahoma"/>
                <a:ea typeface="Tahoma"/>
              </a:rPr>
              <a:t>Use the background points to post details that are not common knowledge, or that the audience will need to understand the context of the speech.</a:t>
            </a:r>
            <a:endParaRPr b="0" lang="en-IN" sz="1200" spc="-1" strike="noStrike">
              <a:latin typeface="Arial"/>
            </a:endParaRPr>
          </a:p>
          <a:p>
            <a:pPr marL="216000" indent="-213480">
              <a:lnSpc>
                <a:spcPct val="100000"/>
              </a:lnSpc>
            </a:pPr>
            <a:r>
              <a:rPr b="0" lang="en-IN" sz="2000" spc="-1" strike="noStrike">
                <a:latin typeface="Tahoma"/>
                <a:ea typeface="Tahoma"/>
              </a:rPr>
              <a:t>-Do not read these main points from the PowerPoint, instead elaborate on these points during the speech.</a:t>
            </a:r>
            <a:endParaRPr b="0" lang="en-IN" sz="2000" spc="-1" strike="noStrike">
              <a:latin typeface="Arial"/>
            </a:endParaRPr>
          </a:p>
        </p:txBody>
      </p:sp>
      <p:sp>
        <p:nvSpPr>
          <p:cNvPr id="219"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p>
            <a:pPr algn="r">
              <a:lnSpc>
                <a:spcPct val="100000"/>
              </a:lnSpc>
            </a:pPr>
            <a:fld id="{62E60006-634D-4FF6-A3B0-7FEFCB9A7075}"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sldImg"/>
          </p:nvPr>
        </p:nvSpPr>
        <p:spPr>
          <a:xfrm>
            <a:off x="685800" y="1143000"/>
            <a:ext cx="5483160" cy="3083040"/>
          </a:xfrm>
          <a:prstGeom prst="rect">
            <a:avLst/>
          </a:prstGeom>
        </p:spPr>
      </p:sp>
      <p:sp>
        <p:nvSpPr>
          <p:cNvPr id="221" name="PlaceHolder 2"/>
          <p:cNvSpPr>
            <a:spLocks noGrp="1"/>
          </p:cNvSpPr>
          <p:nvPr>
            <p:ph type="body"/>
          </p:nvPr>
        </p:nvSpPr>
        <p:spPr>
          <a:xfrm>
            <a:off x="685800" y="4400640"/>
            <a:ext cx="5483160" cy="3597120"/>
          </a:xfrm>
          <a:prstGeom prst="rect">
            <a:avLst/>
          </a:prstGeom>
        </p:spPr>
        <p:txBody>
          <a:bodyPr lIns="0" rIns="0" tIns="0" bIns="0"/>
          <a:p>
            <a:pPr marL="216000" indent="-213480">
              <a:lnSpc>
                <a:spcPct val="100000"/>
              </a:lnSpc>
            </a:pPr>
            <a:r>
              <a:rPr b="0" lang="en-IN" sz="1200" spc="-1" strike="noStrike">
                <a:latin typeface="Tahoma"/>
                <a:ea typeface="Tahoma"/>
              </a:rPr>
              <a:t>Use the background points to post details that are not common knowledge, or that the audience will need to understand the context of the speech.</a:t>
            </a:r>
            <a:endParaRPr b="0" lang="en-IN" sz="1200" spc="-1" strike="noStrike">
              <a:latin typeface="Arial"/>
            </a:endParaRPr>
          </a:p>
          <a:p>
            <a:pPr marL="216000" indent="-213480">
              <a:lnSpc>
                <a:spcPct val="100000"/>
              </a:lnSpc>
            </a:pPr>
            <a:r>
              <a:rPr b="0" lang="en-IN" sz="2000" spc="-1" strike="noStrike">
                <a:latin typeface="Tahoma"/>
                <a:ea typeface="Tahoma"/>
              </a:rPr>
              <a:t>-Do not read these main points from the PowerPoint, instead elaborate on these points during the speech.</a:t>
            </a:r>
            <a:endParaRPr b="0" lang="en-IN" sz="2000" spc="-1" strike="noStrike">
              <a:latin typeface="Arial"/>
            </a:endParaRPr>
          </a:p>
        </p:txBody>
      </p:sp>
      <p:sp>
        <p:nvSpPr>
          <p:cNvPr id="222"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p>
            <a:pPr algn="r">
              <a:lnSpc>
                <a:spcPct val="100000"/>
              </a:lnSpc>
            </a:pPr>
            <a:fld id="{F56FE8E2-AA9F-4E19-8E49-71CCC030DFF1}"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sldImg"/>
          </p:nvPr>
        </p:nvSpPr>
        <p:spPr>
          <a:xfrm>
            <a:off x="685800" y="1143000"/>
            <a:ext cx="5483160" cy="3083040"/>
          </a:xfrm>
          <a:prstGeom prst="rect">
            <a:avLst/>
          </a:prstGeom>
        </p:spPr>
      </p:sp>
      <p:sp>
        <p:nvSpPr>
          <p:cNvPr id="224" name="PlaceHolder 2"/>
          <p:cNvSpPr>
            <a:spLocks noGrp="1"/>
          </p:cNvSpPr>
          <p:nvPr>
            <p:ph type="body"/>
          </p:nvPr>
        </p:nvSpPr>
        <p:spPr>
          <a:xfrm>
            <a:off x="685800" y="4400640"/>
            <a:ext cx="5483160" cy="3597120"/>
          </a:xfrm>
          <a:prstGeom prst="rect">
            <a:avLst/>
          </a:prstGeom>
        </p:spPr>
        <p:txBody>
          <a:bodyPr lIns="0" rIns="0" tIns="0" bIns="0"/>
          <a:p>
            <a:pPr marL="216000" indent="-213480">
              <a:lnSpc>
                <a:spcPct val="100000"/>
              </a:lnSpc>
            </a:pPr>
            <a:r>
              <a:rPr b="0" lang="en-IN" sz="1200" spc="-1" strike="noStrike">
                <a:latin typeface="Tahoma"/>
                <a:ea typeface="Tahoma"/>
              </a:rPr>
              <a:t>Use the background points to post details that are not common knowledge, or that the audience will need to understand the context of the speech.</a:t>
            </a:r>
            <a:endParaRPr b="0" lang="en-IN" sz="1200" spc="-1" strike="noStrike">
              <a:latin typeface="Arial"/>
            </a:endParaRPr>
          </a:p>
          <a:p>
            <a:pPr marL="216000" indent="-213480">
              <a:lnSpc>
                <a:spcPct val="100000"/>
              </a:lnSpc>
            </a:pPr>
            <a:r>
              <a:rPr b="0" lang="en-IN" sz="2000" spc="-1" strike="noStrike">
                <a:latin typeface="Tahoma"/>
                <a:ea typeface="Tahoma"/>
              </a:rPr>
              <a:t>-Do not read these main points from the PowerPoint, instead elaborate on these points during the speech.</a:t>
            </a:r>
            <a:endParaRPr b="0" lang="en-IN" sz="2000" spc="-1" strike="noStrike">
              <a:latin typeface="Arial"/>
            </a:endParaRPr>
          </a:p>
        </p:txBody>
      </p:sp>
      <p:sp>
        <p:nvSpPr>
          <p:cNvPr id="225"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p>
            <a:pPr algn="r">
              <a:lnSpc>
                <a:spcPct val="100000"/>
              </a:lnSpc>
            </a:pPr>
            <a:fld id="{A2981DA7-923B-4CCF-9C95-98D6E9EAD44F}"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sldImg"/>
          </p:nvPr>
        </p:nvSpPr>
        <p:spPr>
          <a:xfrm>
            <a:off x="685800" y="1143000"/>
            <a:ext cx="5483160" cy="3083040"/>
          </a:xfrm>
          <a:prstGeom prst="rect">
            <a:avLst/>
          </a:prstGeom>
        </p:spPr>
      </p:sp>
      <p:sp>
        <p:nvSpPr>
          <p:cNvPr id="227" name="PlaceHolder 2"/>
          <p:cNvSpPr>
            <a:spLocks noGrp="1"/>
          </p:cNvSpPr>
          <p:nvPr>
            <p:ph type="body"/>
          </p:nvPr>
        </p:nvSpPr>
        <p:spPr>
          <a:xfrm>
            <a:off x="685800" y="4400640"/>
            <a:ext cx="5483160" cy="3597120"/>
          </a:xfrm>
          <a:prstGeom prst="rect">
            <a:avLst/>
          </a:prstGeom>
        </p:spPr>
        <p:txBody>
          <a:bodyPr lIns="0" rIns="0" tIns="0" bIns="0"/>
          <a:p>
            <a:pPr marL="216000" indent="-213480">
              <a:lnSpc>
                <a:spcPct val="100000"/>
              </a:lnSpc>
            </a:pPr>
            <a:r>
              <a:rPr b="0" lang="en-IN" sz="1200" spc="-1" strike="noStrike">
                <a:latin typeface="Tahoma"/>
                <a:ea typeface="Tahoma"/>
              </a:rPr>
              <a:t>Use the background points to post details that are not common knowledge, or that the audience will need to understand the context of the speech.</a:t>
            </a:r>
            <a:endParaRPr b="0" lang="en-IN" sz="1200" spc="-1" strike="noStrike">
              <a:latin typeface="Arial"/>
            </a:endParaRPr>
          </a:p>
          <a:p>
            <a:pPr marL="216000" indent="-213480">
              <a:lnSpc>
                <a:spcPct val="100000"/>
              </a:lnSpc>
            </a:pPr>
            <a:r>
              <a:rPr b="0" lang="en-IN" sz="2000" spc="-1" strike="noStrike">
                <a:latin typeface="Tahoma"/>
                <a:ea typeface="Tahoma"/>
              </a:rPr>
              <a:t>-Do not read these main points from the PowerPoint, instead elaborate on these points during the speech.</a:t>
            </a:r>
            <a:endParaRPr b="0" lang="en-IN" sz="2000" spc="-1" strike="noStrike">
              <a:latin typeface="Arial"/>
            </a:endParaRPr>
          </a:p>
        </p:txBody>
      </p:sp>
      <p:sp>
        <p:nvSpPr>
          <p:cNvPr id="228"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p>
            <a:pPr algn="r">
              <a:lnSpc>
                <a:spcPct val="100000"/>
              </a:lnSpc>
            </a:pPr>
            <a:fld id="{3F9D60DE-6255-4DA7-8295-EA794E2D12B1}"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sldImg"/>
          </p:nvPr>
        </p:nvSpPr>
        <p:spPr>
          <a:xfrm>
            <a:off x="685800" y="1143000"/>
            <a:ext cx="5483160" cy="3083040"/>
          </a:xfrm>
          <a:prstGeom prst="rect">
            <a:avLst/>
          </a:prstGeom>
        </p:spPr>
      </p:sp>
      <p:sp>
        <p:nvSpPr>
          <p:cNvPr id="230" name="PlaceHolder 2"/>
          <p:cNvSpPr>
            <a:spLocks noGrp="1"/>
          </p:cNvSpPr>
          <p:nvPr>
            <p:ph type="body"/>
          </p:nvPr>
        </p:nvSpPr>
        <p:spPr>
          <a:xfrm>
            <a:off x="685800" y="4400640"/>
            <a:ext cx="5483160" cy="3597120"/>
          </a:xfrm>
          <a:prstGeom prst="rect">
            <a:avLst/>
          </a:prstGeom>
        </p:spPr>
        <p:txBody>
          <a:bodyPr lIns="0" rIns="0" tIns="0" bIns="0"/>
          <a:p>
            <a:pPr marL="216000" indent="-213480">
              <a:lnSpc>
                <a:spcPct val="100000"/>
              </a:lnSpc>
            </a:pPr>
            <a:r>
              <a:rPr b="0" lang="en-IN" sz="1200" spc="-1" strike="noStrike">
                <a:latin typeface="Tahoma"/>
                <a:ea typeface="Tahoma"/>
              </a:rPr>
              <a:t>Use the background points to post details that are not common knowledge, or that the audience will need to understand the context of the speech.</a:t>
            </a:r>
            <a:endParaRPr b="0" lang="en-IN" sz="1200" spc="-1" strike="noStrike">
              <a:latin typeface="Arial"/>
            </a:endParaRPr>
          </a:p>
          <a:p>
            <a:pPr marL="216000" indent="-213480">
              <a:lnSpc>
                <a:spcPct val="100000"/>
              </a:lnSpc>
            </a:pPr>
            <a:r>
              <a:rPr b="0" lang="en-IN" sz="2000" spc="-1" strike="noStrike">
                <a:latin typeface="Tahoma"/>
                <a:ea typeface="Tahoma"/>
              </a:rPr>
              <a:t>-Do not read these main points from the PowerPoint, instead elaborate on these points during the speech.</a:t>
            </a:r>
            <a:endParaRPr b="0" lang="en-IN" sz="2000" spc="-1" strike="noStrike">
              <a:latin typeface="Arial"/>
            </a:endParaRPr>
          </a:p>
        </p:txBody>
      </p:sp>
      <p:sp>
        <p:nvSpPr>
          <p:cNvPr id="231"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p>
            <a:pPr algn="r">
              <a:lnSpc>
                <a:spcPct val="100000"/>
              </a:lnSpc>
            </a:pPr>
            <a:fld id="{9CA1DB69-B117-4E35-861B-7001CBCF11F2}"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sldImg"/>
          </p:nvPr>
        </p:nvSpPr>
        <p:spPr>
          <a:xfrm>
            <a:off x="685800" y="1143000"/>
            <a:ext cx="5483160" cy="3083040"/>
          </a:xfrm>
          <a:prstGeom prst="rect">
            <a:avLst/>
          </a:prstGeom>
        </p:spPr>
      </p:sp>
      <p:sp>
        <p:nvSpPr>
          <p:cNvPr id="233" name="PlaceHolder 2"/>
          <p:cNvSpPr>
            <a:spLocks noGrp="1"/>
          </p:cNvSpPr>
          <p:nvPr>
            <p:ph type="body"/>
          </p:nvPr>
        </p:nvSpPr>
        <p:spPr>
          <a:xfrm>
            <a:off x="685800" y="4400640"/>
            <a:ext cx="5483160" cy="3597120"/>
          </a:xfrm>
          <a:prstGeom prst="rect">
            <a:avLst/>
          </a:prstGeom>
        </p:spPr>
        <p:txBody>
          <a:bodyPr lIns="0" rIns="0" tIns="0" bIns="0"/>
          <a:p>
            <a:pPr marL="216000" indent="-213480">
              <a:lnSpc>
                <a:spcPct val="100000"/>
              </a:lnSpc>
            </a:pPr>
            <a:r>
              <a:rPr b="0" lang="en-IN" sz="1200" spc="-1" strike="noStrike">
                <a:latin typeface="Tahoma"/>
                <a:ea typeface="Tahoma"/>
              </a:rPr>
              <a:t>Use the background points to post details that are not common knowledge, or that the audience will need to understand the context of the speech.</a:t>
            </a:r>
            <a:endParaRPr b="0" lang="en-IN" sz="1200" spc="-1" strike="noStrike">
              <a:latin typeface="Arial"/>
            </a:endParaRPr>
          </a:p>
          <a:p>
            <a:pPr marL="216000" indent="-213480">
              <a:lnSpc>
                <a:spcPct val="100000"/>
              </a:lnSpc>
            </a:pPr>
            <a:r>
              <a:rPr b="0" lang="en-IN" sz="2000" spc="-1" strike="noStrike">
                <a:latin typeface="Tahoma"/>
                <a:ea typeface="Tahoma"/>
              </a:rPr>
              <a:t>-Do not read these main points from the PowerPoint, instead elaborate on these points during the speech.</a:t>
            </a:r>
            <a:endParaRPr b="0" lang="en-IN" sz="2000" spc="-1" strike="noStrike">
              <a:latin typeface="Arial"/>
            </a:endParaRPr>
          </a:p>
        </p:txBody>
      </p:sp>
      <p:sp>
        <p:nvSpPr>
          <p:cNvPr id="234"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p>
            <a:pPr algn="r">
              <a:lnSpc>
                <a:spcPct val="100000"/>
              </a:lnSpc>
            </a:pPr>
            <a:fld id="{84B97E16-95E0-4E0D-9962-9B2317AD6B37}"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sldImg"/>
          </p:nvPr>
        </p:nvSpPr>
        <p:spPr>
          <a:xfrm>
            <a:off x="685800" y="1143000"/>
            <a:ext cx="5483160" cy="3083040"/>
          </a:xfrm>
          <a:prstGeom prst="rect">
            <a:avLst/>
          </a:prstGeom>
        </p:spPr>
      </p:sp>
      <p:sp>
        <p:nvSpPr>
          <p:cNvPr id="236" name="PlaceHolder 2"/>
          <p:cNvSpPr>
            <a:spLocks noGrp="1"/>
          </p:cNvSpPr>
          <p:nvPr>
            <p:ph type="body"/>
          </p:nvPr>
        </p:nvSpPr>
        <p:spPr>
          <a:xfrm>
            <a:off x="685800" y="4400640"/>
            <a:ext cx="5483160" cy="3597120"/>
          </a:xfrm>
          <a:prstGeom prst="rect">
            <a:avLst/>
          </a:prstGeom>
        </p:spPr>
        <p:txBody>
          <a:bodyPr lIns="0" rIns="0" tIns="0" bIns="0"/>
          <a:p>
            <a:pPr marL="216000" indent="-213480">
              <a:lnSpc>
                <a:spcPct val="100000"/>
              </a:lnSpc>
            </a:pPr>
            <a:r>
              <a:rPr b="0" lang="en-IN" sz="1200" spc="-1" strike="noStrike">
                <a:latin typeface="Tahoma"/>
                <a:ea typeface="Tahoma"/>
              </a:rPr>
              <a:t>Use the background points to post details that are not common knowledge, or that the audience will need to understand the context of the speech.</a:t>
            </a:r>
            <a:endParaRPr b="0" lang="en-IN" sz="1200" spc="-1" strike="noStrike">
              <a:latin typeface="Arial"/>
            </a:endParaRPr>
          </a:p>
          <a:p>
            <a:pPr marL="216000" indent="-213480">
              <a:lnSpc>
                <a:spcPct val="100000"/>
              </a:lnSpc>
            </a:pPr>
            <a:r>
              <a:rPr b="0" lang="en-IN" sz="2000" spc="-1" strike="noStrike">
                <a:latin typeface="Tahoma"/>
                <a:ea typeface="Tahoma"/>
              </a:rPr>
              <a:t>-Do not read these main points from the PowerPoint, instead elaborate on these points during the speech.</a:t>
            </a:r>
            <a:endParaRPr b="0" lang="en-IN" sz="2000" spc="-1" strike="noStrike">
              <a:latin typeface="Arial"/>
            </a:endParaRPr>
          </a:p>
        </p:txBody>
      </p:sp>
      <p:sp>
        <p:nvSpPr>
          <p:cNvPr id="237"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p>
            <a:pPr algn="r">
              <a:lnSpc>
                <a:spcPct val="100000"/>
              </a:lnSpc>
            </a:pPr>
            <a:fld id="{8870FE05-C835-422D-9454-4BA881438998}"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sldImg"/>
          </p:nvPr>
        </p:nvSpPr>
        <p:spPr>
          <a:xfrm>
            <a:off x="685800" y="1143000"/>
            <a:ext cx="5483160" cy="3083040"/>
          </a:xfrm>
          <a:prstGeom prst="rect">
            <a:avLst/>
          </a:prstGeom>
        </p:spPr>
      </p:sp>
      <p:sp>
        <p:nvSpPr>
          <p:cNvPr id="185" name="PlaceHolder 2"/>
          <p:cNvSpPr>
            <a:spLocks noGrp="1"/>
          </p:cNvSpPr>
          <p:nvPr>
            <p:ph type="body"/>
          </p:nvPr>
        </p:nvSpPr>
        <p:spPr>
          <a:xfrm>
            <a:off x="685800" y="4400640"/>
            <a:ext cx="5483160" cy="3597120"/>
          </a:xfrm>
          <a:prstGeom prst="rect">
            <a:avLst/>
          </a:prstGeom>
        </p:spPr>
        <p:txBody>
          <a:bodyPr lIns="0" rIns="0" tIns="0" bIns="0"/>
          <a:p>
            <a:pPr marL="216000" indent="-213480">
              <a:lnSpc>
                <a:spcPct val="100000"/>
              </a:lnSpc>
            </a:pPr>
            <a:r>
              <a:rPr b="0" lang="en-IN" sz="1200" spc="-1" strike="noStrike">
                <a:latin typeface="Tahoma"/>
                <a:ea typeface="Tahoma"/>
              </a:rPr>
              <a:t>Use the background points to post details that are not common knowledge, or that the audience will need to understand the context of the speech.</a:t>
            </a:r>
            <a:endParaRPr b="0" lang="en-IN" sz="1200" spc="-1" strike="noStrike">
              <a:latin typeface="Arial"/>
            </a:endParaRPr>
          </a:p>
          <a:p>
            <a:pPr marL="216000" indent="-213480">
              <a:lnSpc>
                <a:spcPct val="100000"/>
              </a:lnSpc>
            </a:pPr>
            <a:r>
              <a:rPr b="0" lang="en-IN" sz="2000" spc="-1" strike="noStrike">
                <a:latin typeface="Tahoma"/>
                <a:ea typeface="Tahoma"/>
              </a:rPr>
              <a:t>-Do not read these main points from the PowerPoint, instead elaborate on these points during the speech.</a:t>
            </a:r>
            <a:endParaRPr b="0" lang="en-IN" sz="2000" spc="-1" strike="noStrike">
              <a:latin typeface="Arial"/>
            </a:endParaRPr>
          </a:p>
        </p:txBody>
      </p:sp>
      <p:sp>
        <p:nvSpPr>
          <p:cNvPr id="186"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p>
            <a:pPr algn="r">
              <a:lnSpc>
                <a:spcPct val="100000"/>
              </a:lnSpc>
            </a:pPr>
            <a:fld id="{8DA7807D-6D92-4B8B-8C41-4FCD47EEF092}"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sldImg"/>
          </p:nvPr>
        </p:nvSpPr>
        <p:spPr>
          <a:xfrm>
            <a:off x="685800" y="1143000"/>
            <a:ext cx="5486040" cy="3085920"/>
          </a:xfrm>
          <a:prstGeom prst="rect">
            <a:avLst/>
          </a:prstGeom>
        </p:spPr>
      </p:sp>
      <p:sp>
        <p:nvSpPr>
          <p:cNvPr id="239"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IN" sz="2000" spc="-1" strike="noStrike">
                <a:latin typeface="Tahoma"/>
                <a:ea typeface="Tahoma"/>
              </a:rPr>
              <a:t>The action step is what the audience is supposed to do or think about the topic.  It should be one sentence that is written clearly and with much thought. It may also be the thesis statement restated as an action.  The goal of this slide is to leave the audience with a clear message as to what they are to do or think at the end of the speech.  It may be a good idea to end with a powerful quote or image.  </a:t>
            </a:r>
            <a:endParaRPr b="0" lang="en-IN" sz="2000" spc="-1" strike="noStrike">
              <a:latin typeface="Arial"/>
            </a:endParaRPr>
          </a:p>
        </p:txBody>
      </p:sp>
      <p:sp>
        <p:nvSpPr>
          <p:cNvPr id="240" name="TextShape 3"/>
          <p:cNvSpPr txBox="1"/>
          <p:nvPr/>
        </p:nvSpPr>
        <p:spPr>
          <a:xfrm>
            <a:off x="3884760" y="8685360"/>
            <a:ext cx="2971440" cy="458280"/>
          </a:xfrm>
          <a:prstGeom prst="rect">
            <a:avLst/>
          </a:prstGeom>
          <a:noFill/>
          <a:ln>
            <a:noFill/>
          </a:ln>
        </p:spPr>
        <p:txBody>
          <a:bodyPr anchor="b"/>
          <a:p>
            <a:pPr algn="r">
              <a:lnSpc>
                <a:spcPct val="100000"/>
              </a:lnSpc>
            </a:pPr>
            <a:fld id="{803B273C-BCEB-42BB-85D9-C97EE7BAA7A6}"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sldImg"/>
          </p:nvPr>
        </p:nvSpPr>
        <p:spPr>
          <a:xfrm>
            <a:off x="685800" y="1143000"/>
            <a:ext cx="5483160" cy="3083040"/>
          </a:xfrm>
          <a:prstGeom prst="rect">
            <a:avLst/>
          </a:prstGeom>
        </p:spPr>
      </p:sp>
      <p:sp>
        <p:nvSpPr>
          <p:cNvPr id="188" name="PlaceHolder 2"/>
          <p:cNvSpPr>
            <a:spLocks noGrp="1"/>
          </p:cNvSpPr>
          <p:nvPr>
            <p:ph type="body"/>
          </p:nvPr>
        </p:nvSpPr>
        <p:spPr>
          <a:xfrm>
            <a:off x="685800" y="4400640"/>
            <a:ext cx="5483160" cy="3597120"/>
          </a:xfrm>
          <a:prstGeom prst="rect">
            <a:avLst/>
          </a:prstGeom>
        </p:spPr>
        <p:txBody>
          <a:bodyPr lIns="0" rIns="0" tIns="0" bIns="0"/>
          <a:p>
            <a:pPr marL="216000" indent="-213480">
              <a:lnSpc>
                <a:spcPct val="100000"/>
              </a:lnSpc>
            </a:pPr>
            <a:r>
              <a:rPr b="0" lang="en-IN" sz="1200" spc="-1" strike="noStrike">
                <a:latin typeface="Tahoma"/>
                <a:ea typeface="Tahoma"/>
              </a:rPr>
              <a:t>Use the background points to post details that are not common knowledge, or that the audience will need to understand the context of the speech.</a:t>
            </a:r>
            <a:endParaRPr b="0" lang="en-IN" sz="1200" spc="-1" strike="noStrike">
              <a:latin typeface="Arial"/>
            </a:endParaRPr>
          </a:p>
          <a:p>
            <a:pPr marL="216000" indent="-213480">
              <a:lnSpc>
                <a:spcPct val="100000"/>
              </a:lnSpc>
            </a:pPr>
            <a:r>
              <a:rPr b="0" lang="en-IN" sz="2000" spc="-1" strike="noStrike">
                <a:latin typeface="Tahoma"/>
                <a:ea typeface="Tahoma"/>
              </a:rPr>
              <a:t>-Do not read these main points from the PowerPoint, instead elaborate on these points during the speech.</a:t>
            </a:r>
            <a:endParaRPr b="0" lang="en-IN" sz="2000" spc="-1" strike="noStrike">
              <a:latin typeface="Arial"/>
            </a:endParaRPr>
          </a:p>
        </p:txBody>
      </p:sp>
      <p:sp>
        <p:nvSpPr>
          <p:cNvPr id="189"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p>
            <a:pPr algn="r">
              <a:lnSpc>
                <a:spcPct val="100000"/>
              </a:lnSpc>
            </a:pPr>
            <a:fld id="{0423D018-D73A-434B-A5EC-43E05073CDD8}"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sldImg"/>
          </p:nvPr>
        </p:nvSpPr>
        <p:spPr>
          <a:xfrm>
            <a:off x="685800" y="1143000"/>
            <a:ext cx="5483160" cy="3083040"/>
          </a:xfrm>
          <a:prstGeom prst="rect">
            <a:avLst/>
          </a:prstGeom>
        </p:spPr>
      </p:sp>
      <p:sp>
        <p:nvSpPr>
          <p:cNvPr id="191" name="PlaceHolder 2"/>
          <p:cNvSpPr>
            <a:spLocks noGrp="1"/>
          </p:cNvSpPr>
          <p:nvPr>
            <p:ph type="body"/>
          </p:nvPr>
        </p:nvSpPr>
        <p:spPr>
          <a:xfrm>
            <a:off x="685800" y="4400640"/>
            <a:ext cx="5483160" cy="3597120"/>
          </a:xfrm>
          <a:prstGeom prst="rect">
            <a:avLst/>
          </a:prstGeom>
        </p:spPr>
        <p:txBody>
          <a:bodyPr lIns="0" rIns="0" tIns="0" bIns="0"/>
          <a:p>
            <a:pPr marL="216000" indent="-213480">
              <a:lnSpc>
                <a:spcPct val="100000"/>
              </a:lnSpc>
            </a:pPr>
            <a:r>
              <a:rPr b="0" lang="en-IN" sz="1200" spc="-1" strike="noStrike">
                <a:latin typeface="Tahoma"/>
                <a:ea typeface="Tahoma"/>
              </a:rPr>
              <a:t>Use the background points to post details that are not common knowledge, or that the audience will need to understand the context of the speech.</a:t>
            </a:r>
            <a:endParaRPr b="0" lang="en-IN" sz="1200" spc="-1" strike="noStrike">
              <a:latin typeface="Arial"/>
            </a:endParaRPr>
          </a:p>
          <a:p>
            <a:pPr marL="216000" indent="-213480">
              <a:lnSpc>
                <a:spcPct val="100000"/>
              </a:lnSpc>
            </a:pPr>
            <a:r>
              <a:rPr b="0" lang="en-IN" sz="2000" spc="-1" strike="noStrike">
                <a:latin typeface="Tahoma"/>
                <a:ea typeface="Tahoma"/>
              </a:rPr>
              <a:t>-Do not read these main points from the PowerPoint, instead elaborate on these points during the speech.</a:t>
            </a:r>
            <a:endParaRPr b="0" lang="en-IN" sz="2000" spc="-1" strike="noStrike">
              <a:latin typeface="Arial"/>
            </a:endParaRPr>
          </a:p>
        </p:txBody>
      </p:sp>
      <p:sp>
        <p:nvSpPr>
          <p:cNvPr id="192"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p>
            <a:pPr algn="r">
              <a:lnSpc>
                <a:spcPct val="100000"/>
              </a:lnSpc>
            </a:pPr>
            <a:fld id="{019FAABB-56B9-48EB-991D-887146D37086}"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sldImg"/>
          </p:nvPr>
        </p:nvSpPr>
        <p:spPr>
          <a:xfrm>
            <a:off x="685800" y="1143000"/>
            <a:ext cx="5483160" cy="3083040"/>
          </a:xfrm>
          <a:prstGeom prst="rect">
            <a:avLst/>
          </a:prstGeom>
        </p:spPr>
      </p:sp>
      <p:sp>
        <p:nvSpPr>
          <p:cNvPr id="194" name="PlaceHolder 2"/>
          <p:cNvSpPr>
            <a:spLocks noGrp="1"/>
          </p:cNvSpPr>
          <p:nvPr>
            <p:ph type="body"/>
          </p:nvPr>
        </p:nvSpPr>
        <p:spPr>
          <a:xfrm>
            <a:off x="685800" y="4400640"/>
            <a:ext cx="5483160" cy="3597120"/>
          </a:xfrm>
          <a:prstGeom prst="rect">
            <a:avLst/>
          </a:prstGeom>
        </p:spPr>
        <p:txBody>
          <a:bodyPr lIns="0" rIns="0" tIns="0" bIns="0"/>
          <a:p>
            <a:pPr marL="216000" indent="-213480">
              <a:lnSpc>
                <a:spcPct val="100000"/>
              </a:lnSpc>
            </a:pPr>
            <a:r>
              <a:rPr b="0" lang="en-IN" sz="1200" spc="-1" strike="noStrike">
                <a:latin typeface="Tahoma"/>
                <a:ea typeface="Tahoma"/>
              </a:rPr>
              <a:t>Use the background points to post details that are not common knowledge, or that the audience will need to understand the context of the speech.</a:t>
            </a:r>
            <a:endParaRPr b="0" lang="en-IN" sz="1200" spc="-1" strike="noStrike">
              <a:latin typeface="Arial"/>
            </a:endParaRPr>
          </a:p>
          <a:p>
            <a:pPr marL="216000" indent="-213480">
              <a:lnSpc>
                <a:spcPct val="100000"/>
              </a:lnSpc>
            </a:pPr>
            <a:r>
              <a:rPr b="0" lang="en-IN" sz="2000" spc="-1" strike="noStrike">
                <a:latin typeface="Tahoma"/>
                <a:ea typeface="Tahoma"/>
              </a:rPr>
              <a:t>-Do not read these main points from the PowerPoint, instead elaborate on these points during the speech.</a:t>
            </a:r>
            <a:endParaRPr b="0" lang="en-IN" sz="2000" spc="-1" strike="noStrike">
              <a:latin typeface="Arial"/>
            </a:endParaRPr>
          </a:p>
        </p:txBody>
      </p:sp>
      <p:sp>
        <p:nvSpPr>
          <p:cNvPr id="195"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p>
            <a:pPr algn="r">
              <a:lnSpc>
                <a:spcPct val="100000"/>
              </a:lnSpc>
            </a:pPr>
            <a:fld id="{809A277D-30D7-4721-B033-C13921C90719}"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sldImg"/>
          </p:nvPr>
        </p:nvSpPr>
        <p:spPr>
          <a:xfrm>
            <a:off x="685800" y="1143000"/>
            <a:ext cx="5483160" cy="3083040"/>
          </a:xfrm>
          <a:prstGeom prst="rect">
            <a:avLst/>
          </a:prstGeom>
        </p:spPr>
      </p:sp>
      <p:sp>
        <p:nvSpPr>
          <p:cNvPr id="197" name="PlaceHolder 2"/>
          <p:cNvSpPr>
            <a:spLocks noGrp="1"/>
          </p:cNvSpPr>
          <p:nvPr>
            <p:ph type="body"/>
          </p:nvPr>
        </p:nvSpPr>
        <p:spPr>
          <a:xfrm>
            <a:off x="685800" y="4400640"/>
            <a:ext cx="5483160" cy="3597120"/>
          </a:xfrm>
          <a:prstGeom prst="rect">
            <a:avLst/>
          </a:prstGeom>
        </p:spPr>
        <p:txBody>
          <a:bodyPr lIns="0" rIns="0" tIns="0" bIns="0"/>
          <a:p>
            <a:pPr marL="216000" indent="-213480">
              <a:lnSpc>
                <a:spcPct val="100000"/>
              </a:lnSpc>
            </a:pPr>
            <a:r>
              <a:rPr b="0" lang="en-IN" sz="1200" spc="-1" strike="noStrike">
                <a:latin typeface="Tahoma"/>
                <a:ea typeface="Tahoma"/>
              </a:rPr>
              <a:t>Use the background points to post details that are not common knowledge, or that the audience will need to understand the context of the speech.</a:t>
            </a:r>
            <a:endParaRPr b="0" lang="en-IN" sz="1200" spc="-1" strike="noStrike">
              <a:latin typeface="Arial"/>
            </a:endParaRPr>
          </a:p>
          <a:p>
            <a:pPr marL="216000" indent="-213480">
              <a:lnSpc>
                <a:spcPct val="100000"/>
              </a:lnSpc>
            </a:pPr>
            <a:r>
              <a:rPr b="0" lang="en-IN" sz="2000" spc="-1" strike="noStrike">
                <a:latin typeface="Tahoma"/>
                <a:ea typeface="Tahoma"/>
              </a:rPr>
              <a:t>-Do not read these main points from the PowerPoint, instead elaborate on these points during the speech.</a:t>
            </a:r>
            <a:endParaRPr b="0" lang="en-IN" sz="2000" spc="-1" strike="noStrike">
              <a:latin typeface="Arial"/>
            </a:endParaRPr>
          </a:p>
        </p:txBody>
      </p:sp>
      <p:sp>
        <p:nvSpPr>
          <p:cNvPr id="198"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p>
            <a:pPr algn="r">
              <a:lnSpc>
                <a:spcPct val="100000"/>
              </a:lnSpc>
            </a:pPr>
            <a:fld id="{34022CE9-A971-4D7B-9848-0D2129BC52FB}"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sldImg"/>
          </p:nvPr>
        </p:nvSpPr>
        <p:spPr>
          <a:xfrm>
            <a:off x="685800" y="1143000"/>
            <a:ext cx="5483160" cy="3083040"/>
          </a:xfrm>
          <a:prstGeom prst="rect">
            <a:avLst/>
          </a:prstGeom>
        </p:spPr>
      </p:sp>
      <p:sp>
        <p:nvSpPr>
          <p:cNvPr id="200" name="PlaceHolder 2"/>
          <p:cNvSpPr>
            <a:spLocks noGrp="1"/>
          </p:cNvSpPr>
          <p:nvPr>
            <p:ph type="body"/>
          </p:nvPr>
        </p:nvSpPr>
        <p:spPr>
          <a:xfrm>
            <a:off x="685800" y="4400640"/>
            <a:ext cx="5483160" cy="3597120"/>
          </a:xfrm>
          <a:prstGeom prst="rect">
            <a:avLst/>
          </a:prstGeom>
        </p:spPr>
        <p:txBody>
          <a:bodyPr lIns="0" rIns="0" tIns="0" bIns="0"/>
          <a:p>
            <a:pPr marL="216000" indent="-213480">
              <a:lnSpc>
                <a:spcPct val="100000"/>
              </a:lnSpc>
            </a:pPr>
            <a:r>
              <a:rPr b="0" lang="en-IN" sz="1200" spc="-1" strike="noStrike">
                <a:latin typeface="Tahoma"/>
                <a:ea typeface="Tahoma"/>
              </a:rPr>
              <a:t>Use the background points to post details that are not common knowledge, or that the audience will need to understand the context of the speech.</a:t>
            </a:r>
            <a:endParaRPr b="0" lang="en-IN" sz="1200" spc="-1" strike="noStrike">
              <a:latin typeface="Arial"/>
            </a:endParaRPr>
          </a:p>
          <a:p>
            <a:pPr marL="216000" indent="-213480">
              <a:lnSpc>
                <a:spcPct val="100000"/>
              </a:lnSpc>
            </a:pPr>
            <a:r>
              <a:rPr b="0" lang="en-IN" sz="2000" spc="-1" strike="noStrike">
                <a:latin typeface="Tahoma"/>
                <a:ea typeface="Tahoma"/>
              </a:rPr>
              <a:t>-Do not read these main points from the PowerPoint, instead elaborate on these points during the speech.</a:t>
            </a:r>
            <a:endParaRPr b="0" lang="en-IN" sz="2000" spc="-1" strike="noStrike">
              <a:latin typeface="Arial"/>
            </a:endParaRPr>
          </a:p>
        </p:txBody>
      </p:sp>
      <p:sp>
        <p:nvSpPr>
          <p:cNvPr id="201"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p>
            <a:pPr algn="r">
              <a:lnSpc>
                <a:spcPct val="100000"/>
              </a:lnSpc>
            </a:pPr>
            <a:fld id="{29D1B6D2-0C4A-43A4-84F5-658210895454}"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Img"/>
          </p:nvPr>
        </p:nvSpPr>
        <p:spPr>
          <a:xfrm>
            <a:off x="685800" y="1143000"/>
            <a:ext cx="5483160" cy="3083040"/>
          </a:xfrm>
          <a:prstGeom prst="rect">
            <a:avLst/>
          </a:prstGeom>
        </p:spPr>
      </p:sp>
      <p:sp>
        <p:nvSpPr>
          <p:cNvPr id="203" name="PlaceHolder 2"/>
          <p:cNvSpPr>
            <a:spLocks noGrp="1"/>
          </p:cNvSpPr>
          <p:nvPr>
            <p:ph type="body"/>
          </p:nvPr>
        </p:nvSpPr>
        <p:spPr>
          <a:xfrm>
            <a:off x="685800" y="4400640"/>
            <a:ext cx="5483160" cy="3597120"/>
          </a:xfrm>
          <a:prstGeom prst="rect">
            <a:avLst/>
          </a:prstGeom>
        </p:spPr>
        <p:txBody>
          <a:bodyPr lIns="0" rIns="0" tIns="0" bIns="0"/>
          <a:p>
            <a:pPr marL="216000" indent="-213480">
              <a:lnSpc>
                <a:spcPct val="100000"/>
              </a:lnSpc>
            </a:pPr>
            <a:r>
              <a:rPr b="0" lang="en-IN" sz="1200" spc="-1" strike="noStrike">
                <a:latin typeface="Tahoma"/>
                <a:ea typeface="Tahoma"/>
              </a:rPr>
              <a:t>Use the background points to post details that are not common knowledge, or that the audience will need to understand the context of the speech.</a:t>
            </a:r>
            <a:endParaRPr b="0" lang="en-IN" sz="1200" spc="-1" strike="noStrike">
              <a:latin typeface="Arial"/>
            </a:endParaRPr>
          </a:p>
          <a:p>
            <a:pPr marL="216000" indent="-213480">
              <a:lnSpc>
                <a:spcPct val="100000"/>
              </a:lnSpc>
            </a:pPr>
            <a:r>
              <a:rPr b="0" lang="en-IN" sz="2000" spc="-1" strike="noStrike">
                <a:latin typeface="Tahoma"/>
                <a:ea typeface="Tahoma"/>
              </a:rPr>
              <a:t>-Do not read these main points from the PowerPoint, instead elaborate on these points during the speech.</a:t>
            </a:r>
            <a:endParaRPr b="0" lang="en-IN" sz="2000" spc="-1" strike="noStrike">
              <a:latin typeface="Arial"/>
            </a:endParaRPr>
          </a:p>
        </p:txBody>
      </p:sp>
      <p:sp>
        <p:nvSpPr>
          <p:cNvPr id="204"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p>
            <a:pPr algn="r">
              <a:lnSpc>
                <a:spcPct val="100000"/>
              </a:lnSpc>
            </a:pPr>
            <a:fld id="{C41D7ABD-B825-495D-9A1E-EC5628319077}"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sldImg"/>
          </p:nvPr>
        </p:nvSpPr>
        <p:spPr>
          <a:xfrm>
            <a:off x="685800" y="1143000"/>
            <a:ext cx="5484600" cy="3084480"/>
          </a:xfrm>
          <a:prstGeom prst="rect">
            <a:avLst/>
          </a:prstGeom>
        </p:spPr>
      </p:sp>
      <p:sp>
        <p:nvSpPr>
          <p:cNvPr id="206" name="PlaceHolder 2"/>
          <p:cNvSpPr>
            <a:spLocks noGrp="1"/>
          </p:cNvSpPr>
          <p:nvPr>
            <p:ph type="body"/>
          </p:nvPr>
        </p:nvSpPr>
        <p:spPr>
          <a:xfrm>
            <a:off x="685800" y="4400640"/>
            <a:ext cx="5484600" cy="3598560"/>
          </a:xfrm>
          <a:prstGeom prst="rect">
            <a:avLst/>
          </a:prstGeom>
        </p:spPr>
        <p:txBody>
          <a:bodyPr lIns="0" rIns="0" tIns="0" bIns="0"/>
          <a:p>
            <a:pPr marL="216000" indent="-214920">
              <a:lnSpc>
                <a:spcPct val="100000"/>
              </a:lnSpc>
            </a:pPr>
            <a:r>
              <a:rPr b="0" lang="en-IN" sz="1200" spc="-1" strike="noStrike">
                <a:latin typeface="Tahoma"/>
                <a:ea typeface="Tahoma"/>
              </a:rPr>
              <a:t>Use the background points to post details that are not common knowledge, or that the audience will need to understand the context of the speech.</a:t>
            </a:r>
            <a:endParaRPr b="0" lang="en-IN" sz="1200" spc="-1" strike="noStrike">
              <a:latin typeface="Arial"/>
            </a:endParaRPr>
          </a:p>
          <a:p>
            <a:pPr marL="216000" indent="-214920">
              <a:lnSpc>
                <a:spcPct val="100000"/>
              </a:lnSpc>
            </a:pPr>
            <a:r>
              <a:rPr b="0" lang="en-IN" sz="2000" spc="-1" strike="noStrike">
                <a:latin typeface="Tahoma"/>
                <a:ea typeface="Tahoma"/>
              </a:rPr>
              <a:t>-Do not read these main points from the PowerPoint, instead elaborate on these points during the speech.</a:t>
            </a:r>
            <a:endParaRPr b="0" lang="en-IN" sz="2000" spc="-1" strike="noStrike">
              <a:latin typeface="Arial"/>
            </a:endParaRPr>
          </a:p>
        </p:txBody>
      </p:sp>
      <p:sp>
        <p:nvSpPr>
          <p:cNvPr id="207" name="CustomShape 3"/>
          <p:cNvSpPr/>
          <p:nvPr/>
        </p:nvSpPr>
        <p:spPr>
          <a:xfrm>
            <a:off x="3884760" y="8685360"/>
            <a:ext cx="2970000" cy="456840"/>
          </a:xfrm>
          <a:prstGeom prst="rect">
            <a:avLst/>
          </a:prstGeom>
          <a:noFill/>
          <a:ln>
            <a:noFill/>
          </a:ln>
        </p:spPr>
        <p:style>
          <a:lnRef idx="0"/>
          <a:fillRef idx="0"/>
          <a:effectRef idx="0"/>
          <a:fontRef idx="minor"/>
        </p:style>
        <p:txBody>
          <a:bodyPr lIns="90000" rIns="90000" tIns="45000" bIns="45000" anchor="b"/>
          <a:p>
            <a:pPr algn="r">
              <a:lnSpc>
                <a:spcPct val="100000"/>
              </a:lnSpc>
            </a:pPr>
            <a:fld id="{E73A7088-B84D-41D3-B8BF-F59EDFE8F873}" type="slidenum">
              <a:rPr b="0" lang="en-IN" sz="1200" spc="-1" strike="noStrike">
                <a:solidFill>
                  <a:srgbClr val="000000"/>
                </a:solidFill>
                <a:latin typeface="+mn-lt"/>
                <a:ea typeface="+mn-ea"/>
              </a:rPr>
              <a:t>1</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810000" y="4489920"/>
            <a:ext cx="10560960" cy="1425600"/>
          </a:xfrm>
          <a:prstGeom prst="rect">
            <a:avLst/>
          </a:prstGeom>
        </p:spPr>
        <p:txBody>
          <a:bodyPr lIns="0" rIns="0" tIns="0" bIns="0" anchor="ctr"/>
          <a:p>
            <a:endParaRPr b="0" lang="en-US" sz="1800" spc="-1" strike="noStrike">
              <a:solidFill>
                <a:srgbClr val="000000"/>
              </a:solidFill>
              <a:latin typeface="Century Gothic"/>
            </a:endParaRPr>
          </a:p>
        </p:txBody>
      </p:sp>
      <p:sp>
        <p:nvSpPr>
          <p:cNvPr id="26" name="PlaceHolder 2"/>
          <p:cNvSpPr>
            <a:spLocks noGrp="1"/>
          </p:cNvSpPr>
          <p:nvPr>
            <p:ph type="body"/>
          </p:nvPr>
        </p:nvSpPr>
        <p:spPr>
          <a:xfrm>
            <a:off x="-5400" y="-57600"/>
            <a:ext cx="1219176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27" name="PlaceHolder 3"/>
          <p:cNvSpPr>
            <a:spLocks noGrp="1"/>
          </p:cNvSpPr>
          <p:nvPr>
            <p:ph type="body"/>
          </p:nvPr>
        </p:nvSpPr>
        <p:spPr>
          <a:xfrm>
            <a:off x="-5400" y="2476440"/>
            <a:ext cx="12191760" cy="2313720"/>
          </a:xfrm>
          <a:prstGeom prst="rect">
            <a:avLst/>
          </a:prstGeom>
        </p:spPr>
        <p:txBody>
          <a:bodyPr lIns="0" rIns="0" tIns="0" bIns="0">
            <a:normAutofit/>
          </a:bodyPr>
          <a:p>
            <a:endParaRPr b="0" lang="en-US" sz="1800" spc="-1" strike="noStrike">
              <a:solidFill>
                <a:srgbClr val="000000"/>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10000" y="4489920"/>
            <a:ext cx="10560960" cy="1425600"/>
          </a:xfrm>
          <a:prstGeom prst="rect">
            <a:avLst/>
          </a:prstGeom>
        </p:spPr>
        <p:txBody>
          <a:bodyPr lIns="0" rIns="0" tIns="0" bIns="0" anchor="ctr"/>
          <a:p>
            <a:endParaRPr b="0" lang="en-US" sz="1800" spc="-1" strike="noStrike">
              <a:solidFill>
                <a:srgbClr val="000000"/>
              </a:solidFill>
              <a:latin typeface="Century Gothic"/>
            </a:endParaRPr>
          </a:p>
        </p:txBody>
      </p:sp>
      <p:sp>
        <p:nvSpPr>
          <p:cNvPr id="29" name="PlaceHolder 2"/>
          <p:cNvSpPr>
            <a:spLocks noGrp="1"/>
          </p:cNvSpPr>
          <p:nvPr>
            <p:ph type="body"/>
          </p:nvPr>
        </p:nvSpPr>
        <p:spPr>
          <a:xfrm>
            <a:off x="-5400" y="-57600"/>
            <a:ext cx="594936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30" name="PlaceHolder 3"/>
          <p:cNvSpPr>
            <a:spLocks noGrp="1"/>
          </p:cNvSpPr>
          <p:nvPr>
            <p:ph type="body"/>
          </p:nvPr>
        </p:nvSpPr>
        <p:spPr>
          <a:xfrm>
            <a:off x="6241680" y="-57600"/>
            <a:ext cx="594936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31" name="PlaceHolder 4"/>
          <p:cNvSpPr>
            <a:spLocks noGrp="1"/>
          </p:cNvSpPr>
          <p:nvPr>
            <p:ph type="body"/>
          </p:nvPr>
        </p:nvSpPr>
        <p:spPr>
          <a:xfrm>
            <a:off x="-5400" y="2476440"/>
            <a:ext cx="594936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32" name="PlaceHolder 5"/>
          <p:cNvSpPr>
            <a:spLocks noGrp="1"/>
          </p:cNvSpPr>
          <p:nvPr>
            <p:ph type="body"/>
          </p:nvPr>
        </p:nvSpPr>
        <p:spPr>
          <a:xfrm>
            <a:off x="6241680" y="2476440"/>
            <a:ext cx="5949360" cy="2313720"/>
          </a:xfrm>
          <a:prstGeom prst="rect">
            <a:avLst/>
          </a:prstGeom>
        </p:spPr>
        <p:txBody>
          <a:bodyPr lIns="0" rIns="0" tIns="0" bIns="0">
            <a:normAutofit/>
          </a:bodyPr>
          <a:p>
            <a:endParaRPr b="0" lang="en-US" sz="1800" spc="-1" strike="noStrike">
              <a:solidFill>
                <a:srgbClr val="000000"/>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810000" y="4489920"/>
            <a:ext cx="10560960" cy="1425600"/>
          </a:xfrm>
          <a:prstGeom prst="rect">
            <a:avLst/>
          </a:prstGeom>
        </p:spPr>
        <p:txBody>
          <a:bodyPr lIns="0" rIns="0" tIns="0" bIns="0" anchor="ctr"/>
          <a:p>
            <a:endParaRPr b="0" lang="en-US" sz="1800" spc="-1" strike="noStrike">
              <a:solidFill>
                <a:srgbClr val="000000"/>
              </a:solidFill>
              <a:latin typeface="Century Gothic"/>
            </a:endParaRPr>
          </a:p>
        </p:txBody>
      </p:sp>
      <p:sp>
        <p:nvSpPr>
          <p:cNvPr id="34" name="PlaceHolder 2"/>
          <p:cNvSpPr>
            <a:spLocks noGrp="1"/>
          </p:cNvSpPr>
          <p:nvPr>
            <p:ph type="body"/>
          </p:nvPr>
        </p:nvSpPr>
        <p:spPr>
          <a:xfrm>
            <a:off x="-5400" y="-57600"/>
            <a:ext cx="392544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35" name="PlaceHolder 3"/>
          <p:cNvSpPr>
            <a:spLocks noGrp="1"/>
          </p:cNvSpPr>
          <p:nvPr>
            <p:ph type="body"/>
          </p:nvPr>
        </p:nvSpPr>
        <p:spPr>
          <a:xfrm>
            <a:off x="4116600" y="-57600"/>
            <a:ext cx="392544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36" name="PlaceHolder 4"/>
          <p:cNvSpPr>
            <a:spLocks noGrp="1"/>
          </p:cNvSpPr>
          <p:nvPr>
            <p:ph type="body"/>
          </p:nvPr>
        </p:nvSpPr>
        <p:spPr>
          <a:xfrm>
            <a:off x="8238960" y="-57600"/>
            <a:ext cx="392544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37" name="PlaceHolder 5"/>
          <p:cNvSpPr>
            <a:spLocks noGrp="1"/>
          </p:cNvSpPr>
          <p:nvPr>
            <p:ph type="body"/>
          </p:nvPr>
        </p:nvSpPr>
        <p:spPr>
          <a:xfrm>
            <a:off x="-5400" y="2476440"/>
            <a:ext cx="392544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38" name="PlaceHolder 6"/>
          <p:cNvSpPr>
            <a:spLocks noGrp="1"/>
          </p:cNvSpPr>
          <p:nvPr>
            <p:ph type="body"/>
          </p:nvPr>
        </p:nvSpPr>
        <p:spPr>
          <a:xfrm>
            <a:off x="4116600" y="2476440"/>
            <a:ext cx="392544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39" name="PlaceHolder 7"/>
          <p:cNvSpPr>
            <a:spLocks noGrp="1"/>
          </p:cNvSpPr>
          <p:nvPr>
            <p:ph type="body"/>
          </p:nvPr>
        </p:nvSpPr>
        <p:spPr>
          <a:xfrm>
            <a:off x="8238960" y="2476440"/>
            <a:ext cx="3925440" cy="2313720"/>
          </a:xfrm>
          <a:prstGeom prst="rect">
            <a:avLst/>
          </a:prstGeom>
        </p:spPr>
        <p:txBody>
          <a:bodyPr lIns="0" rIns="0" tIns="0" bIns="0">
            <a:normAutofit/>
          </a:bodyPr>
          <a:p>
            <a:endParaRPr b="0" lang="en-US" sz="1800" spc="-1" strike="noStrike">
              <a:solidFill>
                <a:srgbClr val="000000"/>
              </a:solid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810000" y="4489920"/>
            <a:ext cx="10560960" cy="1425600"/>
          </a:xfrm>
          <a:prstGeom prst="rect">
            <a:avLst/>
          </a:prstGeom>
        </p:spPr>
        <p:txBody>
          <a:bodyPr lIns="0" rIns="0" tIns="0" bIns="0" anchor="ctr"/>
          <a:p>
            <a:endParaRPr b="0" lang="en-US" sz="1800" spc="-1" strike="noStrike">
              <a:solidFill>
                <a:srgbClr val="000000"/>
              </a:solidFill>
              <a:latin typeface="Century Gothic"/>
            </a:endParaRPr>
          </a:p>
        </p:txBody>
      </p:sp>
      <p:sp>
        <p:nvSpPr>
          <p:cNvPr id="44" name="PlaceHolder 2"/>
          <p:cNvSpPr>
            <a:spLocks noGrp="1"/>
          </p:cNvSpPr>
          <p:nvPr>
            <p:ph type="subTitle"/>
          </p:nvPr>
        </p:nvSpPr>
        <p:spPr>
          <a:xfrm>
            <a:off x="-5400" y="-57600"/>
            <a:ext cx="12191760" cy="48510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810000" y="4489920"/>
            <a:ext cx="10560960" cy="1425600"/>
          </a:xfrm>
          <a:prstGeom prst="rect">
            <a:avLst/>
          </a:prstGeom>
        </p:spPr>
        <p:txBody>
          <a:bodyPr lIns="0" rIns="0" tIns="0" bIns="0" anchor="ctr"/>
          <a:p>
            <a:endParaRPr b="0" lang="en-US" sz="1800" spc="-1" strike="noStrike">
              <a:solidFill>
                <a:srgbClr val="000000"/>
              </a:solidFill>
              <a:latin typeface="Century Gothic"/>
            </a:endParaRPr>
          </a:p>
        </p:txBody>
      </p:sp>
      <p:sp>
        <p:nvSpPr>
          <p:cNvPr id="46" name="PlaceHolder 2"/>
          <p:cNvSpPr>
            <a:spLocks noGrp="1"/>
          </p:cNvSpPr>
          <p:nvPr>
            <p:ph type="body"/>
          </p:nvPr>
        </p:nvSpPr>
        <p:spPr>
          <a:xfrm>
            <a:off x="-5400" y="-57600"/>
            <a:ext cx="12191760" cy="4851000"/>
          </a:xfrm>
          <a:prstGeom prst="rect">
            <a:avLst/>
          </a:prstGeom>
        </p:spPr>
        <p:txBody>
          <a:bodyPr lIns="0" rIns="0" tIns="0" bIns="0">
            <a:normAutofit/>
          </a:bodyPr>
          <a:p>
            <a:endParaRPr b="0" lang="en-US" sz="1800" spc="-1" strike="noStrike">
              <a:solidFill>
                <a:srgbClr val="000000"/>
              </a:solid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810000" y="4489920"/>
            <a:ext cx="10560960" cy="1425600"/>
          </a:xfrm>
          <a:prstGeom prst="rect">
            <a:avLst/>
          </a:prstGeom>
        </p:spPr>
        <p:txBody>
          <a:bodyPr lIns="0" rIns="0" tIns="0" bIns="0" anchor="ctr"/>
          <a:p>
            <a:endParaRPr b="0" lang="en-US" sz="1800" spc="-1" strike="noStrike">
              <a:solidFill>
                <a:srgbClr val="000000"/>
              </a:solidFill>
              <a:latin typeface="Century Gothic"/>
            </a:endParaRPr>
          </a:p>
        </p:txBody>
      </p:sp>
      <p:sp>
        <p:nvSpPr>
          <p:cNvPr id="48" name="PlaceHolder 2"/>
          <p:cNvSpPr>
            <a:spLocks noGrp="1"/>
          </p:cNvSpPr>
          <p:nvPr>
            <p:ph type="body"/>
          </p:nvPr>
        </p:nvSpPr>
        <p:spPr>
          <a:xfrm>
            <a:off x="-5400" y="-57600"/>
            <a:ext cx="5949360" cy="485100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49" name="PlaceHolder 3"/>
          <p:cNvSpPr>
            <a:spLocks noGrp="1"/>
          </p:cNvSpPr>
          <p:nvPr>
            <p:ph type="body"/>
          </p:nvPr>
        </p:nvSpPr>
        <p:spPr>
          <a:xfrm>
            <a:off x="6241680" y="-57600"/>
            <a:ext cx="5949360" cy="4851000"/>
          </a:xfrm>
          <a:prstGeom prst="rect">
            <a:avLst/>
          </a:prstGeom>
        </p:spPr>
        <p:txBody>
          <a:bodyPr lIns="0" rIns="0" tIns="0" bIns="0">
            <a:normAutofit/>
          </a:bodyPr>
          <a:p>
            <a:endParaRPr b="0" lang="en-US" sz="1800" spc="-1" strike="noStrike">
              <a:solidFill>
                <a:srgbClr val="000000"/>
              </a:solid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810000" y="4489920"/>
            <a:ext cx="10560960" cy="1425600"/>
          </a:xfrm>
          <a:prstGeom prst="rect">
            <a:avLst/>
          </a:prstGeom>
        </p:spPr>
        <p:txBody>
          <a:bodyPr lIns="0" rIns="0" tIns="0" bIns="0" anchor="ctr"/>
          <a:p>
            <a:endParaRPr b="0" lang="en-US" sz="1800" spc="-1" strike="noStrike">
              <a:solidFill>
                <a:srgbClr val="000000"/>
              </a:solid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810000" y="4489920"/>
            <a:ext cx="10560960" cy="66096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10000" y="4489920"/>
            <a:ext cx="10560960" cy="1425600"/>
          </a:xfrm>
          <a:prstGeom prst="rect">
            <a:avLst/>
          </a:prstGeom>
        </p:spPr>
        <p:txBody>
          <a:bodyPr lIns="0" rIns="0" tIns="0" bIns="0" anchor="ctr"/>
          <a:p>
            <a:endParaRPr b="0" lang="en-US" sz="1800" spc="-1" strike="noStrike">
              <a:solidFill>
                <a:srgbClr val="000000"/>
              </a:solidFill>
              <a:latin typeface="Century Gothic"/>
            </a:endParaRPr>
          </a:p>
        </p:txBody>
      </p:sp>
      <p:sp>
        <p:nvSpPr>
          <p:cNvPr id="53" name="PlaceHolder 2"/>
          <p:cNvSpPr>
            <a:spLocks noGrp="1"/>
          </p:cNvSpPr>
          <p:nvPr>
            <p:ph type="body"/>
          </p:nvPr>
        </p:nvSpPr>
        <p:spPr>
          <a:xfrm>
            <a:off x="-5400" y="-57600"/>
            <a:ext cx="594936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54" name="PlaceHolder 3"/>
          <p:cNvSpPr>
            <a:spLocks noGrp="1"/>
          </p:cNvSpPr>
          <p:nvPr>
            <p:ph type="body"/>
          </p:nvPr>
        </p:nvSpPr>
        <p:spPr>
          <a:xfrm>
            <a:off x="6241680" y="-57600"/>
            <a:ext cx="5949360" cy="485100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55" name="PlaceHolder 4"/>
          <p:cNvSpPr>
            <a:spLocks noGrp="1"/>
          </p:cNvSpPr>
          <p:nvPr>
            <p:ph type="body"/>
          </p:nvPr>
        </p:nvSpPr>
        <p:spPr>
          <a:xfrm>
            <a:off x="-5400" y="2476440"/>
            <a:ext cx="5949360" cy="2313720"/>
          </a:xfrm>
          <a:prstGeom prst="rect">
            <a:avLst/>
          </a:prstGeom>
        </p:spPr>
        <p:txBody>
          <a:bodyPr lIns="0" rIns="0" tIns="0" bIns="0">
            <a:normAutofit/>
          </a:bodyPr>
          <a:p>
            <a:endParaRPr b="0" lang="en-US" sz="1800" spc="-1" strike="noStrike">
              <a:solidFill>
                <a:srgbClr val="000000"/>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810000" y="4489920"/>
            <a:ext cx="10560960" cy="1425600"/>
          </a:xfrm>
          <a:prstGeom prst="rect">
            <a:avLst/>
          </a:prstGeom>
        </p:spPr>
        <p:txBody>
          <a:bodyPr lIns="0" rIns="0" tIns="0" bIns="0" anchor="ctr"/>
          <a:p>
            <a:endParaRPr b="0" lang="en-US" sz="1800" spc="-1" strike="noStrike">
              <a:solidFill>
                <a:srgbClr val="000000"/>
              </a:solidFill>
              <a:latin typeface="Century Gothic"/>
            </a:endParaRPr>
          </a:p>
        </p:txBody>
      </p:sp>
      <p:sp>
        <p:nvSpPr>
          <p:cNvPr id="5" name="PlaceHolder 2"/>
          <p:cNvSpPr>
            <a:spLocks noGrp="1"/>
          </p:cNvSpPr>
          <p:nvPr>
            <p:ph type="subTitle"/>
          </p:nvPr>
        </p:nvSpPr>
        <p:spPr>
          <a:xfrm>
            <a:off x="-5400" y="-57600"/>
            <a:ext cx="12191760" cy="48510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10000" y="4489920"/>
            <a:ext cx="10560960" cy="1425600"/>
          </a:xfrm>
          <a:prstGeom prst="rect">
            <a:avLst/>
          </a:prstGeom>
        </p:spPr>
        <p:txBody>
          <a:bodyPr lIns="0" rIns="0" tIns="0" bIns="0" anchor="ctr"/>
          <a:p>
            <a:endParaRPr b="0" lang="en-US" sz="1800" spc="-1" strike="noStrike">
              <a:solidFill>
                <a:srgbClr val="000000"/>
              </a:solidFill>
              <a:latin typeface="Century Gothic"/>
            </a:endParaRPr>
          </a:p>
        </p:txBody>
      </p:sp>
      <p:sp>
        <p:nvSpPr>
          <p:cNvPr id="57" name="PlaceHolder 2"/>
          <p:cNvSpPr>
            <a:spLocks noGrp="1"/>
          </p:cNvSpPr>
          <p:nvPr>
            <p:ph type="body"/>
          </p:nvPr>
        </p:nvSpPr>
        <p:spPr>
          <a:xfrm>
            <a:off x="-5400" y="-57600"/>
            <a:ext cx="5949360" cy="485100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58" name="PlaceHolder 3"/>
          <p:cNvSpPr>
            <a:spLocks noGrp="1"/>
          </p:cNvSpPr>
          <p:nvPr>
            <p:ph type="body"/>
          </p:nvPr>
        </p:nvSpPr>
        <p:spPr>
          <a:xfrm>
            <a:off x="6241680" y="-57600"/>
            <a:ext cx="594936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59" name="PlaceHolder 4"/>
          <p:cNvSpPr>
            <a:spLocks noGrp="1"/>
          </p:cNvSpPr>
          <p:nvPr>
            <p:ph type="body"/>
          </p:nvPr>
        </p:nvSpPr>
        <p:spPr>
          <a:xfrm>
            <a:off x="6241680" y="2476440"/>
            <a:ext cx="5949360" cy="2313720"/>
          </a:xfrm>
          <a:prstGeom prst="rect">
            <a:avLst/>
          </a:prstGeom>
        </p:spPr>
        <p:txBody>
          <a:bodyPr lIns="0" rIns="0" tIns="0" bIns="0">
            <a:normAutofit/>
          </a:bodyPr>
          <a:p>
            <a:endParaRPr b="0" lang="en-US" sz="1800" spc="-1" strike="noStrike">
              <a:solidFill>
                <a:srgbClr val="000000"/>
              </a:solid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10000" y="4489920"/>
            <a:ext cx="10560960" cy="1425600"/>
          </a:xfrm>
          <a:prstGeom prst="rect">
            <a:avLst/>
          </a:prstGeom>
        </p:spPr>
        <p:txBody>
          <a:bodyPr lIns="0" rIns="0" tIns="0" bIns="0" anchor="ctr"/>
          <a:p>
            <a:endParaRPr b="0" lang="en-US" sz="1800" spc="-1" strike="noStrike">
              <a:solidFill>
                <a:srgbClr val="000000"/>
              </a:solidFill>
              <a:latin typeface="Century Gothic"/>
            </a:endParaRPr>
          </a:p>
        </p:txBody>
      </p:sp>
      <p:sp>
        <p:nvSpPr>
          <p:cNvPr id="61" name="PlaceHolder 2"/>
          <p:cNvSpPr>
            <a:spLocks noGrp="1"/>
          </p:cNvSpPr>
          <p:nvPr>
            <p:ph type="body"/>
          </p:nvPr>
        </p:nvSpPr>
        <p:spPr>
          <a:xfrm>
            <a:off x="-5400" y="-57600"/>
            <a:ext cx="594936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62" name="PlaceHolder 3"/>
          <p:cNvSpPr>
            <a:spLocks noGrp="1"/>
          </p:cNvSpPr>
          <p:nvPr>
            <p:ph type="body"/>
          </p:nvPr>
        </p:nvSpPr>
        <p:spPr>
          <a:xfrm>
            <a:off x="6241680" y="-57600"/>
            <a:ext cx="594936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63" name="PlaceHolder 4"/>
          <p:cNvSpPr>
            <a:spLocks noGrp="1"/>
          </p:cNvSpPr>
          <p:nvPr>
            <p:ph type="body"/>
          </p:nvPr>
        </p:nvSpPr>
        <p:spPr>
          <a:xfrm>
            <a:off x="-5400" y="2476440"/>
            <a:ext cx="12191760" cy="2313720"/>
          </a:xfrm>
          <a:prstGeom prst="rect">
            <a:avLst/>
          </a:prstGeom>
        </p:spPr>
        <p:txBody>
          <a:bodyPr lIns="0" rIns="0" tIns="0" bIns="0">
            <a:normAutofit/>
          </a:bodyPr>
          <a:p>
            <a:endParaRPr b="0" lang="en-US" sz="1800" spc="-1" strike="noStrike">
              <a:solidFill>
                <a:srgbClr val="000000"/>
              </a:solid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10000" y="4489920"/>
            <a:ext cx="10560960" cy="1425600"/>
          </a:xfrm>
          <a:prstGeom prst="rect">
            <a:avLst/>
          </a:prstGeom>
        </p:spPr>
        <p:txBody>
          <a:bodyPr lIns="0" rIns="0" tIns="0" bIns="0" anchor="ctr"/>
          <a:p>
            <a:endParaRPr b="0" lang="en-US" sz="1800" spc="-1" strike="noStrike">
              <a:solidFill>
                <a:srgbClr val="000000"/>
              </a:solidFill>
              <a:latin typeface="Century Gothic"/>
            </a:endParaRPr>
          </a:p>
        </p:txBody>
      </p:sp>
      <p:sp>
        <p:nvSpPr>
          <p:cNvPr id="65" name="PlaceHolder 2"/>
          <p:cNvSpPr>
            <a:spLocks noGrp="1"/>
          </p:cNvSpPr>
          <p:nvPr>
            <p:ph type="body"/>
          </p:nvPr>
        </p:nvSpPr>
        <p:spPr>
          <a:xfrm>
            <a:off x="-5400" y="-57600"/>
            <a:ext cx="1219176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66" name="PlaceHolder 3"/>
          <p:cNvSpPr>
            <a:spLocks noGrp="1"/>
          </p:cNvSpPr>
          <p:nvPr>
            <p:ph type="body"/>
          </p:nvPr>
        </p:nvSpPr>
        <p:spPr>
          <a:xfrm>
            <a:off x="-5400" y="2476440"/>
            <a:ext cx="12191760" cy="2313720"/>
          </a:xfrm>
          <a:prstGeom prst="rect">
            <a:avLst/>
          </a:prstGeom>
        </p:spPr>
        <p:txBody>
          <a:bodyPr lIns="0" rIns="0" tIns="0" bIns="0">
            <a:normAutofit/>
          </a:bodyPr>
          <a:p>
            <a:endParaRPr b="0" lang="en-US" sz="1800" spc="-1" strike="noStrike">
              <a:solidFill>
                <a:srgbClr val="000000"/>
              </a:solid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10000" y="4489920"/>
            <a:ext cx="10560960" cy="1425600"/>
          </a:xfrm>
          <a:prstGeom prst="rect">
            <a:avLst/>
          </a:prstGeom>
        </p:spPr>
        <p:txBody>
          <a:bodyPr lIns="0" rIns="0" tIns="0" bIns="0" anchor="ctr"/>
          <a:p>
            <a:endParaRPr b="0" lang="en-US" sz="1800" spc="-1" strike="noStrike">
              <a:solidFill>
                <a:srgbClr val="000000"/>
              </a:solidFill>
              <a:latin typeface="Century Gothic"/>
            </a:endParaRPr>
          </a:p>
        </p:txBody>
      </p:sp>
      <p:sp>
        <p:nvSpPr>
          <p:cNvPr id="68" name="PlaceHolder 2"/>
          <p:cNvSpPr>
            <a:spLocks noGrp="1"/>
          </p:cNvSpPr>
          <p:nvPr>
            <p:ph type="body"/>
          </p:nvPr>
        </p:nvSpPr>
        <p:spPr>
          <a:xfrm>
            <a:off x="-5400" y="-57600"/>
            <a:ext cx="594936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69" name="PlaceHolder 3"/>
          <p:cNvSpPr>
            <a:spLocks noGrp="1"/>
          </p:cNvSpPr>
          <p:nvPr>
            <p:ph type="body"/>
          </p:nvPr>
        </p:nvSpPr>
        <p:spPr>
          <a:xfrm>
            <a:off x="6241680" y="-57600"/>
            <a:ext cx="594936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70" name="PlaceHolder 4"/>
          <p:cNvSpPr>
            <a:spLocks noGrp="1"/>
          </p:cNvSpPr>
          <p:nvPr>
            <p:ph type="body"/>
          </p:nvPr>
        </p:nvSpPr>
        <p:spPr>
          <a:xfrm>
            <a:off x="-5400" y="2476440"/>
            <a:ext cx="594936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71" name="PlaceHolder 5"/>
          <p:cNvSpPr>
            <a:spLocks noGrp="1"/>
          </p:cNvSpPr>
          <p:nvPr>
            <p:ph type="body"/>
          </p:nvPr>
        </p:nvSpPr>
        <p:spPr>
          <a:xfrm>
            <a:off x="6241680" y="2476440"/>
            <a:ext cx="5949360" cy="2313720"/>
          </a:xfrm>
          <a:prstGeom prst="rect">
            <a:avLst/>
          </a:prstGeom>
        </p:spPr>
        <p:txBody>
          <a:bodyPr lIns="0" rIns="0" tIns="0" bIns="0">
            <a:normAutofit/>
          </a:bodyPr>
          <a:p>
            <a:endParaRPr b="0" lang="en-US" sz="1800" spc="-1" strike="noStrike">
              <a:solidFill>
                <a:srgbClr val="000000"/>
              </a:solid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10000" y="4489920"/>
            <a:ext cx="10560960" cy="1425600"/>
          </a:xfrm>
          <a:prstGeom prst="rect">
            <a:avLst/>
          </a:prstGeom>
        </p:spPr>
        <p:txBody>
          <a:bodyPr lIns="0" rIns="0" tIns="0" bIns="0" anchor="ctr"/>
          <a:p>
            <a:endParaRPr b="0" lang="en-US" sz="1800" spc="-1" strike="noStrike">
              <a:solidFill>
                <a:srgbClr val="000000"/>
              </a:solidFill>
              <a:latin typeface="Century Gothic"/>
            </a:endParaRPr>
          </a:p>
        </p:txBody>
      </p:sp>
      <p:sp>
        <p:nvSpPr>
          <p:cNvPr id="73" name="PlaceHolder 2"/>
          <p:cNvSpPr>
            <a:spLocks noGrp="1"/>
          </p:cNvSpPr>
          <p:nvPr>
            <p:ph type="body"/>
          </p:nvPr>
        </p:nvSpPr>
        <p:spPr>
          <a:xfrm>
            <a:off x="-5400" y="-57600"/>
            <a:ext cx="392544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74" name="PlaceHolder 3"/>
          <p:cNvSpPr>
            <a:spLocks noGrp="1"/>
          </p:cNvSpPr>
          <p:nvPr>
            <p:ph type="body"/>
          </p:nvPr>
        </p:nvSpPr>
        <p:spPr>
          <a:xfrm>
            <a:off x="4116600" y="-57600"/>
            <a:ext cx="392544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75" name="PlaceHolder 4"/>
          <p:cNvSpPr>
            <a:spLocks noGrp="1"/>
          </p:cNvSpPr>
          <p:nvPr>
            <p:ph type="body"/>
          </p:nvPr>
        </p:nvSpPr>
        <p:spPr>
          <a:xfrm>
            <a:off x="8238960" y="-57600"/>
            <a:ext cx="392544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76" name="PlaceHolder 5"/>
          <p:cNvSpPr>
            <a:spLocks noGrp="1"/>
          </p:cNvSpPr>
          <p:nvPr>
            <p:ph type="body"/>
          </p:nvPr>
        </p:nvSpPr>
        <p:spPr>
          <a:xfrm>
            <a:off x="-5400" y="2476440"/>
            <a:ext cx="392544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77" name="PlaceHolder 6"/>
          <p:cNvSpPr>
            <a:spLocks noGrp="1"/>
          </p:cNvSpPr>
          <p:nvPr>
            <p:ph type="body"/>
          </p:nvPr>
        </p:nvSpPr>
        <p:spPr>
          <a:xfrm>
            <a:off x="4116600" y="2476440"/>
            <a:ext cx="392544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78" name="PlaceHolder 7"/>
          <p:cNvSpPr>
            <a:spLocks noGrp="1"/>
          </p:cNvSpPr>
          <p:nvPr>
            <p:ph type="body"/>
          </p:nvPr>
        </p:nvSpPr>
        <p:spPr>
          <a:xfrm>
            <a:off x="8238960" y="2476440"/>
            <a:ext cx="3925440" cy="2313720"/>
          </a:xfrm>
          <a:prstGeom prst="rect">
            <a:avLst/>
          </a:prstGeom>
        </p:spPr>
        <p:txBody>
          <a:bodyPr lIns="0" rIns="0" tIns="0" bIns="0">
            <a:normAutofit/>
          </a:bodyPr>
          <a:p>
            <a:endParaRPr b="0" lang="en-US" sz="1800" spc="-1" strike="noStrike">
              <a:solidFill>
                <a:srgbClr val="000000"/>
              </a:solidFill>
              <a:latin typeface="Century Gothic"/>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810000" y="4489920"/>
            <a:ext cx="10560960" cy="1425600"/>
          </a:xfrm>
          <a:prstGeom prst="rect">
            <a:avLst/>
          </a:prstGeom>
        </p:spPr>
        <p:txBody>
          <a:bodyPr lIns="0" rIns="0" tIns="0" bIns="0" anchor="ctr"/>
          <a:p>
            <a:endParaRPr b="0" lang="en-US" sz="1800" spc="-1" strike="noStrike">
              <a:solidFill>
                <a:srgbClr val="000000"/>
              </a:solidFill>
              <a:latin typeface="Century Gothic"/>
            </a:endParaRPr>
          </a:p>
        </p:txBody>
      </p:sp>
      <p:sp>
        <p:nvSpPr>
          <p:cNvPr id="85" name="PlaceHolder 2"/>
          <p:cNvSpPr>
            <a:spLocks noGrp="1"/>
          </p:cNvSpPr>
          <p:nvPr>
            <p:ph type="subTitle"/>
          </p:nvPr>
        </p:nvSpPr>
        <p:spPr>
          <a:xfrm>
            <a:off x="-5400" y="-57600"/>
            <a:ext cx="12191760" cy="48510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810000" y="4489920"/>
            <a:ext cx="10560960" cy="1425600"/>
          </a:xfrm>
          <a:prstGeom prst="rect">
            <a:avLst/>
          </a:prstGeom>
        </p:spPr>
        <p:txBody>
          <a:bodyPr lIns="0" rIns="0" tIns="0" bIns="0" anchor="ctr"/>
          <a:p>
            <a:endParaRPr b="0" lang="en-US" sz="1800" spc="-1" strike="noStrike">
              <a:solidFill>
                <a:srgbClr val="000000"/>
              </a:solidFill>
              <a:latin typeface="Century Gothic"/>
            </a:endParaRPr>
          </a:p>
        </p:txBody>
      </p:sp>
      <p:sp>
        <p:nvSpPr>
          <p:cNvPr id="87" name="PlaceHolder 2"/>
          <p:cNvSpPr>
            <a:spLocks noGrp="1"/>
          </p:cNvSpPr>
          <p:nvPr>
            <p:ph type="body"/>
          </p:nvPr>
        </p:nvSpPr>
        <p:spPr>
          <a:xfrm>
            <a:off x="-5400" y="-57600"/>
            <a:ext cx="12191760" cy="4851000"/>
          </a:xfrm>
          <a:prstGeom prst="rect">
            <a:avLst/>
          </a:prstGeom>
        </p:spPr>
        <p:txBody>
          <a:bodyPr lIns="0" rIns="0" tIns="0" bIns="0">
            <a:normAutofit/>
          </a:bodyPr>
          <a:p>
            <a:endParaRPr b="0" lang="en-US" sz="1800" spc="-1" strike="noStrike">
              <a:solidFill>
                <a:srgbClr val="000000"/>
              </a:solidFill>
              <a:latin typeface="Century Gothic"/>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810000" y="4489920"/>
            <a:ext cx="10560960" cy="1425600"/>
          </a:xfrm>
          <a:prstGeom prst="rect">
            <a:avLst/>
          </a:prstGeom>
        </p:spPr>
        <p:txBody>
          <a:bodyPr lIns="0" rIns="0" tIns="0" bIns="0" anchor="ctr"/>
          <a:p>
            <a:endParaRPr b="0" lang="en-US" sz="1800" spc="-1" strike="noStrike">
              <a:solidFill>
                <a:srgbClr val="000000"/>
              </a:solidFill>
              <a:latin typeface="Century Gothic"/>
            </a:endParaRPr>
          </a:p>
        </p:txBody>
      </p:sp>
      <p:sp>
        <p:nvSpPr>
          <p:cNvPr id="89" name="PlaceHolder 2"/>
          <p:cNvSpPr>
            <a:spLocks noGrp="1"/>
          </p:cNvSpPr>
          <p:nvPr>
            <p:ph type="body"/>
          </p:nvPr>
        </p:nvSpPr>
        <p:spPr>
          <a:xfrm>
            <a:off x="-5400" y="-57600"/>
            <a:ext cx="5949360" cy="485100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90" name="PlaceHolder 3"/>
          <p:cNvSpPr>
            <a:spLocks noGrp="1"/>
          </p:cNvSpPr>
          <p:nvPr>
            <p:ph type="body"/>
          </p:nvPr>
        </p:nvSpPr>
        <p:spPr>
          <a:xfrm>
            <a:off x="6241680" y="-57600"/>
            <a:ext cx="5949360" cy="4851000"/>
          </a:xfrm>
          <a:prstGeom prst="rect">
            <a:avLst/>
          </a:prstGeom>
        </p:spPr>
        <p:txBody>
          <a:bodyPr lIns="0" rIns="0" tIns="0" bIns="0">
            <a:normAutofit/>
          </a:bodyPr>
          <a:p>
            <a:endParaRPr b="0" lang="en-US" sz="1800" spc="-1" strike="noStrike">
              <a:solidFill>
                <a:srgbClr val="000000"/>
              </a:solidFill>
              <a:latin typeface="Century Gothic"/>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810000" y="4489920"/>
            <a:ext cx="10560960" cy="1425600"/>
          </a:xfrm>
          <a:prstGeom prst="rect">
            <a:avLst/>
          </a:prstGeom>
        </p:spPr>
        <p:txBody>
          <a:bodyPr lIns="0" rIns="0" tIns="0" bIns="0" anchor="ctr"/>
          <a:p>
            <a:endParaRPr b="0" lang="en-US" sz="1800" spc="-1" strike="noStrike">
              <a:solidFill>
                <a:srgbClr val="000000"/>
              </a:solid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810000" y="4489920"/>
            <a:ext cx="10560960" cy="1425600"/>
          </a:xfrm>
          <a:prstGeom prst="rect">
            <a:avLst/>
          </a:prstGeom>
        </p:spPr>
        <p:txBody>
          <a:bodyPr lIns="0" rIns="0" tIns="0" bIns="0" anchor="ctr"/>
          <a:p>
            <a:endParaRPr b="0" lang="en-US" sz="1800" spc="-1" strike="noStrike">
              <a:solidFill>
                <a:srgbClr val="000000"/>
              </a:solidFill>
              <a:latin typeface="Century Gothic"/>
            </a:endParaRPr>
          </a:p>
        </p:txBody>
      </p:sp>
      <p:sp>
        <p:nvSpPr>
          <p:cNvPr id="7" name="PlaceHolder 2"/>
          <p:cNvSpPr>
            <a:spLocks noGrp="1"/>
          </p:cNvSpPr>
          <p:nvPr>
            <p:ph type="body"/>
          </p:nvPr>
        </p:nvSpPr>
        <p:spPr>
          <a:xfrm>
            <a:off x="-5400" y="-57600"/>
            <a:ext cx="12191760" cy="4851000"/>
          </a:xfrm>
          <a:prstGeom prst="rect">
            <a:avLst/>
          </a:prstGeom>
        </p:spPr>
        <p:txBody>
          <a:bodyPr lIns="0" rIns="0" tIns="0" bIns="0">
            <a:normAutofit/>
          </a:bodyPr>
          <a:p>
            <a:endParaRPr b="0" lang="en-US" sz="1800" spc="-1" strike="noStrike">
              <a:solidFill>
                <a:srgbClr val="000000"/>
              </a:solidFill>
              <a:latin typeface="Century Gothic"/>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810000" y="4489920"/>
            <a:ext cx="10560960" cy="66096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810000" y="4489920"/>
            <a:ext cx="10560960" cy="1425600"/>
          </a:xfrm>
          <a:prstGeom prst="rect">
            <a:avLst/>
          </a:prstGeom>
        </p:spPr>
        <p:txBody>
          <a:bodyPr lIns="0" rIns="0" tIns="0" bIns="0" anchor="ctr"/>
          <a:p>
            <a:endParaRPr b="0" lang="en-US" sz="1800" spc="-1" strike="noStrike">
              <a:solidFill>
                <a:srgbClr val="000000"/>
              </a:solidFill>
              <a:latin typeface="Century Gothic"/>
            </a:endParaRPr>
          </a:p>
        </p:txBody>
      </p:sp>
      <p:sp>
        <p:nvSpPr>
          <p:cNvPr id="94" name="PlaceHolder 2"/>
          <p:cNvSpPr>
            <a:spLocks noGrp="1"/>
          </p:cNvSpPr>
          <p:nvPr>
            <p:ph type="body"/>
          </p:nvPr>
        </p:nvSpPr>
        <p:spPr>
          <a:xfrm>
            <a:off x="-5400" y="-57600"/>
            <a:ext cx="594936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95" name="PlaceHolder 3"/>
          <p:cNvSpPr>
            <a:spLocks noGrp="1"/>
          </p:cNvSpPr>
          <p:nvPr>
            <p:ph type="body"/>
          </p:nvPr>
        </p:nvSpPr>
        <p:spPr>
          <a:xfrm>
            <a:off x="6241680" y="-57600"/>
            <a:ext cx="5949360" cy="485100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96" name="PlaceHolder 4"/>
          <p:cNvSpPr>
            <a:spLocks noGrp="1"/>
          </p:cNvSpPr>
          <p:nvPr>
            <p:ph type="body"/>
          </p:nvPr>
        </p:nvSpPr>
        <p:spPr>
          <a:xfrm>
            <a:off x="-5400" y="2476440"/>
            <a:ext cx="5949360" cy="2313720"/>
          </a:xfrm>
          <a:prstGeom prst="rect">
            <a:avLst/>
          </a:prstGeom>
        </p:spPr>
        <p:txBody>
          <a:bodyPr lIns="0" rIns="0" tIns="0" bIns="0">
            <a:normAutofit/>
          </a:bodyPr>
          <a:p>
            <a:endParaRPr b="0" lang="en-US" sz="1800" spc="-1" strike="noStrike">
              <a:solidFill>
                <a:srgbClr val="000000"/>
              </a:solidFill>
              <a:latin typeface="Century Gothic"/>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10000" y="4489920"/>
            <a:ext cx="10560960" cy="1425600"/>
          </a:xfrm>
          <a:prstGeom prst="rect">
            <a:avLst/>
          </a:prstGeom>
        </p:spPr>
        <p:txBody>
          <a:bodyPr lIns="0" rIns="0" tIns="0" bIns="0" anchor="ctr"/>
          <a:p>
            <a:endParaRPr b="0" lang="en-US" sz="1800" spc="-1" strike="noStrike">
              <a:solidFill>
                <a:srgbClr val="000000"/>
              </a:solidFill>
              <a:latin typeface="Century Gothic"/>
            </a:endParaRPr>
          </a:p>
        </p:txBody>
      </p:sp>
      <p:sp>
        <p:nvSpPr>
          <p:cNvPr id="98" name="PlaceHolder 2"/>
          <p:cNvSpPr>
            <a:spLocks noGrp="1"/>
          </p:cNvSpPr>
          <p:nvPr>
            <p:ph type="body"/>
          </p:nvPr>
        </p:nvSpPr>
        <p:spPr>
          <a:xfrm>
            <a:off x="-5400" y="-57600"/>
            <a:ext cx="5949360" cy="485100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99" name="PlaceHolder 3"/>
          <p:cNvSpPr>
            <a:spLocks noGrp="1"/>
          </p:cNvSpPr>
          <p:nvPr>
            <p:ph type="body"/>
          </p:nvPr>
        </p:nvSpPr>
        <p:spPr>
          <a:xfrm>
            <a:off x="6241680" y="-57600"/>
            <a:ext cx="594936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100" name="PlaceHolder 4"/>
          <p:cNvSpPr>
            <a:spLocks noGrp="1"/>
          </p:cNvSpPr>
          <p:nvPr>
            <p:ph type="body"/>
          </p:nvPr>
        </p:nvSpPr>
        <p:spPr>
          <a:xfrm>
            <a:off x="6241680" y="2476440"/>
            <a:ext cx="5949360" cy="2313720"/>
          </a:xfrm>
          <a:prstGeom prst="rect">
            <a:avLst/>
          </a:prstGeom>
        </p:spPr>
        <p:txBody>
          <a:bodyPr lIns="0" rIns="0" tIns="0" bIns="0">
            <a:normAutofit/>
          </a:bodyPr>
          <a:p>
            <a:endParaRPr b="0" lang="en-US" sz="1800" spc="-1" strike="noStrike">
              <a:solidFill>
                <a:srgbClr val="000000"/>
              </a:solidFill>
              <a:latin typeface="Century Gothic"/>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810000" y="4489920"/>
            <a:ext cx="10560960" cy="1425600"/>
          </a:xfrm>
          <a:prstGeom prst="rect">
            <a:avLst/>
          </a:prstGeom>
        </p:spPr>
        <p:txBody>
          <a:bodyPr lIns="0" rIns="0" tIns="0" bIns="0" anchor="ctr"/>
          <a:p>
            <a:endParaRPr b="0" lang="en-US" sz="1800" spc="-1" strike="noStrike">
              <a:solidFill>
                <a:srgbClr val="000000"/>
              </a:solidFill>
              <a:latin typeface="Century Gothic"/>
            </a:endParaRPr>
          </a:p>
        </p:txBody>
      </p:sp>
      <p:sp>
        <p:nvSpPr>
          <p:cNvPr id="102" name="PlaceHolder 2"/>
          <p:cNvSpPr>
            <a:spLocks noGrp="1"/>
          </p:cNvSpPr>
          <p:nvPr>
            <p:ph type="body"/>
          </p:nvPr>
        </p:nvSpPr>
        <p:spPr>
          <a:xfrm>
            <a:off x="-5400" y="-57600"/>
            <a:ext cx="594936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103" name="PlaceHolder 3"/>
          <p:cNvSpPr>
            <a:spLocks noGrp="1"/>
          </p:cNvSpPr>
          <p:nvPr>
            <p:ph type="body"/>
          </p:nvPr>
        </p:nvSpPr>
        <p:spPr>
          <a:xfrm>
            <a:off x="6241680" y="-57600"/>
            <a:ext cx="594936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104" name="PlaceHolder 4"/>
          <p:cNvSpPr>
            <a:spLocks noGrp="1"/>
          </p:cNvSpPr>
          <p:nvPr>
            <p:ph type="body"/>
          </p:nvPr>
        </p:nvSpPr>
        <p:spPr>
          <a:xfrm>
            <a:off x="-5400" y="2476440"/>
            <a:ext cx="12191760" cy="2313720"/>
          </a:xfrm>
          <a:prstGeom prst="rect">
            <a:avLst/>
          </a:prstGeom>
        </p:spPr>
        <p:txBody>
          <a:bodyPr lIns="0" rIns="0" tIns="0" bIns="0">
            <a:normAutofit/>
          </a:bodyPr>
          <a:p>
            <a:endParaRPr b="0" lang="en-US" sz="1800" spc="-1" strike="noStrike">
              <a:solidFill>
                <a:srgbClr val="000000"/>
              </a:solidFill>
              <a:latin typeface="Century Gothic"/>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10000" y="4489920"/>
            <a:ext cx="10560960" cy="1425600"/>
          </a:xfrm>
          <a:prstGeom prst="rect">
            <a:avLst/>
          </a:prstGeom>
        </p:spPr>
        <p:txBody>
          <a:bodyPr lIns="0" rIns="0" tIns="0" bIns="0" anchor="ctr"/>
          <a:p>
            <a:endParaRPr b="0" lang="en-US" sz="1800" spc="-1" strike="noStrike">
              <a:solidFill>
                <a:srgbClr val="000000"/>
              </a:solidFill>
              <a:latin typeface="Century Gothic"/>
            </a:endParaRPr>
          </a:p>
        </p:txBody>
      </p:sp>
      <p:sp>
        <p:nvSpPr>
          <p:cNvPr id="106" name="PlaceHolder 2"/>
          <p:cNvSpPr>
            <a:spLocks noGrp="1"/>
          </p:cNvSpPr>
          <p:nvPr>
            <p:ph type="body"/>
          </p:nvPr>
        </p:nvSpPr>
        <p:spPr>
          <a:xfrm>
            <a:off x="-5400" y="-57600"/>
            <a:ext cx="1219176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107" name="PlaceHolder 3"/>
          <p:cNvSpPr>
            <a:spLocks noGrp="1"/>
          </p:cNvSpPr>
          <p:nvPr>
            <p:ph type="body"/>
          </p:nvPr>
        </p:nvSpPr>
        <p:spPr>
          <a:xfrm>
            <a:off x="-5400" y="2476440"/>
            <a:ext cx="12191760" cy="2313720"/>
          </a:xfrm>
          <a:prstGeom prst="rect">
            <a:avLst/>
          </a:prstGeom>
        </p:spPr>
        <p:txBody>
          <a:bodyPr lIns="0" rIns="0" tIns="0" bIns="0">
            <a:normAutofit/>
          </a:bodyPr>
          <a:p>
            <a:endParaRPr b="0" lang="en-US" sz="1800" spc="-1" strike="noStrike">
              <a:solidFill>
                <a:srgbClr val="000000"/>
              </a:solidFill>
              <a:latin typeface="Century Gothic"/>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10000" y="4489920"/>
            <a:ext cx="10560960" cy="1425600"/>
          </a:xfrm>
          <a:prstGeom prst="rect">
            <a:avLst/>
          </a:prstGeom>
        </p:spPr>
        <p:txBody>
          <a:bodyPr lIns="0" rIns="0" tIns="0" bIns="0" anchor="ctr"/>
          <a:p>
            <a:endParaRPr b="0" lang="en-US" sz="1800" spc="-1" strike="noStrike">
              <a:solidFill>
                <a:srgbClr val="000000"/>
              </a:solidFill>
              <a:latin typeface="Century Gothic"/>
            </a:endParaRPr>
          </a:p>
        </p:txBody>
      </p:sp>
      <p:sp>
        <p:nvSpPr>
          <p:cNvPr id="109" name="PlaceHolder 2"/>
          <p:cNvSpPr>
            <a:spLocks noGrp="1"/>
          </p:cNvSpPr>
          <p:nvPr>
            <p:ph type="body"/>
          </p:nvPr>
        </p:nvSpPr>
        <p:spPr>
          <a:xfrm>
            <a:off x="-5400" y="-57600"/>
            <a:ext cx="594936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110" name="PlaceHolder 3"/>
          <p:cNvSpPr>
            <a:spLocks noGrp="1"/>
          </p:cNvSpPr>
          <p:nvPr>
            <p:ph type="body"/>
          </p:nvPr>
        </p:nvSpPr>
        <p:spPr>
          <a:xfrm>
            <a:off x="6241680" y="-57600"/>
            <a:ext cx="594936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111" name="PlaceHolder 4"/>
          <p:cNvSpPr>
            <a:spLocks noGrp="1"/>
          </p:cNvSpPr>
          <p:nvPr>
            <p:ph type="body"/>
          </p:nvPr>
        </p:nvSpPr>
        <p:spPr>
          <a:xfrm>
            <a:off x="-5400" y="2476440"/>
            <a:ext cx="594936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112" name="PlaceHolder 5"/>
          <p:cNvSpPr>
            <a:spLocks noGrp="1"/>
          </p:cNvSpPr>
          <p:nvPr>
            <p:ph type="body"/>
          </p:nvPr>
        </p:nvSpPr>
        <p:spPr>
          <a:xfrm>
            <a:off x="6241680" y="2476440"/>
            <a:ext cx="5949360" cy="2313720"/>
          </a:xfrm>
          <a:prstGeom prst="rect">
            <a:avLst/>
          </a:prstGeom>
        </p:spPr>
        <p:txBody>
          <a:bodyPr lIns="0" rIns="0" tIns="0" bIns="0">
            <a:normAutofit/>
          </a:bodyPr>
          <a:p>
            <a:endParaRPr b="0" lang="en-US" sz="1800" spc="-1" strike="noStrike">
              <a:solidFill>
                <a:srgbClr val="000000"/>
              </a:solidFill>
              <a:latin typeface="Century Gothic"/>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810000" y="4489920"/>
            <a:ext cx="10560960" cy="1425600"/>
          </a:xfrm>
          <a:prstGeom prst="rect">
            <a:avLst/>
          </a:prstGeom>
        </p:spPr>
        <p:txBody>
          <a:bodyPr lIns="0" rIns="0" tIns="0" bIns="0" anchor="ctr"/>
          <a:p>
            <a:endParaRPr b="0" lang="en-US" sz="1800" spc="-1" strike="noStrike">
              <a:solidFill>
                <a:srgbClr val="000000"/>
              </a:solidFill>
              <a:latin typeface="Century Gothic"/>
            </a:endParaRPr>
          </a:p>
        </p:txBody>
      </p:sp>
      <p:sp>
        <p:nvSpPr>
          <p:cNvPr id="114" name="PlaceHolder 2"/>
          <p:cNvSpPr>
            <a:spLocks noGrp="1"/>
          </p:cNvSpPr>
          <p:nvPr>
            <p:ph type="body"/>
          </p:nvPr>
        </p:nvSpPr>
        <p:spPr>
          <a:xfrm>
            <a:off x="-5400" y="-57600"/>
            <a:ext cx="392544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115" name="PlaceHolder 3"/>
          <p:cNvSpPr>
            <a:spLocks noGrp="1"/>
          </p:cNvSpPr>
          <p:nvPr>
            <p:ph type="body"/>
          </p:nvPr>
        </p:nvSpPr>
        <p:spPr>
          <a:xfrm>
            <a:off x="4116600" y="-57600"/>
            <a:ext cx="392544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116" name="PlaceHolder 4"/>
          <p:cNvSpPr>
            <a:spLocks noGrp="1"/>
          </p:cNvSpPr>
          <p:nvPr>
            <p:ph type="body"/>
          </p:nvPr>
        </p:nvSpPr>
        <p:spPr>
          <a:xfrm>
            <a:off x="8238960" y="-57600"/>
            <a:ext cx="392544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117" name="PlaceHolder 5"/>
          <p:cNvSpPr>
            <a:spLocks noGrp="1"/>
          </p:cNvSpPr>
          <p:nvPr>
            <p:ph type="body"/>
          </p:nvPr>
        </p:nvSpPr>
        <p:spPr>
          <a:xfrm>
            <a:off x="-5400" y="2476440"/>
            <a:ext cx="392544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118" name="PlaceHolder 6"/>
          <p:cNvSpPr>
            <a:spLocks noGrp="1"/>
          </p:cNvSpPr>
          <p:nvPr>
            <p:ph type="body"/>
          </p:nvPr>
        </p:nvSpPr>
        <p:spPr>
          <a:xfrm>
            <a:off x="4116600" y="2476440"/>
            <a:ext cx="392544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119" name="PlaceHolder 7"/>
          <p:cNvSpPr>
            <a:spLocks noGrp="1"/>
          </p:cNvSpPr>
          <p:nvPr>
            <p:ph type="body"/>
          </p:nvPr>
        </p:nvSpPr>
        <p:spPr>
          <a:xfrm>
            <a:off x="8238960" y="2476440"/>
            <a:ext cx="3925440" cy="2313720"/>
          </a:xfrm>
          <a:prstGeom prst="rect">
            <a:avLst/>
          </a:prstGeom>
        </p:spPr>
        <p:txBody>
          <a:bodyPr lIns="0" rIns="0" tIns="0" bIns="0">
            <a:normAutofit/>
          </a:bodyPr>
          <a:p>
            <a:endParaRPr b="0" lang="en-US" sz="1800" spc="-1" strike="noStrike">
              <a:solidFill>
                <a:srgbClr val="000000"/>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10000" y="4489920"/>
            <a:ext cx="10560960" cy="1425600"/>
          </a:xfrm>
          <a:prstGeom prst="rect">
            <a:avLst/>
          </a:prstGeom>
        </p:spPr>
        <p:txBody>
          <a:bodyPr lIns="0" rIns="0" tIns="0" bIns="0" anchor="ctr"/>
          <a:p>
            <a:endParaRPr b="0" lang="en-US" sz="1800" spc="-1" strike="noStrike">
              <a:solidFill>
                <a:srgbClr val="000000"/>
              </a:solidFill>
              <a:latin typeface="Century Gothic"/>
            </a:endParaRPr>
          </a:p>
        </p:txBody>
      </p:sp>
      <p:sp>
        <p:nvSpPr>
          <p:cNvPr id="9" name="PlaceHolder 2"/>
          <p:cNvSpPr>
            <a:spLocks noGrp="1"/>
          </p:cNvSpPr>
          <p:nvPr>
            <p:ph type="body"/>
          </p:nvPr>
        </p:nvSpPr>
        <p:spPr>
          <a:xfrm>
            <a:off x="-5400" y="-57600"/>
            <a:ext cx="5949360" cy="485100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10" name="PlaceHolder 3"/>
          <p:cNvSpPr>
            <a:spLocks noGrp="1"/>
          </p:cNvSpPr>
          <p:nvPr>
            <p:ph type="body"/>
          </p:nvPr>
        </p:nvSpPr>
        <p:spPr>
          <a:xfrm>
            <a:off x="6241680" y="-57600"/>
            <a:ext cx="5949360" cy="4851000"/>
          </a:xfrm>
          <a:prstGeom prst="rect">
            <a:avLst/>
          </a:prstGeom>
        </p:spPr>
        <p:txBody>
          <a:bodyPr lIns="0" rIns="0" tIns="0" bIns="0">
            <a:normAutofit/>
          </a:bodyPr>
          <a:p>
            <a:endParaRPr b="0" lang="en-US" sz="1800" spc="-1" strike="noStrike">
              <a:solidFill>
                <a:srgbClr val="000000"/>
              </a:solid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810000" y="4489920"/>
            <a:ext cx="10560960" cy="1425600"/>
          </a:xfrm>
          <a:prstGeom prst="rect">
            <a:avLst/>
          </a:prstGeom>
        </p:spPr>
        <p:txBody>
          <a:bodyPr lIns="0" rIns="0" tIns="0" bIns="0" anchor="ctr"/>
          <a:p>
            <a:endParaRPr b="0" lang="en-US" sz="1800" spc="-1" strike="noStrike">
              <a:solidFill>
                <a:srgbClr val="000000"/>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810000" y="4489920"/>
            <a:ext cx="10560960" cy="66096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810000" y="4489920"/>
            <a:ext cx="10560960" cy="1425600"/>
          </a:xfrm>
          <a:prstGeom prst="rect">
            <a:avLst/>
          </a:prstGeom>
        </p:spPr>
        <p:txBody>
          <a:bodyPr lIns="0" rIns="0" tIns="0" bIns="0" anchor="ctr"/>
          <a:p>
            <a:endParaRPr b="0" lang="en-US" sz="1800" spc="-1" strike="noStrike">
              <a:solidFill>
                <a:srgbClr val="000000"/>
              </a:solidFill>
              <a:latin typeface="Century Gothic"/>
            </a:endParaRPr>
          </a:p>
        </p:txBody>
      </p:sp>
      <p:sp>
        <p:nvSpPr>
          <p:cNvPr id="14" name="PlaceHolder 2"/>
          <p:cNvSpPr>
            <a:spLocks noGrp="1"/>
          </p:cNvSpPr>
          <p:nvPr>
            <p:ph type="body"/>
          </p:nvPr>
        </p:nvSpPr>
        <p:spPr>
          <a:xfrm>
            <a:off x="-5400" y="-57600"/>
            <a:ext cx="594936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15" name="PlaceHolder 3"/>
          <p:cNvSpPr>
            <a:spLocks noGrp="1"/>
          </p:cNvSpPr>
          <p:nvPr>
            <p:ph type="body"/>
          </p:nvPr>
        </p:nvSpPr>
        <p:spPr>
          <a:xfrm>
            <a:off x="6241680" y="-57600"/>
            <a:ext cx="5949360" cy="485100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16" name="PlaceHolder 4"/>
          <p:cNvSpPr>
            <a:spLocks noGrp="1"/>
          </p:cNvSpPr>
          <p:nvPr>
            <p:ph type="body"/>
          </p:nvPr>
        </p:nvSpPr>
        <p:spPr>
          <a:xfrm>
            <a:off x="-5400" y="2476440"/>
            <a:ext cx="5949360" cy="2313720"/>
          </a:xfrm>
          <a:prstGeom prst="rect">
            <a:avLst/>
          </a:prstGeom>
        </p:spPr>
        <p:txBody>
          <a:bodyPr lIns="0" rIns="0" tIns="0" bIns="0">
            <a:normAutofit/>
          </a:bodyPr>
          <a:p>
            <a:endParaRPr b="0" lang="en-US" sz="1800" spc="-1" strike="noStrike">
              <a:solidFill>
                <a:srgbClr val="000000"/>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810000" y="4489920"/>
            <a:ext cx="10560960" cy="1425600"/>
          </a:xfrm>
          <a:prstGeom prst="rect">
            <a:avLst/>
          </a:prstGeom>
        </p:spPr>
        <p:txBody>
          <a:bodyPr lIns="0" rIns="0" tIns="0" bIns="0" anchor="ctr"/>
          <a:p>
            <a:endParaRPr b="0" lang="en-US" sz="1800" spc="-1" strike="noStrike">
              <a:solidFill>
                <a:srgbClr val="000000"/>
              </a:solidFill>
              <a:latin typeface="Century Gothic"/>
            </a:endParaRPr>
          </a:p>
        </p:txBody>
      </p:sp>
      <p:sp>
        <p:nvSpPr>
          <p:cNvPr id="18" name="PlaceHolder 2"/>
          <p:cNvSpPr>
            <a:spLocks noGrp="1"/>
          </p:cNvSpPr>
          <p:nvPr>
            <p:ph type="body"/>
          </p:nvPr>
        </p:nvSpPr>
        <p:spPr>
          <a:xfrm>
            <a:off x="-5400" y="-57600"/>
            <a:ext cx="5949360" cy="485100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19" name="PlaceHolder 3"/>
          <p:cNvSpPr>
            <a:spLocks noGrp="1"/>
          </p:cNvSpPr>
          <p:nvPr>
            <p:ph type="body"/>
          </p:nvPr>
        </p:nvSpPr>
        <p:spPr>
          <a:xfrm>
            <a:off x="6241680" y="-57600"/>
            <a:ext cx="594936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20" name="PlaceHolder 4"/>
          <p:cNvSpPr>
            <a:spLocks noGrp="1"/>
          </p:cNvSpPr>
          <p:nvPr>
            <p:ph type="body"/>
          </p:nvPr>
        </p:nvSpPr>
        <p:spPr>
          <a:xfrm>
            <a:off x="6241680" y="2476440"/>
            <a:ext cx="5949360" cy="2313720"/>
          </a:xfrm>
          <a:prstGeom prst="rect">
            <a:avLst/>
          </a:prstGeom>
        </p:spPr>
        <p:txBody>
          <a:bodyPr lIns="0" rIns="0" tIns="0" bIns="0">
            <a:normAutofit/>
          </a:bodyPr>
          <a:p>
            <a:endParaRPr b="0" lang="en-US" sz="1800" spc="-1" strike="noStrike">
              <a:solidFill>
                <a:srgbClr val="000000"/>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810000" y="4489920"/>
            <a:ext cx="10560960" cy="1425600"/>
          </a:xfrm>
          <a:prstGeom prst="rect">
            <a:avLst/>
          </a:prstGeom>
        </p:spPr>
        <p:txBody>
          <a:bodyPr lIns="0" rIns="0" tIns="0" bIns="0" anchor="ctr"/>
          <a:p>
            <a:endParaRPr b="0" lang="en-US" sz="1800" spc="-1" strike="noStrike">
              <a:solidFill>
                <a:srgbClr val="000000"/>
              </a:solidFill>
              <a:latin typeface="Century Gothic"/>
            </a:endParaRPr>
          </a:p>
        </p:txBody>
      </p:sp>
      <p:sp>
        <p:nvSpPr>
          <p:cNvPr id="22" name="PlaceHolder 2"/>
          <p:cNvSpPr>
            <a:spLocks noGrp="1"/>
          </p:cNvSpPr>
          <p:nvPr>
            <p:ph type="body"/>
          </p:nvPr>
        </p:nvSpPr>
        <p:spPr>
          <a:xfrm>
            <a:off x="-5400" y="-57600"/>
            <a:ext cx="594936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23" name="PlaceHolder 3"/>
          <p:cNvSpPr>
            <a:spLocks noGrp="1"/>
          </p:cNvSpPr>
          <p:nvPr>
            <p:ph type="body"/>
          </p:nvPr>
        </p:nvSpPr>
        <p:spPr>
          <a:xfrm>
            <a:off x="6241680" y="-57600"/>
            <a:ext cx="5949360" cy="2313720"/>
          </a:xfrm>
          <a:prstGeom prst="rect">
            <a:avLst/>
          </a:prstGeom>
        </p:spPr>
        <p:txBody>
          <a:bodyPr lIns="0" rIns="0" tIns="0" bIns="0">
            <a:normAutofit/>
          </a:bodyPr>
          <a:p>
            <a:endParaRPr b="0" lang="en-US" sz="1800" spc="-1" strike="noStrike">
              <a:solidFill>
                <a:srgbClr val="000000"/>
              </a:solidFill>
              <a:latin typeface="Century Gothic"/>
            </a:endParaRPr>
          </a:p>
        </p:txBody>
      </p:sp>
      <p:sp>
        <p:nvSpPr>
          <p:cNvPr id="24" name="PlaceHolder 4"/>
          <p:cNvSpPr>
            <a:spLocks noGrp="1"/>
          </p:cNvSpPr>
          <p:nvPr>
            <p:ph type="body"/>
          </p:nvPr>
        </p:nvSpPr>
        <p:spPr>
          <a:xfrm>
            <a:off x="-5400" y="2476440"/>
            <a:ext cx="12191760" cy="2313720"/>
          </a:xfrm>
          <a:prstGeom prst="rect">
            <a:avLst/>
          </a:prstGeom>
        </p:spPr>
        <p:txBody>
          <a:bodyPr lIns="0" rIns="0" tIns="0" bIns="0">
            <a:normAutofit/>
          </a:bodyPr>
          <a:p>
            <a:endParaRPr b="0" lang="en-US" sz="1800" spc="-1" strike="noStrike">
              <a:solidFill>
                <a:srgbClr val="000000"/>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4818240"/>
            <a:ext cx="12188880" cy="2036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0" y="-3240"/>
            <a:ext cx="12188880" cy="5200560"/>
          </a:xfrm>
          <a:custGeom>
            <a:avLst/>
            <a:gdLst/>
            <a:ahLst/>
            <a:rect l="l" t="t"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0">
            <a:blip r:embed="rId2"/>
            <a:tile/>
          </a:blipFill>
          <a:ln>
            <a:solidFill>
              <a:srgbClr val="6d0000"/>
            </a:solidFill>
            <a:round/>
          </a:ln>
          <a:effectLst>
            <a:innerShdw blurRad="63500" dir="5400000" dist="50800">
              <a:srgbClr val="000000">
                <a:alpha val="50000"/>
              </a:srgbClr>
            </a:innerShdw>
          </a:effectLst>
        </p:spPr>
        <p:style>
          <a:lnRef idx="1">
            <a:schemeClr val="accent1"/>
          </a:lnRef>
          <a:fillRef idx="3">
            <a:schemeClr val="accent1"/>
          </a:fillRef>
          <a:effectRef idx="2">
            <a:schemeClr val="accent1"/>
          </a:effectRef>
          <a:fontRef idx="minor"/>
        </p:style>
      </p:sp>
      <p:sp>
        <p:nvSpPr>
          <p:cNvPr id="2" name="PlaceHolder 3"/>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3"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0" y="0"/>
            <a:ext cx="12188880" cy="2182680"/>
          </a:xfrm>
          <a:custGeom>
            <a:avLst/>
            <a:gdLst/>
            <a:ahLst/>
            <a:rect l="l" t="t"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0">
            <a:blip r:embed="rId2"/>
            <a:tile/>
          </a:blipFill>
          <a:ln>
            <a:solidFill>
              <a:srgbClr val="6d0000"/>
            </a:solidFill>
            <a:round/>
          </a:ln>
          <a:effectLst>
            <a:innerShdw blurRad="63500" dir="5400000" dist="50800">
              <a:srgbClr val="000000">
                <a:alpha val="50000"/>
              </a:srgbClr>
            </a:innerShdw>
          </a:effectLst>
        </p:spPr>
        <p:style>
          <a:lnRef idx="1">
            <a:schemeClr val="accent1"/>
          </a:lnRef>
          <a:fillRef idx="3">
            <a:schemeClr val="accent1"/>
          </a:fillRef>
          <a:effectRef idx="2">
            <a:schemeClr val="accent1"/>
          </a:effectRef>
          <a:fontRef idx="minor"/>
        </p:style>
      </p:sp>
      <p:sp>
        <p:nvSpPr>
          <p:cNvPr id="41" name="PlaceHolder 2"/>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2"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810000" y="4489920"/>
            <a:ext cx="10560960" cy="1425600"/>
          </a:xfrm>
          <a:prstGeom prst="rect">
            <a:avLst/>
          </a:prstGeom>
        </p:spPr>
        <p:txBody>
          <a:bodyPr anchor="ctr">
            <a:normAutofit/>
          </a:bodyPr>
          <a:p>
            <a:pPr algn="ctr">
              <a:lnSpc>
                <a:spcPct val="100000"/>
              </a:lnSpc>
            </a:pPr>
            <a:r>
              <a:rPr b="0" lang="en-US" sz="4000" spc="-1" strike="noStrike">
                <a:solidFill>
                  <a:srgbClr val="000000"/>
                </a:solidFill>
                <a:latin typeface="Century Gothic"/>
              </a:rPr>
              <a:t>Click to edit Master title style</a:t>
            </a:r>
            <a:endParaRPr b="0" lang="en-US" sz="4000" spc="-1" strike="noStrike">
              <a:solidFill>
                <a:srgbClr val="000000"/>
              </a:solidFill>
              <a:latin typeface="Century Gothic"/>
            </a:endParaRPr>
          </a:p>
        </p:txBody>
      </p:sp>
      <p:sp>
        <p:nvSpPr>
          <p:cNvPr id="80" name="PlaceHolder 2"/>
          <p:cNvSpPr>
            <a:spLocks noGrp="1"/>
          </p:cNvSpPr>
          <p:nvPr>
            <p:ph type="dt"/>
          </p:nvPr>
        </p:nvSpPr>
        <p:spPr>
          <a:xfrm>
            <a:off x="9334800" y="6041520"/>
            <a:ext cx="1343520" cy="364680"/>
          </a:xfrm>
          <a:prstGeom prst="rect">
            <a:avLst/>
          </a:prstGeom>
        </p:spPr>
        <p:txBody>
          <a:bodyPr anchor="b"/>
          <a:p>
            <a:pPr algn="r">
              <a:lnSpc>
                <a:spcPct val="100000"/>
              </a:lnSpc>
            </a:pPr>
            <a:fld id="{11CA9E30-463A-4E80-8ED2-03F2DBA2121A}" type="datetime">
              <a:rPr b="0" lang="en-IN" sz="900" spc="-1" strike="noStrike">
                <a:solidFill>
                  <a:srgbClr val="000000"/>
                </a:solidFill>
                <a:latin typeface="Century Gothic"/>
              </a:rPr>
              <a:t>13/11/19</a:t>
            </a:fld>
            <a:endParaRPr b="0" lang="en-IN" sz="900" spc="-1" strike="noStrike">
              <a:latin typeface="Times New Roman"/>
            </a:endParaRPr>
          </a:p>
        </p:txBody>
      </p:sp>
      <p:sp>
        <p:nvSpPr>
          <p:cNvPr id="81" name="PlaceHolder 3"/>
          <p:cNvSpPr>
            <a:spLocks noGrp="1"/>
          </p:cNvSpPr>
          <p:nvPr>
            <p:ph type="ftr"/>
          </p:nvPr>
        </p:nvSpPr>
        <p:spPr>
          <a:xfrm>
            <a:off x="451440" y="6041520"/>
            <a:ext cx="8643960" cy="364680"/>
          </a:xfrm>
          <a:prstGeom prst="rect">
            <a:avLst/>
          </a:prstGeom>
        </p:spPr>
        <p:txBody>
          <a:bodyPr anchor="b"/>
          <a:p>
            <a:pPr>
              <a:lnSpc>
                <a:spcPct val="100000"/>
              </a:lnSpc>
            </a:pPr>
            <a:r>
              <a:rPr b="0" lang="en-IN" sz="900" spc="-1" strike="noStrike">
                <a:solidFill>
                  <a:srgbClr val="000000"/>
                </a:solidFill>
                <a:latin typeface="Century Gothic"/>
              </a:rPr>
              <a:t>Add a footer </a:t>
            </a:r>
            <a:endParaRPr b="0" lang="en-IN" sz="900" spc="-1" strike="noStrike">
              <a:latin typeface="Times New Roman"/>
            </a:endParaRPr>
          </a:p>
        </p:txBody>
      </p:sp>
      <p:sp>
        <p:nvSpPr>
          <p:cNvPr id="82" name="PlaceHolder 4"/>
          <p:cNvSpPr>
            <a:spLocks noGrp="1"/>
          </p:cNvSpPr>
          <p:nvPr>
            <p:ph type="sldNum"/>
          </p:nvPr>
        </p:nvSpPr>
        <p:spPr>
          <a:xfrm>
            <a:off x="10678320" y="5915880"/>
            <a:ext cx="1061640" cy="490320"/>
          </a:xfrm>
          <a:prstGeom prst="rect">
            <a:avLst/>
          </a:prstGeom>
        </p:spPr>
        <p:txBody>
          <a:bodyPr bIns="10800" anchor="b"/>
          <a:p>
            <a:pPr algn="r">
              <a:lnSpc>
                <a:spcPct val="100000"/>
              </a:lnSpc>
            </a:pPr>
            <a:fld id="{9D1DE3D7-28A6-4DDF-B919-5D51295D98CB}" type="slidenum">
              <a:rPr b="0" lang="en-IN" sz="2000" spc="-1" strike="noStrike">
                <a:solidFill>
                  <a:srgbClr val="700000"/>
                </a:solidFill>
                <a:latin typeface="Century Gothic"/>
              </a:rPr>
              <a:t>1</a:t>
            </a:fld>
            <a:endParaRPr b="0" lang="en-IN" sz="2000" spc="-1" strike="noStrike">
              <a:latin typeface="Times New Roman"/>
            </a:endParaRPr>
          </a:p>
        </p:txBody>
      </p:sp>
      <p:sp>
        <p:nvSpPr>
          <p:cNvPr id="83" name="PlaceHolder 5"/>
          <p:cNvSpPr>
            <a:spLocks noGrp="1"/>
          </p:cNvSpPr>
          <p:nvPr>
            <p:ph type="body"/>
          </p:nvPr>
        </p:nvSpPr>
        <p:spPr>
          <a:xfrm>
            <a:off x="-5400" y="-57600"/>
            <a:ext cx="12191760" cy="4851000"/>
          </a:xfrm>
          <a:prstGeom prst="rect">
            <a:avLst/>
          </a:prstGeom>
        </p:spPr>
        <p:txBody>
          <a:bodyPr anchor="ctr"/>
          <a:p>
            <a:pPr marL="343080" indent="-342720">
              <a:lnSpc>
                <a:spcPct val="100000"/>
              </a:lnSpc>
              <a:spcBef>
                <a:spcPts val="360"/>
              </a:spcBef>
              <a:spcAft>
                <a:spcPts val="601"/>
              </a:spcAft>
              <a:buClr>
                <a:srgbClr val="700000"/>
              </a:buClr>
              <a:buSzPct val="80000"/>
              <a:buFont typeface="Wingdings 2" charset="2"/>
              <a:buChar char=""/>
            </a:pPr>
            <a:r>
              <a:rPr b="0" lang="en-US" sz="1800" spc="-1" strike="noStrike">
                <a:solidFill>
                  <a:srgbClr val="ffffff"/>
                </a:solidFill>
                <a:latin typeface="Century Gothic"/>
              </a:rPr>
              <a:t>Click to edit Master text styles</a:t>
            </a:r>
            <a:endParaRPr b="0" lang="en-US" sz="1800" spc="-1" strike="noStrike">
              <a:solidFill>
                <a:srgbClr val="000000"/>
              </a:solidFill>
              <a:latin typeface="Century Gothic"/>
            </a:endParaRPr>
          </a:p>
          <a:p>
            <a:pPr lvl="1" marL="743040" indent="-285480">
              <a:lnSpc>
                <a:spcPct val="100000"/>
              </a:lnSpc>
              <a:spcBef>
                <a:spcPts val="320"/>
              </a:spcBef>
              <a:spcAft>
                <a:spcPts val="601"/>
              </a:spcAft>
              <a:buClr>
                <a:srgbClr val="700000"/>
              </a:buClr>
              <a:buSzPct val="80000"/>
              <a:buFont typeface="Wingdings 2" charset="2"/>
              <a:buChar char=""/>
            </a:pPr>
            <a:r>
              <a:rPr b="0" lang="en-US" sz="1600" spc="-1" strike="noStrike">
                <a:solidFill>
                  <a:srgbClr val="ffffff"/>
                </a:solidFill>
                <a:latin typeface="Century Gothic"/>
              </a:rPr>
              <a:t>Second level</a:t>
            </a:r>
            <a:endParaRPr b="0" lang="en-US" sz="1600" spc="-1" strike="noStrike">
              <a:solidFill>
                <a:srgbClr val="000000"/>
              </a:solidFill>
              <a:latin typeface="Century Gothic"/>
            </a:endParaRPr>
          </a:p>
          <a:p>
            <a:pPr lvl="2" marL="1143000" indent="-228240">
              <a:lnSpc>
                <a:spcPct val="100000"/>
              </a:lnSpc>
              <a:spcBef>
                <a:spcPts val="281"/>
              </a:spcBef>
              <a:spcAft>
                <a:spcPts val="601"/>
              </a:spcAft>
              <a:buClr>
                <a:srgbClr val="700000"/>
              </a:buClr>
              <a:buSzPct val="80000"/>
              <a:buFont typeface="Wingdings 2" charset="2"/>
              <a:buChar char=""/>
            </a:pPr>
            <a:r>
              <a:rPr b="0" lang="en-US" sz="1400" spc="-1" strike="noStrike">
                <a:solidFill>
                  <a:srgbClr val="ffffff"/>
                </a:solidFill>
                <a:latin typeface="Century Gothic"/>
              </a:rPr>
              <a:t>Third level</a:t>
            </a:r>
            <a:endParaRPr b="0" lang="en-US" sz="1400" spc="-1" strike="noStrike">
              <a:solidFill>
                <a:srgbClr val="000000"/>
              </a:solidFill>
              <a:latin typeface="Century Gothic"/>
            </a:endParaRPr>
          </a:p>
          <a:p>
            <a:pPr lvl="3" marL="1600200" indent="-228240">
              <a:lnSpc>
                <a:spcPct val="100000"/>
              </a:lnSpc>
              <a:spcBef>
                <a:spcPts val="241"/>
              </a:spcBef>
              <a:spcAft>
                <a:spcPts val="601"/>
              </a:spcAft>
              <a:buClr>
                <a:srgbClr val="700000"/>
              </a:buClr>
              <a:buSzPct val="80000"/>
              <a:buFont typeface="Wingdings 2" charset="2"/>
              <a:buChar char=""/>
            </a:pPr>
            <a:r>
              <a:rPr b="0" lang="en-US" sz="1200" spc="-1" strike="noStrike">
                <a:solidFill>
                  <a:srgbClr val="ffffff"/>
                </a:solidFill>
                <a:latin typeface="Century Gothic"/>
              </a:rPr>
              <a:t>Fourth level</a:t>
            </a:r>
            <a:endParaRPr b="0" lang="en-US" sz="1200" spc="-1" strike="noStrike">
              <a:solidFill>
                <a:srgbClr val="000000"/>
              </a:solidFill>
              <a:latin typeface="Century Gothic"/>
            </a:endParaRPr>
          </a:p>
          <a:p>
            <a:pPr lvl="4" marL="2057400" indent="-228240">
              <a:lnSpc>
                <a:spcPct val="100000"/>
              </a:lnSpc>
              <a:spcBef>
                <a:spcPts val="241"/>
              </a:spcBef>
              <a:spcAft>
                <a:spcPts val="601"/>
              </a:spcAft>
              <a:buClr>
                <a:srgbClr val="700000"/>
              </a:buClr>
              <a:buSzPct val="80000"/>
              <a:buFont typeface="Wingdings 2" charset="2"/>
              <a:buChar char=""/>
            </a:pPr>
            <a:r>
              <a:rPr b="0" lang="en-US" sz="1200" spc="-1" strike="noStrike">
                <a:solidFill>
                  <a:srgbClr val="ffffff"/>
                </a:solidFill>
                <a:latin typeface="Century Gothic"/>
              </a:rPr>
              <a:t>Fifth level</a:t>
            </a:r>
            <a:endParaRPr b="0" lang="en-US" sz="1200" spc="-1" strike="noStrike">
              <a:solidFill>
                <a:srgbClr val="000000"/>
              </a:solidFill>
              <a:latin typeface="Century Gothic"/>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Relationship Id="rId3" Type="http://schemas.openxmlformats.org/officeDocument/2006/relationships/notesSlide" Target="../notesSlides/notesSlide2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7e6e6"/>
        </a:solidFill>
      </p:bgPr>
    </p:bg>
    <p:spTree>
      <p:nvGrpSpPr>
        <p:cNvPr id="1" name=""/>
        <p:cNvGrpSpPr/>
        <p:nvPr/>
      </p:nvGrpSpPr>
      <p:grpSpPr>
        <a:xfrm>
          <a:off x="0" y="0"/>
          <a:ext cx="0" cy="0"/>
          <a:chOff x="0" y="0"/>
          <a:chExt cx="0" cy="0"/>
        </a:xfrm>
      </p:grpSpPr>
      <p:sp>
        <p:nvSpPr>
          <p:cNvPr id="126" name="CustomShape 1"/>
          <p:cNvSpPr/>
          <p:nvPr/>
        </p:nvSpPr>
        <p:spPr>
          <a:xfrm>
            <a:off x="810000" y="652320"/>
            <a:ext cx="10568880" cy="2967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5400" spc="-1" strike="noStrike">
                <a:solidFill>
                  <a:srgbClr val="ffffff"/>
                </a:solidFill>
                <a:latin typeface="Century Gothic"/>
                <a:ea typeface="DejaVu Sans"/>
              </a:rPr>
              <a:t>Stack Overflow Tag Prediction</a:t>
            </a:r>
            <a:endParaRPr b="0" lang="en-IN" sz="5400" spc="-1" strike="noStrike">
              <a:latin typeface="Arial"/>
            </a:endParaRPr>
          </a:p>
        </p:txBody>
      </p:sp>
      <p:sp>
        <p:nvSpPr>
          <p:cNvPr id="127" name="CustomShape 2"/>
          <p:cNvSpPr/>
          <p:nvPr/>
        </p:nvSpPr>
        <p:spPr>
          <a:xfrm>
            <a:off x="3048120" y="3623400"/>
            <a:ext cx="6092640" cy="17920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2400" spc="-1" strike="noStrike">
                <a:solidFill>
                  <a:srgbClr val="ffffff"/>
                </a:solidFill>
                <a:latin typeface="Roboto"/>
                <a:ea typeface="DejaVu Sans"/>
              </a:rPr>
              <a:t>PG Project </a:t>
            </a:r>
            <a:endParaRPr b="0" lang="en-IN" sz="2400" spc="-1" strike="noStrike">
              <a:latin typeface="Arial"/>
            </a:endParaRPr>
          </a:p>
          <a:p>
            <a:pPr algn="ctr">
              <a:lnSpc>
                <a:spcPct val="100000"/>
              </a:lnSpc>
            </a:pPr>
            <a:r>
              <a:rPr b="0" lang="en-IN" sz="2400" spc="-1" strike="noStrike">
                <a:solidFill>
                  <a:srgbClr val="ffffff"/>
                </a:solidFill>
                <a:latin typeface="Roboto"/>
                <a:ea typeface="DejaVu Sans"/>
              </a:rPr>
              <a:t>Monsoon 2019</a:t>
            </a:r>
            <a:endParaRPr b="0" lang="en-IN" sz="2400" spc="-1" strike="noStrike">
              <a:latin typeface="Arial"/>
            </a:endParaRPr>
          </a:p>
          <a:p>
            <a:pPr algn="ctr">
              <a:lnSpc>
                <a:spcPct val="100000"/>
              </a:lnSpc>
            </a:pPr>
            <a:r>
              <a:rPr b="0" lang="en-IN" sz="2400" spc="-1" strike="noStrike">
                <a:solidFill>
                  <a:srgbClr val="ffffff"/>
                </a:solidFill>
                <a:latin typeface="Roboto"/>
                <a:ea typeface="DejaVu Sans"/>
              </a:rPr>
              <a:t>Guided by: Dr. Radhika Mamidi</a:t>
            </a:r>
            <a:endParaRPr b="0" lang="en-IN" sz="2400" spc="-1" strike="noStrike">
              <a:latin typeface="Arial"/>
            </a:endParaRPr>
          </a:p>
          <a:p>
            <a:pPr>
              <a:lnSpc>
                <a:spcPct val="100000"/>
              </a:lnSpc>
            </a:pPr>
            <a:br/>
            <a:endParaRPr b="0" lang="en-IN" sz="2400" spc="-1" strike="noStrike">
              <a:latin typeface="Arial"/>
            </a:endParaRPr>
          </a:p>
        </p:txBody>
      </p:sp>
      <p:sp>
        <p:nvSpPr>
          <p:cNvPr id="128" name="CustomShape 3"/>
          <p:cNvSpPr/>
          <p:nvPr/>
        </p:nvSpPr>
        <p:spPr>
          <a:xfrm>
            <a:off x="2622600" y="5148720"/>
            <a:ext cx="6943320" cy="1091160"/>
          </a:xfrm>
          <a:prstGeom prst="rect">
            <a:avLst/>
          </a:prstGeom>
          <a:noFill/>
          <a:ln>
            <a:noFill/>
          </a:ln>
        </p:spPr>
        <p:style>
          <a:lnRef idx="0"/>
          <a:fillRef idx="0"/>
          <a:effectRef idx="0"/>
          <a:fontRef idx="minor"/>
        </p:style>
        <p:txBody>
          <a:bodyPr lIns="90000" rIns="90000" tIns="45000" bIns="45000"/>
          <a:p>
            <a:pPr algn="ctr">
              <a:lnSpc>
                <a:spcPct val="100000"/>
              </a:lnSpc>
              <a:spcBef>
                <a:spcPts val="196"/>
              </a:spcBef>
              <a:spcAft>
                <a:spcPts val="317"/>
              </a:spcAft>
            </a:pPr>
            <a:r>
              <a:rPr b="1" lang="en-IN" sz="2200" spc="-1" strike="noStrike">
                <a:solidFill>
                  <a:srgbClr val="000000"/>
                </a:solidFill>
                <a:latin typeface="Century Gothic"/>
                <a:ea typeface="DejaVu Sans"/>
              </a:rPr>
              <a:t>Team Members:</a:t>
            </a:r>
            <a:endParaRPr b="0" lang="en-IN" sz="2200" spc="-1" strike="noStrike">
              <a:latin typeface="Arial"/>
            </a:endParaRPr>
          </a:p>
          <a:p>
            <a:pPr algn="ctr">
              <a:lnSpc>
                <a:spcPct val="100000"/>
              </a:lnSpc>
              <a:spcBef>
                <a:spcPts val="479"/>
              </a:spcBef>
              <a:spcAft>
                <a:spcPts val="601"/>
              </a:spcAft>
            </a:pPr>
            <a:r>
              <a:rPr b="0" lang="en-IN" sz="1800" spc="-1" strike="noStrike">
                <a:solidFill>
                  <a:srgbClr val="000000"/>
                </a:solidFill>
                <a:latin typeface="Century Gothic"/>
                <a:ea typeface="DejaVu Sans"/>
              </a:rPr>
              <a:t>Yaswanth Koravi (2018202011)</a:t>
            </a:r>
            <a:endParaRPr b="0" lang="en-IN" sz="1800" spc="-1" strike="noStrike">
              <a:latin typeface="Arial"/>
            </a:endParaRPr>
          </a:p>
          <a:p>
            <a:pPr algn="ctr">
              <a:lnSpc>
                <a:spcPct val="100000"/>
              </a:lnSpc>
              <a:spcBef>
                <a:spcPts val="479"/>
              </a:spcBef>
              <a:spcAft>
                <a:spcPts val="601"/>
              </a:spcAft>
            </a:pPr>
            <a:r>
              <a:rPr b="0" lang="en-IN" sz="1800" spc="-1" strike="noStrike">
                <a:solidFill>
                  <a:srgbClr val="000000"/>
                </a:solidFill>
                <a:latin typeface="Century Gothic"/>
                <a:ea typeface="DejaVu Sans"/>
              </a:rPr>
              <a:t>Aishwarya Shivachandra (2018202005)</a:t>
            </a:r>
            <a:endParaRPr b="0" lang="en-IN"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810000" y="447120"/>
            <a:ext cx="10570320" cy="96876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1" strike="noStrike">
                <a:solidFill>
                  <a:srgbClr val="ffffff"/>
                </a:solidFill>
                <a:latin typeface="Century Gothic"/>
                <a:ea typeface="DejaVu Sans"/>
              </a:rPr>
              <a:t>Dataset - EDA</a:t>
            </a:r>
            <a:endParaRPr b="0" lang="en-IN" sz="4000" spc="-1" strike="noStrike">
              <a:latin typeface="Arial"/>
            </a:endParaRPr>
          </a:p>
        </p:txBody>
      </p:sp>
      <p:sp>
        <p:nvSpPr>
          <p:cNvPr id="148" name="CustomShape 2"/>
          <p:cNvSpPr/>
          <p:nvPr/>
        </p:nvSpPr>
        <p:spPr>
          <a:xfrm>
            <a:off x="3127680" y="2570760"/>
            <a:ext cx="130680" cy="6076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49" name="CustomShape 3"/>
          <p:cNvSpPr/>
          <p:nvPr/>
        </p:nvSpPr>
        <p:spPr>
          <a:xfrm>
            <a:off x="666000" y="2079720"/>
            <a:ext cx="7972920" cy="799200"/>
          </a:xfrm>
          <a:prstGeom prst="rect">
            <a:avLst/>
          </a:prstGeom>
          <a:noFill/>
          <a:ln>
            <a:noFill/>
          </a:ln>
        </p:spPr>
        <p:style>
          <a:lnRef idx="0"/>
          <a:fillRef idx="0"/>
          <a:effectRef idx="0"/>
          <a:fontRef idx="minor"/>
        </p:style>
        <p:txBody>
          <a:bodyPr lIns="90000" rIns="90000" tIns="45000" bIns="45000" anchor="ctr">
            <a:normAutofit/>
          </a:bodyPr>
          <a:p>
            <a:pPr>
              <a:lnSpc>
                <a:spcPct val="100000"/>
              </a:lnSpc>
              <a:spcBef>
                <a:spcPts val="360"/>
              </a:spcBef>
              <a:spcAft>
                <a:spcPts val="601"/>
              </a:spcAft>
            </a:pPr>
            <a:r>
              <a:rPr b="0" lang="en-IN" sz="1800" spc="-1" strike="noStrike">
                <a:solidFill>
                  <a:srgbClr val="000000"/>
                </a:solidFill>
                <a:latin typeface="Century Gothic"/>
                <a:ea typeface="DejaVu Sans"/>
              </a:rPr>
              <a:t>Most frequent tags</a:t>
            </a:r>
            <a:endParaRPr b="0" lang="en-IN" sz="1800" spc="-1" strike="noStrike">
              <a:latin typeface="Arial"/>
            </a:endParaRPr>
          </a:p>
        </p:txBody>
      </p:sp>
      <p:pic>
        <p:nvPicPr>
          <p:cNvPr id="150" name="" descr=""/>
          <p:cNvPicPr/>
          <p:nvPr/>
        </p:nvPicPr>
        <p:blipFill>
          <a:blip r:embed="rId1"/>
          <a:stretch/>
        </p:blipFill>
        <p:spPr>
          <a:xfrm>
            <a:off x="611640" y="2638440"/>
            <a:ext cx="2878920" cy="4186080"/>
          </a:xfrm>
          <a:prstGeom prst="rect">
            <a:avLst/>
          </a:prstGeom>
          <a:ln>
            <a:noFill/>
          </a:ln>
        </p:spPr>
      </p:pic>
      <p:sp>
        <p:nvSpPr>
          <p:cNvPr id="151" name="CustomShape 4"/>
          <p:cNvSpPr/>
          <p:nvPr/>
        </p:nvSpPr>
        <p:spPr>
          <a:xfrm>
            <a:off x="6768000" y="6063480"/>
            <a:ext cx="2590920" cy="271440"/>
          </a:xfrm>
          <a:prstGeom prst="rect">
            <a:avLst/>
          </a:prstGeom>
          <a:noFill/>
          <a:ln>
            <a:no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entury Gothic"/>
                <a:ea typeface="DejaVu Sans"/>
              </a:rPr>
              <a:t>Fig2 :Frequency of tags</a:t>
            </a:r>
            <a:endParaRPr b="0" lang="en-IN" sz="1200" spc="-1" strike="noStrike">
              <a:latin typeface="Arial"/>
            </a:endParaRPr>
          </a:p>
        </p:txBody>
      </p:sp>
      <p:pic>
        <p:nvPicPr>
          <p:cNvPr id="152" name="" descr=""/>
          <p:cNvPicPr/>
          <p:nvPr/>
        </p:nvPicPr>
        <p:blipFill>
          <a:blip r:embed="rId2"/>
          <a:srcRect l="0" t="2252" r="0" b="1760"/>
          <a:stretch/>
        </p:blipFill>
        <p:spPr>
          <a:xfrm>
            <a:off x="3960000" y="2016360"/>
            <a:ext cx="7990920" cy="403056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810000" y="447120"/>
            <a:ext cx="10570320" cy="96876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1" strike="noStrike">
                <a:solidFill>
                  <a:srgbClr val="ffffff"/>
                </a:solidFill>
                <a:latin typeface="Century Gothic"/>
                <a:ea typeface="DejaVu Sans"/>
              </a:rPr>
              <a:t>Dataset - EDA</a:t>
            </a:r>
            <a:endParaRPr b="0" lang="en-IN" sz="4000" spc="-1" strike="noStrike">
              <a:latin typeface="Arial"/>
            </a:endParaRPr>
          </a:p>
        </p:txBody>
      </p:sp>
      <p:sp>
        <p:nvSpPr>
          <p:cNvPr id="154" name="CustomShape 2"/>
          <p:cNvSpPr/>
          <p:nvPr/>
        </p:nvSpPr>
        <p:spPr>
          <a:xfrm>
            <a:off x="6264000" y="6264000"/>
            <a:ext cx="4291920" cy="453240"/>
          </a:xfrm>
          <a:prstGeom prst="rect">
            <a:avLst/>
          </a:prstGeom>
          <a:noFill/>
          <a:ln>
            <a:no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entury Gothic"/>
                <a:ea typeface="DejaVu Sans"/>
              </a:rPr>
              <a:t>Fig5 : Number Questions covered per number of tags</a:t>
            </a:r>
            <a:endParaRPr b="0" lang="en-IN" sz="1200" spc="-1" strike="noStrike">
              <a:latin typeface="Arial"/>
            </a:endParaRPr>
          </a:p>
        </p:txBody>
      </p:sp>
      <p:pic>
        <p:nvPicPr>
          <p:cNvPr id="155" name="Picture 3" descr=""/>
          <p:cNvPicPr/>
          <p:nvPr/>
        </p:nvPicPr>
        <p:blipFill>
          <a:blip r:embed="rId1"/>
          <a:srcRect l="0" t="0" r="5141" b="0"/>
          <a:stretch/>
        </p:blipFill>
        <p:spPr>
          <a:xfrm>
            <a:off x="5472000" y="2088000"/>
            <a:ext cx="6623280" cy="4100400"/>
          </a:xfrm>
          <a:prstGeom prst="rect">
            <a:avLst/>
          </a:prstGeom>
          <a:ln>
            <a:noFill/>
          </a:ln>
        </p:spPr>
      </p:pic>
      <p:sp>
        <p:nvSpPr>
          <p:cNvPr id="156" name="CustomShape 3"/>
          <p:cNvSpPr/>
          <p:nvPr/>
        </p:nvSpPr>
        <p:spPr>
          <a:xfrm>
            <a:off x="396000" y="3240000"/>
            <a:ext cx="5470920" cy="136764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marL="285840" indent="-284040">
              <a:lnSpc>
                <a:spcPct val="150000"/>
              </a:lnSpc>
              <a:buClr>
                <a:srgbClr val="000000"/>
              </a:buClr>
              <a:buSzPct val="45000"/>
              <a:buFont typeface="Wingdings" charset="2"/>
              <a:buChar char=""/>
            </a:pPr>
            <a:r>
              <a:rPr b="0" lang="en-IN" sz="1500" spc="-1" strike="noStrike">
                <a:solidFill>
                  <a:srgbClr val="000000"/>
                </a:solidFill>
                <a:latin typeface="Century Gothic"/>
                <a:ea typeface="DejaVu Sans"/>
              </a:rPr>
              <a:t>With 5500 tags 99.041% of questions are covered.</a:t>
            </a:r>
            <a:endParaRPr b="0" lang="en-IN" sz="1500" spc="-1" strike="noStrike">
              <a:latin typeface="Arial"/>
            </a:endParaRPr>
          </a:p>
          <a:p>
            <a:pPr marL="285840" indent="-284040">
              <a:lnSpc>
                <a:spcPct val="150000"/>
              </a:lnSpc>
              <a:buClr>
                <a:srgbClr val="000000"/>
              </a:buClr>
              <a:buSzPct val="45000"/>
              <a:buFont typeface="Wingdings" charset="2"/>
              <a:buChar char=""/>
            </a:pPr>
            <a:r>
              <a:rPr b="0" lang="en-IN" sz="1500" spc="-1" strike="noStrike">
                <a:solidFill>
                  <a:srgbClr val="000000"/>
                </a:solidFill>
                <a:latin typeface="Century Gothic"/>
                <a:ea typeface="DejaVu Sans"/>
              </a:rPr>
              <a:t>With 500 tags 90.013% of questions are covered.</a:t>
            </a:r>
            <a:endParaRPr b="0" lang="en-IN" sz="1500" spc="-1" strike="noStrike">
              <a:latin typeface="Arial"/>
            </a:endParaRPr>
          </a:p>
          <a:p>
            <a:pPr>
              <a:lnSpc>
                <a:spcPct val="100000"/>
              </a:lnSpc>
            </a:pPr>
            <a:endParaRPr b="0" lang="en-IN" sz="1500" spc="-1" strike="noStrike">
              <a:latin typeface="Arial"/>
            </a:endParaRPr>
          </a:p>
          <a:p>
            <a:pPr>
              <a:lnSpc>
                <a:spcPct val="100000"/>
              </a:lnSpc>
            </a:pPr>
            <a:endParaRPr b="0" lang="en-IN" sz="15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810000" y="1417680"/>
            <a:ext cx="9851040" cy="4810680"/>
          </a:xfrm>
          <a:prstGeom prst="rect">
            <a:avLst/>
          </a:prstGeom>
          <a:noFill/>
          <a:ln>
            <a:noFill/>
          </a:ln>
        </p:spPr>
        <p:style>
          <a:lnRef idx="0"/>
          <a:fillRef idx="0"/>
          <a:effectRef idx="0"/>
          <a:fontRef idx="minor"/>
        </p:style>
        <p:txBody>
          <a:bodyPr lIns="90000" rIns="90000" tIns="45000" bIns="45000" anchor="ctr">
            <a:normAutofit/>
          </a:bodyPr>
          <a:p>
            <a:pPr>
              <a:lnSpc>
                <a:spcPct val="100000"/>
              </a:lnSpc>
              <a:spcBef>
                <a:spcPts val="360"/>
              </a:spcBef>
              <a:spcAft>
                <a:spcPts val="601"/>
              </a:spcAft>
            </a:pPr>
            <a:r>
              <a:rPr b="0" lang="en-IN" sz="1600" spc="-1" strike="noStrike">
                <a:solidFill>
                  <a:srgbClr val="000000"/>
                </a:solidFill>
                <a:latin typeface="Century Gothic"/>
                <a:ea typeface="DejaVu Sans"/>
              </a:rPr>
              <a:t>We cleaned the data by removing those text from the dataset that do not contribute to tag prediction:</a:t>
            </a:r>
            <a:endParaRPr b="0" lang="en-IN" sz="1600" spc="-1" strike="noStrike">
              <a:latin typeface="Arial"/>
            </a:endParaRPr>
          </a:p>
          <a:p>
            <a:pPr marL="216000" indent="-215640">
              <a:lnSpc>
                <a:spcPct val="100000"/>
              </a:lnSpc>
              <a:spcBef>
                <a:spcPts val="360"/>
              </a:spcBef>
              <a:spcAft>
                <a:spcPts val="601"/>
              </a:spcAft>
              <a:buClr>
                <a:srgbClr val="000000"/>
              </a:buClr>
              <a:buSzPct val="45000"/>
              <a:buFont typeface="Wingdings" charset="2"/>
              <a:buChar char=""/>
            </a:pPr>
            <a:r>
              <a:rPr b="0" lang="en-IN" sz="1600" spc="-1" strike="noStrike">
                <a:solidFill>
                  <a:srgbClr val="000000"/>
                </a:solidFill>
                <a:latin typeface="Century Gothic"/>
                <a:ea typeface="DejaVu Sans"/>
              </a:rPr>
              <a:t>Remove stop words.</a:t>
            </a:r>
            <a:endParaRPr b="0" lang="en-IN" sz="1600" spc="-1" strike="noStrike">
              <a:latin typeface="Arial"/>
            </a:endParaRPr>
          </a:p>
          <a:p>
            <a:pPr marL="216000" indent="-215640">
              <a:lnSpc>
                <a:spcPct val="100000"/>
              </a:lnSpc>
              <a:spcBef>
                <a:spcPts val="360"/>
              </a:spcBef>
              <a:spcAft>
                <a:spcPts val="601"/>
              </a:spcAft>
              <a:buClr>
                <a:srgbClr val="000000"/>
              </a:buClr>
              <a:buSzPct val="45000"/>
              <a:buFont typeface="Wingdings" charset="2"/>
              <a:buChar char=""/>
            </a:pPr>
            <a:r>
              <a:rPr b="0" lang="en-IN" sz="1600" spc="-1" strike="noStrike">
                <a:solidFill>
                  <a:srgbClr val="000000"/>
                </a:solidFill>
                <a:latin typeface="Century Gothic"/>
                <a:ea typeface="DejaVu Sans"/>
              </a:rPr>
              <a:t>Convert all the characters into small letters.</a:t>
            </a:r>
            <a:endParaRPr b="0" lang="en-IN" sz="1600" spc="-1" strike="noStrike">
              <a:latin typeface="Arial"/>
            </a:endParaRPr>
          </a:p>
          <a:p>
            <a:pPr marL="216000" indent="-215640">
              <a:lnSpc>
                <a:spcPct val="100000"/>
              </a:lnSpc>
              <a:spcBef>
                <a:spcPts val="360"/>
              </a:spcBef>
              <a:spcAft>
                <a:spcPts val="601"/>
              </a:spcAft>
              <a:buClr>
                <a:srgbClr val="000000"/>
              </a:buClr>
              <a:buSzPct val="45000"/>
              <a:buFont typeface="Wingdings" charset="2"/>
              <a:buChar char=""/>
            </a:pPr>
            <a:r>
              <a:rPr b="0" lang="en-IN" sz="1600" spc="-1" strike="noStrike">
                <a:solidFill>
                  <a:srgbClr val="000000"/>
                </a:solidFill>
                <a:latin typeface="Century Gothic"/>
                <a:ea typeface="DejaVu Sans"/>
              </a:rPr>
              <a:t>Use SnowballStemmer to stem the words.</a:t>
            </a:r>
            <a:endParaRPr b="0" lang="en-IN" sz="1600" spc="-1" strike="noStrike">
              <a:latin typeface="Arial"/>
            </a:endParaRPr>
          </a:p>
          <a:p>
            <a:pPr marL="216000" indent="-215640">
              <a:lnSpc>
                <a:spcPct val="100000"/>
              </a:lnSpc>
              <a:spcBef>
                <a:spcPts val="360"/>
              </a:spcBef>
              <a:spcAft>
                <a:spcPts val="601"/>
              </a:spcAft>
              <a:buClr>
                <a:srgbClr val="000000"/>
              </a:buClr>
              <a:buSzPct val="45000"/>
              <a:buFont typeface="Wingdings" charset="2"/>
              <a:buChar char=""/>
            </a:pPr>
            <a:r>
              <a:rPr b="0" lang="en-IN" sz="1600" spc="-1" strike="noStrike">
                <a:solidFill>
                  <a:srgbClr val="000000"/>
                </a:solidFill>
                <a:latin typeface="Century Gothic"/>
                <a:ea typeface="DejaVu Sans"/>
              </a:rPr>
              <a:t>Remove code snippets from the body.</a:t>
            </a:r>
            <a:endParaRPr b="0" lang="en-IN" sz="1600" spc="-1" strike="noStrike">
              <a:latin typeface="Arial"/>
            </a:endParaRPr>
          </a:p>
          <a:p>
            <a:pPr marL="216000" indent="-215640">
              <a:lnSpc>
                <a:spcPct val="100000"/>
              </a:lnSpc>
              <a:spcBef>
                <a:spcPts val="360"/>
              </a:spcBef>
              <a:spcAft>
                <a:spcPts val="601"/>
              </a:spcAft>
              <a:buClr>
                <a:srgbClr val="000000"/>
              </a:buClr>
              <a:buSzPct val="45000"/>
              <a:buFont typeface="Wingdings" charset="2"/>
              <a:buChar char=""/>
            </a:pPr>
            <a:r>
              <a:rPr b="0" lang="en-IN" sz="1600" spc="-1" strike="noStrike">
                <a:solidFill>
                  <a:srgbClr val="000000"/>
                </a:solidFill>
                <a:latin typeface="Century Gothic"/>
                <a:ea typeface="DejaVu Sans"/>
              </a:rPr>
              <a:t>Concatenate title and body into single column.</a:t>
            </a:r>
            <a:endParaRPr b="0" lang="en-IN" sz="1600" spc="-1" strike="noStrike">
              <a:latin typeface="Arial"/>
            </a:endParaRPr>
          </a:p>
        </p:txBody>
      </p:sp>
      <p:sp>
        <p:nvSpPr>
          <p:cNvPr id="158" name="CustomShape 2"/>
          <p:cNvSpPr/>
          <p:nvPr/>
        </p:nvSpPr>
        <p:spPr>
          <a:xfrm>
            <a:off x="810000" y="447120"/>
            <a:ext cx="10568880" cy="96732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1" strike="noStrike">
                <a:solidFill>
                  <a:srgbClr val="ffffff"/>
                </a:solidFill>
                <a:latin typeface="Century Gothic"/>
                <a:ea typeface="DejaVu Sans"/>
              </a:rPr>
              <a:t>Data cleaning</a:t>
            </a:r>
            <a:endParaRPr b="0" lang="en-IN" sz="40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810000" y="1417680"/>
            <a:ext cx="5453640" cy="4810680"/>
          </a:xfrm>
          <a:prstGeom prst="rect">
            <a:avLst/>
          </a:prstGeom>
          <a:noFill/>
          <a:ln>
            <a:noFill/>
          </a:ln>
        </p:spPr>
        <p:style>
          <a:lnRef idx="0"/>
          <a:fillRef idx="0"/>
          <a:effectRef idx="0"/>
          <a:fontRef idx="minor"/>
        </p:style>
        <p:txBody>
          <a:bodyPr lIns="90000" rIns="90000" tIns="45000" bIns="45000" anchor="ctr">
            <a:normAutofit/>
          </a:bodyPr>
          <a:p>
            <a:pPr>
              <a:lnSpc>
                <a:spcPct val="100000"/>
              </a:lnSpc>
              <a:spcBef>
                <a:spcPts val="360"/>
              </a:spcBef>
              <a:spcAft>
                <a:spcPts val="601"/>
              </a:spcAft>
            </a:pPr>
            <a:endParaRPr b="0" lang="en-IN" sz="1800" spc="-1" strike="noStrike">
              <a:latin typeface="Arial"/>
            </a:endParaRPr>
          </a:p>
          <a:p>
            <a:pPr>
              <a:lnSpc>
                <a:spcPct val="100000"/>
              </a:lnSpc>
              <a:spcBef>
                <a:spcPts val="360"/>
              </a:spcBef>
              <a:spcAft>
                <a:spcPts val="601"/>
              </a:spcAft>
            </a:pPr>
            <a:endParaRPr b="0" lang="en-IN" sz="1800" spc="-1" strike="noStrike">
              <a:latin typeface="Arial"/>
            </a:endParaRPr>
          </a:p>
          <a:p>
            <a:pPr>
              <a:lnSpc>
                <a:spcPct val="100000"/>
              </a:lnSpc>
              <a:spcBef>
                <a:spcPts val="360"/>
              </a:spcBef>
              <a:spcAft>
                <a:spcPts val="601"/>
              </a:spcAft>
            </a:pPr>
            <a:r>
              <a:rPr b="0" lang="en-IN" sz="1600" spc="-1" strike="noStrike">
                <a:solidFill>
                  <a:srgbClr val="000000"/>
                </a:solidFill>
                <a:latin typeface="Century Gothic"/>
                <a:ea typeface="Noto Sans CJK SC Regular"/>
              </a:rPr>
              <a:t>Due to constraint on the computing power of our system, we have taken a a subset of data from Train.csv and</a:t>
            </a:r>
            <a:r>
              <a:rPr b="0" lang="en-IN" sz="1600" spc="-1" strike="noStrike">
                <a:solidFill>
                  <a:srgbClr val="000000"/>
                </a:solidFill>
                <a:latin typeface="Century Gothic"/>
                <a:ea typeface="DejaVu Sans"/>
              </a:rPr>
              <a:t> sampled only 50,000 questions.</a:t>
            </a:r>
            <a:endParaRPr b="0" lang="en-IN" sz="1600" spc="-1" strike="noStrike">
              <a:latin typeface="Arial"/>
            </a:endParaRPr>
          </a:p>
          <a:p>
            <a:pPr>
              <a:lnSpc>
                <a:spcPct val="100000"/>
              </a:lnSpc>
              <a:spcBef>
                <a:spcPts val="360"/>
              </a:spcBef>
              <a:spcAft>
                <a:spcPts val="601"/>
              </a:spcAft>
            </a:pPr>
            <a:r>
              <a:rPr b="0" lang="en-IN" sz="1600" spc="-1" strike="noStrike">
                <a:solidFill>
                  <a:srgbClr val="000000"/>
                </a:solidFill>
                <a:latin typeface="Century Gothic"/>
                <a:ea typeface="DejaVu Sans"/>
              </a:rPr>
              <a:t>Then, split the given dataset using 80:20 train-validation split. Now number of rows in train data are 40,000.</a:t>
            </a:r>
            <a:endParaRPr b="0" lang="en-IN" sz="1600" spc="-1" strike="noStrike">
              <a:latin typeface="Arial"/>
            </a:endParaRPr>
          </a:p>
          <a:p>
            <a:pPr>
              <a:lnSpc>
                <a:spcPct val="100000"/>
              </a:lnSpc>
              <a:spcBef>
                <a:spcPts val="360"/>
              </a:spcBef>
              <a:spcAft>
                <a:spcPts val="601"/>
              </a:spcAft>
            </a:pPr>
            <a:r>
              <a:rPr b="0" lang="en-IN" sz="1600" spc="-1" strike="noStrike">
                <a:solidFill>
                  <a:srgbClr val="000000"/>
                </a:solidFill>
                <a:latin typeface="Century Gothic"/>
                <a:ea typeface="DejaVu Sans"/>
              </a:rPr>
              <a:t>Converted the text present in train data using TFIDF vectorizer with max features set as 60000 so that the maximum columns for the converted row will be 60000 .We also considered ngram range from 1-3. This technique is used to convert the text data present in train and test to numeric da</a:t>
            </a:r>
            <a:r>
              <a:rPr b="0" lang="en-IN" sz="1600" spc="-1" strike="noStrike">
                <a:solidFill>
                  <a:srgbClr val="000000"/>
                </a:solidFill>
                <a:latin typeface="Century Gothic"/>
                <a:ea typeface="Noto Sans CJK SC Regular"/>
              </a:rPr>
              <a:t>ta.</a:t>
            </a:r>
            <a:endParaRPr b="0" lang="en-IN" sz="1600" spc="-1" strike="noStrike">
              <a:latin typeface="Arial"/>
            </a:endParaRPr>
          </a:p>
          <a:p>
            <a:pPr>
              <a:lnSpc>
                <a:spcPct val="100000"/>
              </a:lnSpc>
              <a:spcBef>
                <a:spcPts val="360"/>
              </a:spcBef>
              <a:spcAft>
                <a:spcPts val="601"/>
              </a:spcAft>
            </a:pPr>
            <a:r>
              <a:rPr b="1" lang="en-IN" sz="1600" spc="-1" strike="noStrike">
                <a:solidFill>
                  <a:srgbClr val="000000"/>
                </a:solidFill>
                <a:latin typeface="Century Gothic"/>
                <a:ea typeface="Noto Sans CJK SC Regular"/>
              </a:rPr>
              <a:t>Total number of unique tags present in train data: 12648</a:t>
            </a:r>
            <a:endParaRPr b="0" lang="en-IN" sz="1600" spc="-1" strike="noStrike">
              <a:latin typeface="Arial"/>
            </a:endParaRPr>
          </a:p>
        </p:txBody>
      </p:sp>
      <p:sp>
        <p:nvSpPr>
          <p:cNvPr id="160" name="CustomShape 2"/>
          <p:cNvSpPr/>
          <p:nvPr/>
        </p:nvSpPr>
        <p:spPr>
          <a:xfrm>
            <a:off x="810000" y="447120"/>
            <a:ext cx="10568880" cy="96732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1" strike="noStrike">
                <a:solidFill>
                  <a:srgbClr val="ffffff"/>
                </a:solidFill>
                <a:latin typeface="Century Gothic"/>
                <a:ea typeface="DejaVu Sans"/>
              </a:rPr>
              <a:t>Text Pre-processing</a:t>
            </a:r>
            <a:endParaRPr b="0" lang="en-IN" sz="4000" spc="-1" strike="noStrike">
              <a:latin typeface="Arial"/>
            </a:endParaRPr>
          </a:p>
        </p:txBody>
      </p:sp>
      <p:pic>
        <p:nvPicPr>
          <p:cNvPr id="161" name="" descr=""/>
          <p:cNvPicPr/>
          <p:nvPr/>
        </p:nvPicPr>
        <p:blipFill>
          <a:blip r:embed="rId1"/>
          <a:stretch/>
        </p:blipFill>
        <p:spPr>
          <a:xfrm>
            <a:off x="6408000" y="2088000"/>
            <a:ext cx="5592600" cy="388764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810000" y="1417680"/>
            <a:ext cx="5453640" cy="4810680"/>
          </a:xfrm>
          <a:prstGeom prst="rect">
            <a:avLst/>
          </a:prstGeom>
          <a:noFill/>
          <a:ln>
            <a:noFill/>
          </a:ln>
        </p:spPr>
        <p:style>
          <a:lnRef idx="0"/>
          <a:fillRef idx="0"/>
          <a:effectRef idx="0"/>
          <a:fontRef idx="minor"/>
        </p:style>
        <p:txBody>
          <a:bodyPr lIns="90000" rIns="90000" tIns="45000" bIns="45000" anchor="ctr">
            <a:normAutofit/>
          </a:bodyPr>
          <a:p>
            <a:pPr>
              <a:lnSpc>
                <a:spcPct val="100000"/>
              </a:lnSpc>
              <a:spcBef>
                <a:spcPts val="360"/>
              </a:spcBef>
              <a:spcAft>
                <a:spcPts val="601"/>
              </a:spcAft>
            </a:pPr>
            <a:r>
              <a:rPr b="0" lang="en-IN" sz="1600" spc="-1" strike="noStrike">
                <a:solidFill>
                  <a:srgbClr val="000000"/>
                </a:solidFill>
                <a:latin typeface="Century Gothic"/>
                <a:ea typeface="Noto Sans CJK SC Regular"/>
              </a:rPr>
              <a:t>If we consider all the tags ppresent in train data then we have to train nearly 12580 models on complete which is not computationally efficient, so we are compromising on the number tags based on the partial coverage of the questions.</a:t>
            </a:r>
            <a:endParaRPr b="0" lang="en-IN" sz="1600" spc="-1" strike="noStrike">
              <a:latin typeface="Arial"/>
            </a:endParaRPr>
          </a:p>
          <a:p>
            <a:pPr>
              <a:lnSpc>
                <a:spcPct val="100000"/>
              </a:lnSpc>
              <a:spcBef>
                <a:spcPts val="360"/>
              </a:spcBef>
              <a:spcAft>
                <a:spcPts val="601"/>
              </a:spcAft>
            </a:pPr>
            <a:endParaRPr b="0" lang="en-IN" sz="1600" spc="-1" strike="noStrike">
              <a:latin typeface="Arial"/>
            </a:endParaRPr>
          </a:p>
          <a:p>
            <a:pPr>
              <a:lnSpc>
                <a:spcPct val="100000"/>
              </a:lnSpc>
              <a:spcBef>
                <a:spcPts val="360"/>
              </a:spcBef>
              <a:spcAft>
                <a:spcPts val="601"/>
              </a:spcAft>
            </a:pPr>
            <a:r>
              <a:rPr b="1" lang="en-IN" sz="1600" spc="-1" strike="noStrike">
                <a:solidFill>
                  <a:srgbClr val="000000"/>
                </a:solidFill>
                <a:latin typeface="Century Gothic"/>
                <a:ea typeface="Noto Sans CJK SC Regular"/>
              </a:rPr>
              <a:t>Observation: </a:t>
            </a:r>
            <a:r>
              <a:rPr b="0" lang="en-IN" sz="1600" spc="-1" strike="noStrike">
                <a:solidFill>
                  <a:srgbClr val="000000"/>
                </a:solidFill>
                <a:latin typeface="Century Gothic"/>
                <a:ea typeface="Noto Sans CJK SC Regular"/>
              </a:rPr>
              <a:t>By choosing top 500 tags we can cover 90% of the questions in train data.</a:t>
            </a:r>
            <a:endParaRPr b="0" lang="en-IN" sz="1600" spc="-1" strike="noStrike">
              <a:latin typeface="Arial"/>
            </a:endParaRPr>
          </a:p>
          <a:p>
            <a:pPr>
              <a:lnSpc>
                <a:spcPct val="100000"/>
              </a:lnSpc>
              <a:spcBef>
                <a:spcPts val="360"/>
              </a:spcBef>
              <a:spcAft>
                <a:spcPts val="601"/>
              </a:spcAft>
            </a:pPr>
            <a:r>
              <a:rPr b="0" lang="en-IN" sz="1600" spc="-1" strike="noStrike">
                <a:solidFill>
                  <a:srgbClr val="000000"/>
                </a:solidFill>
                <a:latin typeface="Century Gothic"/>
                <a:ea typeface="Noto Sans CJK SC Regular"/>
              </a:rPr>
              <a:t>Using </a:t>
            </a:r>
            <a:r>
              <a:rPr b="1" lang="en-IN" sz="1600" spc="-1" strike="noStrike">
                <a:solidFill>
                  <a:srgbClr val="000000"/>
                </a:solidFill>
                <a:latin typeface="Century Gothic"/>
                <a:ea typeface="Noto Sans CJK SC Regular"/>
              </a:rPr>
              <a:t>bag of words </a:t>
            </a:r>
            <a:r>
              <a:rPr b="0" lang="en-IN" sz="1600" spc="-1" strike="noStrike">
                <a:solidFill>
                  <a:srgbClr val="000000"/>
                </a:solidFill>
                <a:latin typeface="Century Gothic"/>
                <a:ea typeface="Noto Sans CJK SC Regular"/>
              </a:rPr>
              <a:t>technique and vocabulary as the top 500 tags choosen, we converted tags columns into sparse matrix which is suitable for modeling.</a:t>
            </a:r>
            <a:endParaRPr b="0" lang="en-IN" sz="1600" spc="-1" strike="noStrike">
              <a:latin typeface="Arial"/>
            </a:endParaRPr>
          </a:p>
        </p:txBody>
      </p:sp>
      <p:sp>
        <p:nvSpPr>
          <p:cNvPr id="163" name="CustomShape 2"/>
          <p:cNvSpPr/>
          <p:nvPr/>
        </p:nvSpPr>
        <p:spPr>
          <a:xfrm>
            <a:off x="810000" y="447120"/>
            <a:ext cx="10568880" cy="96732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1" strike="noStrike">
                <a:solidFill>
                  <a:srgbClr val="ffffff"/>
                </a:solidFill>
                <a:latin typeface="Century Gothic"/>
                <a:ea typeface="DejaVu Sans"/>
              </a:rPr>
              <a:t>Text Pre-processing</a:t>
            </a:r>
            <a:endParaRPr b="0" lang="en-IN" sz="4000" spc="-1" strike="noStrike">
              <a:latin typeface="Arial"/>
            </a:endParaRPr>
          </a:p>
        </p:txBody>
      </p:sp>
      <p:pic>
        <p:nvPicPr>
          <p:cNvPr id="164" name="" descr=""/>
          <p:cNvPicPr/>
          <p:nvPr/>
        </p:nvPicPr>
        <p:blipFill>
          <a:blip r:embed="rId1"/>
          <a:stretch/>
        </p:blipFill>
        <p:spPr>
          <a:xfrm>
            <a:off x="6480000" y="2088000"/>
            <a:ext cx="5229360" cy="403164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648000" y="1452960"/>
            <a:ext cx="4463640" cy="4810680"/>
          </a:xfrm>
          <a:prstGeom prst="rect">
            <a:avLst/>
          </a:prstGeom>
          <a:noFill/>
          <a:ln>
            <a:noFill/>
          </a:ln>
        </p:spPr>
        <p:style>
          <a:lnRef idx="0"/>
          <a:fillRef idx="0"/>
          <a:effectRef idx="0"/>
          <a:fontRef idx="minor"/>
        </p:style>
        <p:txBody>
          <a:bodyPr lIns="90000" rIns="90000" tIns="45000" bIns="45000" anchor="ctr">
            <a:normAutofit/>
          </a:bodyPr>
          <a:p>
            <a:pPr>
              <a:lnSpc>
                <a:spcPct val="100000"/>
              </a:lnSpc>
              <a:spcBef>
                <a:spcPts val="360"/>
              </a:spcBef>
              <a:spcAft>
                <a:spcPts val="601"/>
              </a:spcAft>
            </a:pPr>
            <a:endParaRPr b="0" lang="en-IN" sz="1800" spc="-1" strike="noStrike">
              <a:latin typeface="Arial"/>
            </a:endParaRPr>
          </a:p>
          <a:p>
            <a:pPr>
              <a:lnSpc>
                <a:spcPct val="100000"/>
              </a:lnSpc>
              <a:spcBef>
                <a:spcPts val="360"/>
              </a:spcBef>
              <a:spcAft>
                <a:spcPts val="601"/>
              </a:spcAft>
            </a:pPr>
            <a:r>
              <a:rPr b="0" lang="en-IN" sz="1600" spc="-1" strike="noStrike">
                <a:solidFill>
                  <a:srgbClr val="000000"/>
                </a:solidFill>
                <a:latin typeface="Century Gothic"/>
                <a:ea typeface="DejaVu Sans"/>
              </a:rPr>
              <a:t>By using those 500 tags as the vocabulary for the training and,</a:t>
            </a:r>
            <a:endParaRPr b="0" lang="en-IN" sz="1600" spc="-1" strike="noStrike">
              <a:latin typeface="Arial"/>
            </a:endParaRPr>
          </a:p>
          <a:p>
            <a:pPr>
              <a:lnSpc>
                <a:spcPct val="100000"/>
              </a:lnSpc>
              <a:spcBef>
                <a:spcPts val="360"/>
              </a:spcBef>
              <a:spcAft>
                <a:spcPts val="601"/>
              </a:spcAft>
            </a:pPr>
            <a:r>
              <a:rPr b="0" lang="en-IN" sz="1600" spc="-1" strike="noStrike">
                <a:solidFill>
                  <a:srgbClr val="000000"/>
                </a:solidFill>
                <a:latin typeface="Century Gothic"/>
                <a:ea typeface="DejaVu Sans"/>
              </a:rPr>
              <a:t>by using simple logistic model with SGDClassifier using one vs rest technique,</a:t>
            </a:r>
            <a:endParaRPr b="0" lang="en-IN" sz="1600" spc="-1" strike="noStrike">
              <a:latin typeface="Arial"/>
            </a:endParaRPr>
          </a:p>
          <a:p>
            <a:pPr>
              <a:lnSpc>
                <a:spcPct val="100000"/>
              </a:lnSpc>
              <a:spcBef>
                <a:spcPts val="360"/>
              </a:spcBef>
              <a:spcAft>
                <a:spcPts val="601"/>
              </a:spcAft>
            </a:pPr>
            <a:r>
              <a:rPr b="1" lang="en-IN" sz="1600" spc="-1" strike="noStrike">
                <a:solidFill>
                  <a:srgbClr val="000000"/>
                </a:solidFill>
                <a:latin typeface="Century Gothic"/>
                <a:ea typeface="DejaVu Sans"/>
              </a:rPr>
              <a:t>we got an F1 score of 0.32</a:t>
            </a:r>
            <a:endParaRPr b="0" lang="en-IN" sz="1600" spc="-1" strike="noStrike">
              <a:latin typeface="Arial"/>
            </a:endParaRPr>
          </a:p>
          <a:p>
            <a:pPr>
              <a:lnSpc>
                <a:spcPct val="100000"/>
              </a:lnSpc>
              <a:spcBef>
                <a:spcPts val="360"/>
              </a:spcBef>
              <a:spcAft>
                <a:spcPts val="601"/>
              </a:spcAft>
            </a:pPr>
            <a:endParaRPr b="0" lang="en-IN" sz="1600" spc="-1" strike="noStrike">
              <a:latin typeface="Arial"/>
            </a:endParaRPr>
          </a:p>
        </p:txBody>
      </p:sp>
      <p:sp>
        <p:nvSpPr>
          <p:cNvPr id="166" name="CustomShape 2"/>
          <p:cNvSpPr/>
          <p:nvPr/>
        </p:nvSpPr>
        <p:spPr>
          <a:xfrm>
            <a:off x="810000" y="447120"/>
            <a:ext cx="10568880" cy="96732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1" strike="noStrike">
                <a:solidFill>
                  <a:srgbClr val="ffffff"/>
                </a:solidFill>
                <a:latin typeface="Century Gothic"/>
                <a:ea typeface="DejaVu Sans"/>
              </a:rPr>
              <a:t>Model implementation</a:t>
            </a:r>
            <a:endParaRPr b="0" lang="en-IN" sz="4000" spc="-1" strike="noStrike">
              <a:latin typeface="Arial"/>
            </a:endParaRPr>
          </a:p>
        </p:txBody>
      </p:sp>
      <p:pic>
        <p:nvPicPr>
          <p:cNvPr id="167" name="" descr=""/>
          <p:cNvPicPr/>
          <p:nvPr/>
        </p:nvPicPr>
        <p:blipFill>
          <a:blip r:embed="rId1"/>
          <a:stretch/>
        </p:blipFill>
        <p:spPr>
          <a:xfrm>
            <a:off x="4896000" y="2880000"/>
            <a:ext cx="7178040" cy="196596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810000" y="1417680"/>
            <a:ext cx="4949640" cy="4810680"/>
          </a:xfrm>
          <a:prstGeom prst="rect">
            <a:avLst/>
          </a:prstGeom>
          <a:noFill/>
          <a:ln>
            <a:noFill/>
          </a:ln>
        </p:spPr>
        <p:style>
          <a:lnRef idx="0"/>
          <a:fillRef idx="0"/>
          <a:effectRef idx="0"/>
          <a:fontRef idx="minor"/>
        </p:style>
        <p:txBody>
          <a:bodyPr lIns="90000" rIns="90000" tIns="45000" bIns="45000" anchor="ctr">
            <a:normAutofit/>
          </a:bodyPr>
          <a:p>
            <a:pPr>
              <a:lnSpc>
                <a:spcPct val="100000"/>
              </a:lnSpc>
              <a:spcBef>
                <a:spcPts val="360"/>
              </a:spcBef>
              <a:spcAft>
                <a:spcPts val="601"/>
              </a:spcAft>
            </a:pPr>
            <a:r>
              <a:rPr b="0" lang="en-IN" sz="1800" spc="-1" strike="noStrike">
                <a:solidFill>
                  <a:srgbClr val="000000"/>
                </a:solidFill>
                <a:latin typeface="Arial"/>
                <a:ea typeface="DejaVu Sans"/>
              </a:rPr>
              <a:t>With hyper parameter tuning on alpha and loss functions, the </a:t>
            </a:r>
            <a:r>
              <a:rPr b="1" lang="en-IN" sz="1800" spc="-1" strike="noStrike">
                <a:solidFill>
                  <a:srgbClr val="000000"/>
                </a:solidFill>
                <a:latin typeface="Arial"/>
                <a:ea typeface="DejaVu Sans"/>
              </a:rPr>
              <a:t>F1 score is further improved to 0.51</a:t>
            </a:r>
            <a:endParaRPr b="0" lang="en-IN" sz="1800" spc="-1" strike="noStrike">
              <a:latin typeface="Arial"/>
            </a:endParaRPr>
          </a:p>
        </p:txBody>
      </p:sp>
      <p:sp>
        <p:nvSpPr>
          <p:cNvPr id="169" name="CustomShape 2"/>
          <p:cNvSpPr/>
          <p:nvPr/>
        </p:nvSpPr>
        <p:spPr>
          <a:xfrm>
            <a:off x="810000" y="447120"/>
            <a:ext cx="10568880" cy="96732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1" strike="noStrike">
                <a:solidFill>
                  <a:srgbClr val="ffffff"/>
                </a:solidFill>
                <a:latin typeface="Century Gothic"/>
                <a:ea typeface="DejaVu Sans"/>
              </a:rPr>
              <a:t>Hyper-parameter Tuning</a:t>
            </a:r>
            <a:endParaRPr b="0" lang="en-IN" sz="4000" spc="-1" strike="noStrike">
              <a:latin typeface="Arial"/>
            </a:endParaRPr>
          </a:p>
        </p:txBody>
      </p:sp>
      <p:pic>
        <p:nvPicPr>
          <p:cNvPr id="170" name="" descr=""/>
          <p:cNvPicPr/>
          <p:nvPr/>
        </p:nvPicPr>
        <p:blipFill>
          <a:blip r:embed="rId1"/>
          <a:stretch/>
        </p:blipFill>
        <p:spPr>
          <a:xfrm>
            <a:off x="6048000" y="2542680"/>
            <a:ext cx="5323680" cy="285696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810000" y="1417680"/>
            <a:ext cx="4832280" cy="4810680"/>
          </a:xfrm>
          <a:prstGeom prst="rect">
            <a:avLst/>
          </a:prstGeom>
          <a:noFill/>
          <a:ln>
            <a:noFill/>
          </a:ln>
        </p:spPr>
        <p:style>
          <a:lnRef idx="0"/>
          <a:fillRef idx="0"/>
          <a:effectRef idx="0"/>
          <a:fontRef idx="minor"/>
        </p:style>
        <p:txBody>
          <a:bodyPr lIns="90000" rIns="90000" tIns="45000" bIns="45000" anchor="ctr">
            <a:normAutofit/>
          </a:bodyPr>
          <a:p>
            <a:pPr>
              <a:lnSpc>
                <a:spcPct val="100000"/>
              </a:lnSpc>
              <a:spcBef>
                <a:spcPts val="360"/>
              </a:spcBef>
              <a:spcAft>
                <a:spcPts val="601"/>
              </a:spcAft>
            </a:pPr>
            <a:endParaRPr b="0" lang="en-IN" sz="1800" spc="-1" strike="noStrike">
              <a:latin typeface="Arial"/>
            </a:endParaRPr>
          </a:p>
          <a:p>
            <a:pPr>
              <a:lnSpc>
                <a:spcPct val="100000"/>
              </a:lnSpc>
              <a:spcBef>
                <a:spcPts val="360"/>
              </a:spcBef>
              <a:spcAft>
                <a:spcPts val="601"/>
              </a:spcAft>
            </a:pPr>
            <a:r>
              <a:rPr b="0" lang="en-IN" sz="1600" spc="-1" strike="noStrike">
                <a:solidFill>
                  <a:srgbClr val="000000"/>
                </a:solidFill>
                <a:latin typeface="Century Gothic"/>
                <a:ea typeface="DejaVu Sans"/>
              </a:rPr>
              <a:t>Considering the fact that title has more important than body, we gave more weightage to title.</a:t>
            </a:r>
            <a:endParaRPr b="0" lang="en-IN" sz="1600" spc="-1" strike="noStrike">
              <a:latin typeface="Arial"/>
            </a:endParaRPr>
          </a:p>
          <a:p>
            <a:pPr>
              <a:lnSpc>
                <a:spcPct val="100000"/>
              </a:lnSpc>
              <a:spcBef>
                <a:spcPts val="360"/>
              </a:spcBef>
              <a:spcAft>
                <a:spcPts val="601"/>
              </a:spcAft>
            </a:pPr>
            <a:r>
              <a:rPr b="0" lang="en-IN" sz="1600" spc="-1" strike="noStrike">
                <a:solidFill>
                  <a:srgbClr val="000000"/>
                </a:solidFill>
                <a:latin typeface="Century Gothic"/>
                <a:ea typeface="DejaVu Sans"/>
              </a:rPr>
              <a:t>Thus, on hyper parameter tuning for both loss function and alpha and with input as (3*title +description) the </a:t>
            </a:r>
            <a:r>
              <a:rPr b="1" lang="en-IN" sz="1600" spc="-1" strike="noStrike">
                <a:solidFill>
                  <a:srgbClr val="000000"/>
                </a:solidFill>
                <a:latin typeface="Century Gothic"/>
                <a:ea typeface="DejaVu Sans"/>
              </a:rPr>
              <a:t>F1 score got improved to 0.54</a:t>
            </a:r>
            <a:endParaRPr b="0" lang="en-IN" sz="1600" spc="-1" strike="noStrike">
              <a:latin typeface="Arial"/>
            </a:endParaRPr>
          </a:p>
        </p:txBody>
      </p:sp>
      <p:sp>
        <p:nvSpPr>
          <p:cNvPr id="172" name="CustomShape 2"/>
          <p:cNvSpPr/>
          <p:nvPr/>
        </p:nvSpPr>
        <p:spPr>
          <a:xfrm>
            <a:off x="810000" y="447120"/>
            <a:ext cx="10568880" cy="96732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1" strike="noStrike">
                <a:solidFill>
                  <a:srgbClr val="ffffff"/>
                </a:solidFill>
                <a:latin typeface="Century Gothic"/>
                <a:ea typeface="DejaVu Sans"/>
              </a:rPr>
              <a:t>Feature Engineering</a:t>
            </a:r>
            <a:endParaRPr b="0" lang="en-IN" sz="4000" spc="-1" strike="noStrike">
              <a:latin typeface="Arial"/>
            </a:endParaRPr>
          </a:p>
        </p:txBody>
      </p:sp>
      <p:pic>
        <p:nvPicPr>
          <p:cNvPr id="173" name="" descr=""/>
          <p:cNvPicPr/>
          <p:nvPr/>
        </p:nvPicPr>
        <p:blipFill>
          <a:blip r:embed="rId1"/>
          <a:stretch/>
        </p:blipFill>
        <p:spPr>
          <a:xfrm>
            <a:off x="5642640" y="2871000"/>
            <a:ext cx="6165000" cy="267264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810000" y="1417680"/>
            <a:ext cx="9851040" cy="4810680"/>
          </a:xfrm>
          <a:prstGeom prst="rect">
            <a:avLst/>
          </a:prstGeom>
          <a:noFill/>
          <a:ln>
            <a:noFill/>
          </a:ln>
        </p:spPr>
        <p:style>
          <a:lnRef idx="0"/>
          <a:fillRef idx="0"/>
          <a:effectRef idx="0"/>
          <a:fontRef idx="minor"/>
        </p:style>
        <p:txBody>
          <a:bodyPr lIns="90000" rIns="90000" tIns="45000" bIns="45000" anchor="ctr">
            <a:normAutofit/>
          </a:bodyPr>
          <a:p>
            <a:pPr>
              <a:lnSpc>
                <a:spcPct val="100000"/>
              </a:lnSpc>
              <a:spcBef>
                <a:spcPts val="360"/>
              </a:spcBef>
              <a:spcAft>
                <a:spcPts val="601"/>
              </a:spcAft>
            </a:pPr>
            <a:endParaRPr b="0" lang="en-IN" sz="1800" spc="-1" strike="noStrike">
              <a:latin typeface="Arial"/>
            </a:endParaRPr>
          </a:p>
          <a:p>
            <a:pPr>
              <a:lnSpc>
                <a:spcPct val="100000"/>
              </a:lnSpc>
              <a:spcBef>
                <a:spcPts val="77"/>
              </a:spcBef>
              <a:spcAft>
                <a:spcPts val="317"/>
              </a:spcAft>
            </a:pPr>
            <a:r>
              <a:rPr b="0" lang="en-IN" sz="1800" spc="-1" strike="noStrike">
                <a:solidFill>
                  <a:srgbClr val="000000"/>
                </a:solidFill>
                <a:latin typeface="Century Gothic"/>
                <a:ea typeface="DejaVu Sans"/>
              </a:rPr>
              <a:t>After tuning hyper-parameters ’alpha’ and loss functions, and thus obtaining highly improved F1 score, we train our model for predicting tags based on Stack Overflow questions.</a:t>
            </a:r>
            <a:endParaRPr b="0" lang="en-IN" sz="1800" spc="-1" strike="noStrike">
              <a:latin typeface="Arial"/>
            </a:endParaRPr>
          </a:p>
          <a:p>
            <a:pPr>
              <a:lnSpc>
                <a:spcPct val="100000"/>
              </a:lnSpc>
              <a:spcAft>
                <a:spcPts val="34"/>
              </a:spcAft>
            </a:pPr>
            <a:r>
              <a:rPr b="0" lang="en-IN" sz="1800" spc="-1" strike="noStrike">
                <a:solidFill>
                  <a:srgbClr val="000000"/>
                </a:solidFill>
                <a:latin typeface="Century Gothic"/>
                <a:ea typeface="DejaVu Sans"/>
              </a:rPr>
              <a:t>Using this trained model, we developed a GUI that:</a:t>
            </a:r>
            <a:endParaRPr b="0" lang="en-IN" sz="1800" spc="-1" strike="noStrike">
              <a:latin typeface="Arial"/>
            </a:endParaRPr>
          </a:p>
          <a:p>
            <a:pPr>
              <a:lnSpc>
                <a:spcPct val="100000"/>
              </a:lnSpc>
              <a:spcBef>
                <a:spcPts val="77"/>
              </a:spcBef>
              <a:spcAft>
                <a:spcPts val="317"/>
              </a:spcAft>
            </a:pPr>
            <a:r>
              <a:rPr b="0" lang="en-IN" sz="1800" spc="-1" strike="noStrike">
                <a:solidFill>
                  <a:srgbClr val="000000"/>
                </a:solidFill>
                <a:latin typeface="Century Gothic"/>
                <a:ea typeface="DejaVu Sans"/>
              </a:rPr>
              <a:t>• </a:t>
            </a:r>
            <a:r>
              <a:rPr b="0" lang="en-IN" sz="1800" spc="-1" strike="noStrike">
                <a:solidFill>
                  <a:srgbClr val="000000"/>
                </a:solidFill>
                <a:latin typeface="Century Gothic"/>
                <a:ea typeface="DejaVu Sans"/>
              </a:rPr>
              <a:t>inputs question title and description</a:t>
            </a:r>
            <a:endParaRPr b="0" lang="en-IN" sz="1800" spc="-1" strike="noStrike">
              <a:latin typeface="Arial"/>
            </a:endParaRPr>
          </a:p>
          <a:p>
            <a:pPr>
              <a:lnSpc>
                <a:spcPct val="100000"/>
              </a:lnSpc>
              <a:spcBef>
                <a:spcPts val="77"/>
              </a:spcBef>
              <a:spcAft>
                <a:spcPts val="317"/>
              </a:spcAft>
            </a:pPr>
            <a:r>
              <a:rPr b="0" lang="en-IN" sz="1800" spc="-1" strike="noStrike">
                <a:solidFill>
                  <a:srgbClr val="000000"/>
                </a:solidFill>
                <a:latin typeface="Century Gothic"/>
                <a:ea typeface="DejaVu Sans"/>
              </a:rPr>
              <a:t>• </a:t>
            </a:r>
            <a:r>
              <a:rPr b="0" lang="en-IN" sz="1800" spc="-1" strike="noStrike">
                <a:solidFill>
                  <a:srgbClr val="000000"/>
                </a:solidFill>
                <a:latin typeface="Century Gothic"/>
                <a:ea typeface="DejaVu Sans"/>
              </a:rPr>
              <a:t>outputs one or more tags which are most relevant to the question</a:t>
            </a:r>
            <a:endParaRPr b="0" lang="en-IN" sz="1800" spc="-1" strike="noStrike">
              <a:latin typeface="Arial"/>
            </a:endParaRPr>
          </a:p>
        </p:txBody>
      </p:sp>
      <p:sp>
        <p:nvSpPr>
          <p:cNvPr id="175" name="CustomShape 2"/>
          <p:cNvSpPr/>
          <p:nvPr/>
        </p:nvSpPr>
        <p:spPr>
          <a:xfrm>
            <a:off x="810000" y="447120"/>
            <a:ext cx="10568880" cy="96732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1" strike="noStrike">
                <a:solidFill>
                  <a:srgbClr val="ffffff"/>
                </a:solidFill>
                <a:latin typeface="Century Gothic"/>
                <a:ea typeface="DejaVu Sans"/>
              </a:rPr>
              <a:t>Result and Conclusion</a:t>
            </a:r>
            <a:endParaRPr b="0" lang="en-IN" sz="40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793080" y="2031480"/>
            <a:ext cx="4605840" cy="4303440"/>
          </a:xfrm>
          <a:prstGeom prst="rect">
            <a:avLst/>
          </a:prstGeom>
          <a:noFill/>
          <a:ln>
            <a:noFill/>
          </a:ln>
        </p:spPr>
        <p:style>
          <a:lnRef idx="0"/>
          <a:fillRef idx="0"/>
          <a:effectRef idx="0"/>
          <a:fontRef idx="minor"/>
        </p:style>
        <p:txBody>
          <a:bodyPr lIns="90000" rIns="90000" tIns="45000" bIns="45000" anchor="ctr">
            <a:normAutofit/>
          </a:bodyPr>
          <a:p>
            <a:pPr>
              <a:lnSpc>
                <a:spcPct val="100000"/>
              </a:lnSpc>
              <a:spcBef>
                <a:spcPts val="360"/>
              </a:spcBef>
              <a:spcAft>
                <a:spcPts val="601"/>
              </a:spcAft>
            </a:pPr>
            <a:r>
              <a:rPr b="1" lang="en-IN" sz="1600" spc="-1" strike="noStrike">
                <a:solidFill>
                  <a:srgbClr val="000000"/>
                </a:solidFill>
                <a:latin typeface="Century Gothic"/>
                <a:ea typeface="DejaVu Sans"/>
              </a:rPr>
              <a:t>Title:</a:t>
            </a:r>
            <a:r>
              <a:rPr b="0" lang="en-IN" sz="1600" spc="-1" strike="noStrike">
                <a:solidFill>
                  <a:srgbClr val="000000"/>
                </a:solidFill>
                <a:latin typeface="Century Gothic"/>
                <a:ea typeface="DejaVu Sans"/>
              </a:rPr>
              <a:t> Migrating code sta</a:t>
            </a:r>
            <a:r>
              <a:rPr b="0" lang="en-IN" sz="1500" spc="-1" strike="noStrike">
                <a:solidFill>
                  <a:srgbClr val="000000"/>
                </a:solidFill>
                <a:latin typeface="Century Gothic"/>
                <a:ea typeface="DejaVu Sans"/>
              </a:rPr>
              <a:t>ck from </a:t>
            </a:r>
            <a:r>
              <a:rPr b="0" lang="en-IN" sz="1600" spc="-1" strike="noStrike">
                <a:solidFill>
                  <a:srgbClr val="000000"/>
                </a:solidFill>
                <a:latin typeface="Century Gothic"/>
                <a:ea typeface="DejaVu Sans"/>
              </a:rPr>
              <a:t>native (Android and Swift) to Vue - store update</a:t>
            </a:r>
            <a:endParaRPr b="0" lang="en-IN" sz="1600" spc="-1" strike="noStrike">
              <a:latin typeface="Arial"/>
            </a:endParaRPr>
          </a:p>
          <a:p>
            <a:pPr>
              <a:lnSpc>
                <a:spcPct val="100000"/>
              </a:lnSpc>
              <a:spcBef>
                <a:spcPts val="360"/>
              </a:spcBef>
              <a:spcAft>
                <a:spcPts val="601"/>
              </a:spcAft>
            </a:pPr>
            <a:r>
              <a:rPr b="1" lang="en-IN" sz="1600" spc="-1" strike="noStrike">
                <a:solidFill>
                  <a:srgbClr val="000000"/>
                </a:solidFill>
                <a:latin typeface="Century Gothic"/>
                <a:ea typeface="DejaVu Sans"/>
              </a:rPr>
              <a:t>Description:</a:t>
            </a:r>
            <a:r>
              <a:rPr b="0" lang="en-IN" sz="1600" spc="-1" strike="noStrike">
                <a:solidFill>
                  <a:srgbClr val="000000"/>
                </a:solidFill>
                <a:latin typeface="Century Gothic"/>
                <a:ea typeface="DejaVu Sans"/>
              </a:rPr>
              <a:t> We have an existing app for both Android and iOS written in Java and </a:t>
            </a:r>
            <a:r>
              <a:rPr b="0" lang="en-IN" sz="1500" spc="-1" strike="noStrike">
                <a:solidFill>
                  <a:srgbClr val="000000"/>
                </a:solidFill>
                <a:latin typeface="Century Gothic"/>
                <a:ea typeface="DejaVu Sans"/>
              </a:rPr>
              <a:t>Swift</a:t>
            </a:r>
            <a:r>
              <a:rPr b="0" lang="en-IN" sz="1600" spc="-1" strike="noStrike">
                <a:solidFill>
                  <a:srgbClr val="000000"/>
                </a:solidFill>
                <a:latin typeface="Century Gothic"/>
                <a:ea typeface="DejaVu Sans"/>
              </a:rPr>
              <a:t>. We are currently moving away from that and unify the code in Vue, rewriting the whole thing.</a:t>
            </a:r>
            <a:endParaRPr b="0" lang="en-IN" sz="1600" spc="-1" strike="noStrike">
              <a:latin typeface="Arial"/>
            </a:endParaRPr>
          </a:p>
          <a:p>
            <a:pPr>
              <a:lnSpc>
                <a:spcPct val="100000"/>
              </a:lnSpc>
              <a:spcBef>
                <a:spcPts val="360"/>
              </a:spcBef>
              <a:spcAft>
                <a:spcPts val="601"/>
              </a:spcAft>
            </a:pPr>
            <a:r>
              <a:rPr b="0" lang="en-IN" sz="1600" spc="-1" strike="noStrike">
                <a:solidFill>
                  <a:srgbClr val="000000"/>
                </a:solidFill>
                <a:latin typeface="Century Gothic"/>
                <a:ea typeface="DejaVu Sans"/>
              </a:rPr>
              <a:t>Our concern is about updates, if we need to sunset the existing apps or will the new version</a:t>
            </a:r>
            <a:endParaRPr b="0" lang="en-IN" sz="1600" spc="-1" strike="noStrike">
              <a:latin typeface="Arial"/>
            </a:endParaRPr>
          </a:p>
          <a:p>
            <a:pPr>
              <a:lnSpc>
                <a:spcPct val="100000"/>
              </a:lnSpc>
              <a:spcBef>
                <a:spcPts val="360"/>
              </a:spcBef>
              <a:spcAft>
                <a:spcPts val="601"/>
              </a:spcAft>
            </a:pPr>
            <a:r>
              <a:rPr b="0" lang="en-IN" sz="1600" spc="-1" strike="noStrike">
                <a:solidFill>
                  <a:srgbClr val="000000"/>
                </a:solidFill>
                <a:latin typeface="Century Gothic"/>
                <a:ea typeface="DejaVu Sans"/>
              </a:rPr>
              <a:t>written in Vue work as a normal native update would?</a:t>
            </a:r>
            <a:endParaRPr b="0" lang="en-IN" sz="1600" spc="-1" strike="noStrike">
              <a:latin typeface="Arial"/>
            </a:endParaRPr>
          </a:p>
          <a:p>
            <a:pPr>
              <a:lnSpc>
                <a:spcPct val="100000"/>
              </a:lnSpc>
              <a:spcBef>
                <a:spcPts val="360"/>
              </a:spcBef>
              <a:spcAft>
                <a:spcPts val="601"/>
              </a:spcAft>
            </a:pPr>
            <a:r>
              <a:rPr b="1" lang="en-IN" sz="1600" spc="-1" strike="noStrike">
                <a:solidFill>
                  <a:srgbClr val="000000"/>
                </a:solidFill>
                <a:latin typeface="Century Gothic"/>
                <a:ea typeface="DejaVu Sans"/>
              </a:rPr>
              <a:t>Predicted Tag:</a:t>
            </a:r>
            <a:r>
              <a:rPr b="0" lang="en-IN" sz="1600" spc="-1" strike="noStrike">
                <a:solidFill>
                  <a:srgbClr val="000000"/>
                </a:solidFill>
                <a:latin typeface="Century Gothic"/>
                <a:ea typeface="DejaVu Sans"/>
              </a:rPr>
              <a:t> android</a:t>
            </a:r>
            <a:endParaRPr b="0" lang="en-IN" sz="1600" spc="-1" strike="noStrike">
              <a:latin typeface="Arial"/>
            </a:endParaRPr>
          </a:p>
        </p:txBody>
      </p:sp>
      <p:sp>
        <p:nvSpPr>
          <p:cNvPr id="177" name="CustomShape 2"/>
          <p:cNvSpPr/>
          <p:nvPr/>
        </p:nvSpPr>
        <p:spPr>
          <a:xfrm>
            <a:off x="810000" y="447120"/>
            <a:ext cx="10568880" cy="96732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1" strike="noStrike">
                <a:solidFill>
                  <a:srgbClr val="ffffff"/>
                </a:solidFill>
                <a:latin typeface="Century Gothic"/>
                <a:ea typeface="DejaVu Sans"/>
              </a:rPr>
              <a:t>GUI sample</a:t>
            </a:r>
            <a:endParaRPr b="0" lang="en-IN" sz="4000" spc="-1" strike="noStrike">
              <a:latin typeface="Arial"/>
            </a:endParaRPr>
          </a:p>
        </p:txBody>
      </p:sp>
      <p:pic>
        <p:nvPicPr>
          <p:cNvPr id="178" name="" descr=""/>
          <p:cNvPicPr/>
          <p:nvPr/>
        </p:nvPicPr>
        <p:blipFill>
          <a:blip r:embed="rId1"/>
          <a:stretch/>
        </p:blipFill>
        <p:spPr>
          <a:xfrm>
            <a:off x="5295600" y="2066760"/>
            <a:ext cx="6799320" cy="398016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818280" y="2044080"/>
            <a:ext cx="8683560" cy="4810680"/>
          </a:xfrm>
          <a:prstGeom prst="rect">
            <a:avLst/>
          </a:prstGeom>
          <a:noFill/>
          <a:ln>
            <a:noFill/>
          </a:ln>
        </p:spPr>
        <p:style>
          <a:lnRef idx="0"/>
          <a:fillRef idx="0"/>
          <a:effectRef idx="0"/>
          <a:fontRef idx="minor"/>
        </p:style>
        <p:txBody>
          <a:bodyPr lIns="90000" rIns="90000" tIns="45000" bIns="45000" anchor="ctr">
            <a:normAutofit/>
          </a:bodyPr>
          <a:p>
            <a:pPr marL="343080" indent="-339840">
              <a:lnSpc>
                <a:spcPct val="100000"/>
              </a:lnSpc>
              <a:spcBef>
                <a:spcPts val="360"/>
              </a:spcBef>
              <a:spcAft>
                <a:spcPts val="601"/>
              </a:spcAft>
              <a:buClr>
                <a:srgbClr val="700000"/>
              </a:buClr>
              <a:buSzPct val="80000"/>
              <a:buFont typeface="Wingdings 2" charset="2"/>
              <a:buChar char=""/>
            </a:pPr>
            <a:r>
              <a:rPr b="0" lang="en-IN" sz="1800" spc="-1" strike="noStrike">
                <a:solidFill>
                  <a:srgbClr val="000000"/>
                </a:solidFill>
                <a:latin typeface="Century Gothic"/>
                <a:ea typeface="DejaVu Sans"/>
              </a:rPr>
              <a:t>Problem Statement</a:t>
            </a:r>
            <a:endParaRPr b="0" lang="en-IN" sz="1800" spc="-1" strike="noStrike">
              <a:latin typeface="Arial"/>
            </a:endParaRPr>
          </a:p>
          <a:p>
            <a:pPr marL="343080" indent="-339840">
              <a:lnSpc>
                <a:spcPct val="100000"/>
              </a:lnSpc>
              <a:spcBef>
                <a:spcPts val="360"/>
              </a:spcBef>
              <a:spcAft>
                <a:spcPts val="601"/>
              </a:spcAft>
              <a:buClr>
                <a:srgbClr val="700000"/>
              </a:buClr>
              <a:buSzPct val="80000"/>
              <a:buFont typeface="Wingdings 2" charset="2"/>
              <a:buChar char=""/>
            </a:pPr>
            <a:r>
              <a:rPr b="0" lang="en-IN" sz="1800" spc="-1" strike="noStrike">
                <a:solidFill>
                  <a:srgbClr val="000000"/>
                </a:solidFill>
                <a:latin typeface="Century Gothic"/>
                <a:ea typeface="DejaVu Sans"/>
              </a:rPr>
              <a:t>What is Stack Overflow Tag Prediction ?</a:t>
            </a:r>
            <a:endParaRPr b="0" lang="en-IN" sz="1800" spc="-1" strike="noStrike">
              <a:latin typeface="Arial"/>
            </a:endParaRPr>
          </a:p>
          <a:p>
            <a:pPr marL="343080" indent="-339840">
              <a:lnSpc>
                <a:spcPct val="100000"/>
              </a:lnSpc>
              <a:spcBef>
                <a:spcPts val="360"/>
              </a:spcBef>
              <a:spcAft>
                <a:spcPts val="601"/>
              </a:spcAft>
              <a:buClr>
                <a:srgbClr val="700000"/>
              </a:buClr>
              <a:buSzPct val="80000"/>
              <a:buFont typeface="Wingdings 2" charset="2"/>
              <a:buChar char=""/>
            </a:pPr>
            <a:r>
              <a:rPr b="0" lang="en-IN" sz="1800" spc="-1" strike="noStrike">
                <a:solidFill>
                  <a:srgbClr val="000000"/>
                </a:solidFill>
                <a:latin typeface="Century Gothic"/>
                <a:ea typeface="DejaVu Sans"/>
              </a:rPr>
              <a:t>Motivation</a:t>
            </a:r>
            <a:endParaRPr b="0" lang="en-IN" sz="1800" spc="-1" strike="noStrike">
              <a:latin typeface="Arial"/>
            </a:endParaRPr>
          </a:p>
          <a:p>
            <a:pPr marL="343080" indent="-339840">
              <a:lnSpc>
                <a:spcPct val="100000"/>
              </a:lnSpc>
              <a:spcBef>
                <a:spcPts val="360"/>
              </a:spcBef>
              <a:spcAft>
                <a:spcPts val="601"/>
              </a:spcAft>
              <a:buClr>
                <a:srgbClr val="700000"/>
              </a:buClr>
              <a:buSzPct val="80000"/>
              <a:buFont typeface="Wingdings 2" charset="2"/>
              <a:buChar char=""/>
            </a:pPr>
            <a:r>
              <a:rPr b="0" lang="en-IN" sz="1800" spc="-1" strike="noStrike">
                <a:solidFill>
                  <a:srgbClr val="000000"/>
                </a:solidFill>
                <a:latin typeface="Century Gothic"/>
                <a:ea typeface="DejaVu Sans"/>
              </a:rPr>
              <a:t>Dataset</a:t>
            </a:r>
            <a:endParaRPr b="0" lang="en-IN" sz="1800" spc="-1" strike="noStrike">
              <a:latin typeface="Arial"/>
            </a:endParaRPr>
          </a:p>
          <a:p>
            <a:pPr marL="343080" indent="-339840">
              <a:lnSpc>
                <a:spcPct val="100000"/>
              </a:lnSpc>
              <a:spcBef>
                <a:spcPts val="360"/>
              </a:spcBef>
              <a:spcAft>
                <a:spcPts val="601"/>
              </a:spcAft>
              <a:buClr>
                <a:srgbClr val="700000"/>
              </a:buClr>
              <a:buSzPct val="80000"/>
              <a:buFont typeface="Wingdings 2" charset="2"/>
              <a:buChar char=""/>
            </a:pPr>
            <a:r>
              <a:rPr b="0" lang="en-IN" sz="1800" spc="-1" strike="noStrike">
                <a:solidFill>
                  <a:srgbClr val="000000"/>
                </a:solidFill>
                <a:latin typeface="Century Gothic"/>
                <a:ea typeface="DejaVu Sans"/>
              </a:rPr>
              <a:t>Performance Metrics</a:t>
            </a:r>
            <a:endParaRPr b="0" lang="en-IN" sz="1800" spc="-1" strike="noStrike">
              <a:latin typeface="Arial"/>
            </a:endParaRPr>
          </a:p>
          <a:p>
            <a:pPr marL="343080" indent="-339840">
              <a:lnSpc>
                <a:spcPct val="100000"/>
              </a:lnSpc>
              <a:spcBef>
                <a:spcPts val="360"/>
              </a:spcBef>
              <a:spcAft>
                <a:spcPts val="601"/>
              </a:spcAft>
              <a:buClr>
                <a:srgbClr val="700000"/>
              </a:buClr>
              <a:buSzPct val="80000"/>
              <a:buFont typeface="Wingdings 2" charset="2"/>
              <a:buChar char=""/>
            </a:pPr>
            <a:r>
              <a:rPr b="0" lang="en-IN" sz="1800" spc="-1" strike="noStrike">
                <a:solidFill>
                  <a:srgbClr val="000000"/>
                </a:solidFill>
                <a:latin typeface="Century Gothic"/>
                <a:ea typeface="DejaVu Sans"/>
              </a:rPr>
              <a:t>Approach</a:t>
            </a:r>
            <a:endParaRPr b="0" lang="en-IN" sz="1800" spc="-1" strike="noStrike">
              <a:latin typeface="Arial"/>
            </a:endParaRPr>
          </a:p>
          <a:p>
            <a:pPr marL="343080" indent="-339840">
              <a:lnSpc>
                <a:spcPct val="100000"/>
              </a:lnSpc>
              <a:spcBef>
                <a:spcPts val="360"/>
              </a:spcBef>
              <a:spcAft>
                <a:spcPts val="601"/>
              </a:spcAft>
              <a:buClr>
                <a:srgbClr val="700000"/>
              </a:buClr>
              <a:buSzPct val="80000"/>
              <a:buFont typeface="Wingdings 2" charset="2"/>
              <a:buChar char=""/>
            </a:pPr>
            <a:r>
              <a:rPr b="0" lang="en-IN" sz="1800" spc="-1" strike="noStrike">
                <a:solidFill>
                  <a:srgbClr val="000000"/>
                </a:solidFill>
                <a:latin typeface="Century Gothic"/>
                <a:ea typeface="DejaVu Sans"/>
              </a:rPr>
              <a:t>Exploratory Data Analysis</a:t>
            </a:r>
            <a:endParaRPr b="0" lang="en-IN" sz="1800" spc="-1" strike="noStrike">
              <a:latin typeface="Arial"/>
            </a:endParaRPr>
          </a:p>
          <a:p>
            <a:pPr marL="343080" indent="-339840">
              <a:lnSpc>
                <a:spcPct val="100000"/>
              </a:lnSpc>
              <a:spcBef>
                <a:spcPts val="360"/>
              </a:spcBef>
              <a:spcAft>
                <a:spcPts val="601"/>
              </a:spcAft>
              <a:buClr>
                <a:srgbClr val="700000"/>
              </a:buClr>
              <a:buSzPct val="80000"/>
              <a:buFont typeface="Wingdings 2" charset="2"/>
              <a:buChar char=""/>
            </a:pPr>
            <a:r>
              <a:rPr b="0" lang="en-IN" sz="1800" spc="-1" strike="noStrike">
                <a:solidFill>
                  <a:srgbClr val="000000"/>
                </a:solidFill>
                <a:latin typeface="Century Gothic"/>
                <a:ea typeface="DejaVu Sans"/>
              </a:rPr>
              <a:t>End Results</a:t>
            </a:r>
            <a:endParaRPr b="0" lang="en-IN" sz="1800" spc="-1" strike="noStrike">
              <a:latin typeface="Arial"/>
            </a:endParaRPr>
          </a:p>
          <a:p>
            <a:pPr marL="343080" indent="-339840">
              <a:lnSpc>
                <a:spcPct val="100000"/>
              </a:lnSpc>
              <a:spcBef>
                <a:spcPts val="360"/>
              </a:spcBef>
              <a:spcAft>
                <a:spcPts val="601"/>
              </a:spcAft>
              <a:buClr>
                <a:srgbClr val="700000"/>
              </a:buClr>
              <a:buSzPct val="80000"/>
              <a:buFont typeface="Wingdings 2" charset="2"/>
              <a:buChar char=""/>
            </a:pPr>
            <a:r>
              <a:rPr b="0" lang="en-IN" sz="1800" spc="-1" strike="noStrike">
                <a:solidFill>
                  <a:srgbClr val="000000"/>
                </a:solidFill>
                <a:latin typeface="Century Gothic"/>
                <a:ea typeface="DejaVu Sans"/>
              </a:rPr>
              <a:t>Milestones</a:t>
            </a:r>
            <a:endParaRPr b="0" lang="en-IN" sz="1800" spc="-1" strike="noStrike">
              <a:latin typeface="Arial"/>
            </a:endParaRPr>
          </a:p>
          <a:p>
            <a:pPr>
              <a:lnSpc>
                <a:spcPct val="100000"/>
              </a:lnSpc>
              <a:spcBef>
                <a:spcPts val="360"/>
              </a:spcBef>
              <a:spcAft>
                <a:spcPts val="601"/>
              </a:spcAft>
            </a:pPr>
            <a:endParaRPr b="0" lang="en-IN" sz="1800" spc="-1" strike="noStrike">
              <a:latin typeface="Arial"/>
            </a:endParaRPr>
          </a:p>
        </p:txBody>
      </p:sp>
      <p:sp>
        <p:nvSpPr>
          <p:cNvPr id="130" name="CustomShape 2"/>
          <p:cNvSpPr/>
          <p:nvPr/>
        </p:nvSpPr>
        <p:spPr>
          <a:xfrm>
            <a:off x="810000" y="447120"/>
            <a:ext cx="10568880" cy="96732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1" strike="noStrike">
                <a:solidFill>
                  <a:srgbClr val="ffffff"/>
                </a:solidFill>
                <a:latin typeface="Century Gothic"/>
                <a:ea typeface="DejaVu Sans"/>
              </a:rPr>
              <a:t>Outline</a:t>
            </a:r>
            <a:endParaRPr b="0" lang="en-IN" sz="4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974160" y="2003040"/>
            <a:ext cx="10560960" cy="1425600"/>
          </a:xfrm>
          <a:prstGeom prst="rect">
            <a:avLst/>
          </a:prstGeom>
          <a:noFill/>
          <a:ln>
            <a:noFill/>
          </a:ln>
        </p:spPr>
        <p:txBody>
          <a:bodyPr anchor="ctr"/>
          <a:p>
            <a:pPr algn="ctr">
              <a:lnSpc>
                <a:spcPct val="100000"/>
              </a:lnSpc>
            </a:pPr>
            <a:r>
              <a:rPr b="0" lang="en-US" sz="4000" spc="-1" strike="noStrike">
                <a:solidFill>
                  <a:srgbClr val="000000"/>
                </a:solidFill>
                <a:latin typeface="Century Gothic"/>
              </a:rPr>
              <a:t>Thank you.</a:t>
            </a:r>
            <a:endParaRPr b="0" lang="en-US" sz="4000" spc="-1" strike="noStrike">
              <a:solidFill>
                <a:srgbClr val="000000"/>
              </a:solidFill>
              <a:latin typeface="Century Gothic"/>
            </a:endParaRPr>
          </a:p>
        </p:txBody>
      </p:sp>
      <p:sp>
        <p:nvSpPr>
          <p:cNvPr id="180" name="TextShape 2"/>
          <p:cNvSpPr txBox="1"/>
          <p:nvPr/>
        </p:nvSpPr>
        <p:spPr>
          <a:xfrm>
            <a:off x="0" y="0"/>
            <a:ext cx="12191760" cy="4851000"/>
          </a:xfrm>
          <a:prstGeom prst="rect">
            <a:avLst/>
          </a:prstGeom>
          <a:blipFill rotWithShape="0">
            <a:blip r:embed="rId1"/>
            <a:tile/>
          </a:blipFill>
          <a:ln>
            <a:noFill/>
          </a:ln>
        </p:spPr>
        <p:txBody>
          <a:bodyPr anchor="ctr">
            <a:normAutofit/>
          </a:bodyPr>
          <a:p>
            <a:pPr algn="ctr">
              <a:lnSpc>
                <a:spcPct val="100000"/>
              </a:lnSpc>
              <a:spcBef>
                <a:spcPts val="1199"/>
              </a:spcBef>
              <a:spcAft>
                <a:spcPts val="601"/>
              </a:spcAft>
            </a:pPr>
            <a:r>
              <a:rPr b="0" lang="en-US" sz="6000" spc="-1" strike="noStrike">
                <a:solidFill>
                  <a:srgbClr val="ffffff"/>
                </a:solidFill>
                <a:latin typeface="Century Gothic"/>
                <a:ea typeface="Tahoma"/>
              </a:rPr>
              <a:t>Thank You.</a:t>
            </a:r>
            <a:endParaRPr b="0" lang="en-US" sz="6000" spc="-1" strike="noStrike">
              <a:solidFill>
                <a:srgbClr val="000000"/>
              </a:solidFill>
              <a:latin typeface="Century Gothic"/>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810000" y="1417680"/>
            <a:ext cx="9851040" cy="4810680"/>
          </a:xfrm>
          <a:prstGeom prst="rect">
            <a:avLst/>
          </a:prstGeom>
          <a:noFill/>
          <a:ln>
            <a:noFill/>
          </a:ln>
        </p:spPr>
        <p:style>
          <a:lnRef idx="0"/>
          <a:fillRef idx="0"/>
          <a:effectRef idx="0"/>
          <a:fontRef idx="minor"/>
        </p:style>
        <p:txBody>
          <a:bodyPr lIns="90000" rIns="90000" tIns="45000" bIns="45000" anchor="ctr">
            <a:normAutofit/>
          </a:bodyPr>
          <a:p>
            <a:pPr>
              <a:lnSpc>
                <a:spcPct val="100000"/>
              </a:lnSpc>
              <a:spcBef>
                <a:spcPts val="360"/>
              </a:spcBef>
              <a:spcAft>
                <a:spcPts val="601"/>
              </a:spcAft>
            </a:pPr>
            <a:r>
              <a:rPr b="0" lang="en-IN" sz="1800" spc="-1" strike="noStrike">
                <a:solidFill>
                  <a:srgbClr val="000000"/>
                </a:solidFill>
                <a:latin typeface="Century Gothic"/>
                <a:ea typeface="DejaVu Sans"/>
              </a:rPr>
              <a:t>Provided a bunch of questions, by using the text in the title and description, suggest the tags based on the content of the question posted on Stack Overflow.</a:t>
            </a:r>
            <a:endParaRPr b="0" lang="en-IN" sz="1800" spc="-1" strike="noStrike">
              <a:latin typeface="Arial"/>
            </a:endParaRPr>
          </a:p>
          <a:p>
            <a:pPr>
              <a:lnSpc>
                <a:spcPct val="100000"/>
              </a:lnSpc>
              <a:spcBef>
                <a:spcPts val="360"/>
              </a:spcBef>
              <a:spcAft>
                <a:spcPts val="601"/>
              </a:spcAft>
            </a:pPr>
            <a:r>
              <a:rPr b="0" lang="en-IN" sz="1800" spc="-1" strike="noStrike">
                <a:solidFill>
                  <a:srgbClr val="000000"/>
                </a:solidFill>
                <a:latin typeface="Century Gothic"/>
                <a:ea typeface="DejaVu Sans"/>
              </a:rPr>
              <a:t>This is a Multi-label Classification problem.</a:t>
            </a:r>
            <a:endParaRPr b="0" lang="en-IN" sz="1800" spc="-1" strike="noStrike">
              <a:latin typeface="Arial"/>
            </a:endParaRPr>
          </a:p>
        </p:txBody>
      </p:sp>
      <p:sp>
        <p:nvSpPr>
          <p:cNvPr id="132" name="CustomShape 2"/>
          <p:cNvSpPr/>
          <p:nvPr/>
        </p:nvSpPr>
        <p:spPr>
          <a:xfrm>
            <a:off x="810000" y="447120"/>
            <a:ext cx="10568880" cy="96732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1" strike="noStrike">
                <a:solidFill>
                  <a:srgbClr val="ffffff"/>
                </a:solidFill>
                <a:latin typeface="Century Gothic"/>
                <a:ea typeface="DejaVu Sans"/>
              </a:rPr>
              <a:t>Problem Statement</a:t>
            </a:r>
            <a:endParaRPr b="0" lang="en-IN" sz="4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810000" y="2032920"/>
            <a:ext cx="9851040" cy="4588560"/>
          </a:xfrm>
          <a:prstGeom prst="rect">
            <a:avLst/>
          </a:prstGeom>
          <a:noFill/>
          <a:ln>
            <a:noFill/>
          </a:ln>
        </p:spPr>
        <p:style>
          <a:lnRef idx="0"/>
          <a:fillRef idx="0"/>
          <a:effectRef idx="0"/>
          <a:fontRef idx="minor"/>
        </p:style>
        <p:txBody>
          <a:bodyPr lIns="90000" rIns="90000" tIns="45000" bIns="45000" anchor="ctr">
            <a:normAutofit/>
          </a:bodyPr>
          <a:p>
            <a:pPr>
              <a:lnSpc>
                <a:spcPct val="100000"/>
              </a:lnSpc>
              <a:spcBef>
                <a:spcPts val="360"/>
              </a:spcBef>
              <a:spcAft>
                <a:spcPts val="601"/>
              </a:spcAft>
            </a:pPr>
            <a:r>
              <a:rPr b="0" lang="en-IN" sz="1800" spc="-1" strike="noStrike">
                <a:solidFill>
                  <a:srgbClr val="000000"/>
                </a:solidFill>
                <a:latin typeface="Century Gothic"/>
                <a:ea typeface="DejaVu Sans"/>
              </a:rPr>
              <a:t>Stack Overflow is the largest, most trusted online community for developers to learn, share their programming knowledge, and build their careers. It features questions and answers on a wide range of topics in computer programming. The website serves as a platform for users to ask and answer questions, and, through membership and active participation, to vote questions and answers up or down and edit questions and answers.</a:t>
            </a:r>
            <a:endParaRPr b="0" lang="en-IN" sz="1800" spc="-1" strike="noStrike">
              <a:latin typeface="Arial"/>
            </a:endParaRPr>
          </a:p>
          <a:p>
            <a:pPr>
              <a:lnSpc>
                <a:spcPct val="100000"/>
              </a:lnSpc>
              <a:spcBef>
                <a:spcPts val="360"/>
              </a:spcBef>
              <a:spcAft>
                <a:spcPts val="601"/>
              </a:spcAft>
            </a:pPr>
            <a:r>
              <a:rPr b="0" lang="en-IN" sz="1800" spc="-1" strike="noStrike">
                <a:solidFill>
                  <a:srgbClr val="000000"/>
                </a:solidFill>
                <a:latin typeface="Century Gothic"/>
                <a:ea typeface="DejaVu Sans"/>
              </a:rPr>
              <a:t>A question in Stack Overflow contains three segments Title, Description and Tags. </a:t>
            </a:r>
            <a:r>
              <a:rPr b="0" lang="en-IN" sz="1800" spc="-1" strike="noStrike">
                <a:solidFill>
                  <a:srgbClr val="000000"/>
                </a:solidFill>
                <a:latin typeface="Century Gothic"/>
                <a:ea typeface="Noto Sans CJK SC Regular"/>
              </a:rPr>
              <a:t>Stack Overflow predicts the tags using the text present in title and description.</a:t>
            </a:r>
            <a:endParaRPr b="0" lang="en-IN" sz="1800" spc="-1" strike="noStrike">
              <a:latin typeface="Arial"/>
            </a:endParaRPr>
          </a:p>
        </p:txBody>
      </p:sp>
      <p:sp>
        <p:nvSpPr>
          <p:cNvPr id="134" name="CustomShape 2"/>
          <p:cNvSpPr/>
          <p:nvPr/>
        </p:nvSpPr>
        <p:spPr>
          <a:xfrm>
            <a:off x="810000" y="447120"/>
            <a:ext cx="10568880" cy="96732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1" strike="noStrike">
                <a:solidFill>
                  <a:srgbClr val="ffffff"/>
                </a:solidFill>
                <a:latin typeface="Century Gothic"/>
                <a:ea typeface="DejaVu Sans"/>
              </a:rPr>
              <a:t>What is Stack Overflow Tag prediction ?</a:t>
            </a:r>
            <a:endParaRPr b="0" lang="en-IN" sz="4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803160" y="2088000"/>
            <a:ext cx="9851040" cy="4810680"/>
          </a:xfrm>
          <a:prstGeom prst="rect">
            <a:avLst/>
          </a:prstGeom>
          <a:noFill/>
          <a:ln>
            <a:noFill/>
          </a:ln>
        </p:spPr>
        <p:style>
          <a:lnRef idx="0"/>
          <a:fillRef idx="0"/>
          <a:effectRef idx="0"/>
          <a:fontRef idx="minor"/>
        </p:style>
        <p:txBody>
          <a:bodyPr lIns="90000" rIns="90000" tIns="45000" bIns="45000" anchor="ctr">
            <a:normAutofit/>
          </a:bodyPr>
          <a:p>
            <a:pPr>
              <a:lnSpc>
                <a:spcPct val="100000"/>
              </a:lnSpc>
              <a:spcBef>
                <a:spcPts val="360"/>
              </a:spcBef>
              <a:spcAft>
                <a:spcPts val="601"/>
              </a:spcAft>
            </a:pPr>
            <a:r>
              <a:rPr b="0" lang="en-IN" sz="1600" spc="-1" strike="noStrike">
                <a:solidFill>
                  <a:srgbClr val="000000"/>
                </a:solidFill>
                <a:latin typeface="Century Gothic"/>
                <a:ea typeface="DejaVu Sans"/>
              </a:rPr>
              <a:t>Stack Overflow </a:t>
            </a:r>
            <a:r>
              <a:rPr b="0" lang="en-IN" sz="1600" spc="-1" strike="noStrike">
                <a:solidFill>
                  <a:srgbClr val="000000"/>
                </a:solidFill>
                <a:latin typeface="Century Gothic"/>
                <a:ea typeface="Noto Sans CJK SC Regular"/>
              </a:rPr>
              <a:t>features questions and answers on a wide range of technical topics. The website serves as a platform for users to ask and answer questions, to vote questions and answers up or down and edit questions and answers. Based on the type of tags assigned to questions, the most discussed topics on the site are: C#, Java, PHP, JavaScript, Android, jQuery,etc.</a:t>
            </a:r>
            <a:endParaRPr b="0" lang="en-IN" sz="1600" spc="-1" strike="noStrike">
              <a:latin typeface="Arial"/>
            </a:endParaRPr>
          </a:p>
          <a:p>
            <a:pPr>
              <a:lnSpc>
                <a:spcPct val="100000"/>
              </a:lnSpc>
              <a:spcBef>
                <a:spcPts val="360"/>
              </a:spcBef>
              <a:spcAft>
                <a:spcPts val="601"/>
              </a:spcAft>
            </a:pPr>
            <a:r>
              <a:rPr b="0" lang="en-IN" sz="1600" spc="-1" strike="noStrike">
                <a:solidFill>
                  <a:srgbClr val="000000"/>
                </a:solidFill>
                <a:latin typeface="Century Gothic"/>
                <a:ea typeface="Noto Sans CJK SC Regular"/>
              </a:rPr>
              <a:t>Stack Overflow detects that a particular user has answered a lot of questions related to a particular subject in the past and thus recognizes that he is an expert in the subject. So it raises a notification to the right people, such that they are able to answer the questions related to that subject. Stack Overflow can predict the tags using the text in title and description. </a:t>
            </a:r>
            <a:endParaRPr b="0" lang="en-IN" sz="1600" spc="-1" strike="noStrike">
              <a:latin typeface="Arial"/>
            </a:endParaRPr>
          </a:p>
          <a:p>
            <a:pPr>
              <a:lnSpc>
                <a:spcPct val="100000"/>
              </a:lnSpc>
              <a:spcBef>
                <a:spcPts val="360"/>
              </a:spcBef>
              <a:spcAft>
                <a:spcPts val="601"/>
              </a:spcAft>
            </a:pPr>
            <a:r>
              <a:rPr b="0" lang="en-IN" sz="1600" spc="-1" strike="noStrike">
                <a:solidFill>
                  <a:srgbClr val="000000"/>
                </a:solidFill>
                <a:latin typeface="Century Gothic"/>
                <a:ea typeface="Noto Sans CJK SC Regular"/>
              </a:rPr>
              <a:t>This is extremely business critical. Thus our model is most suitable for such question and answer forum related websites so that whenever a question is posted, there is high chance that it will be answered quickly if we predict the tags more accurately and the appropriate subject experts are notified for each question.</a:t>
            </a:r>
            <a:endParaRPr b="0" lang="en-IN" sz="1600" spc="-1" strike="noStrike">
              <a:latin typeface="Arial"/>
            </a:endParaRPr>
          </a:p>
        </p:txBody>
      </p:sp>
      <p:sp>
        <p:nvSpPr>
          <p:cNvPr id="136" name="CustomShape 2"/>
          <p:cNvSpPr/>
          <p:nvPr/>
        </p:nvSpPr>
        <p:spPr>
          <a:xfrm>
            <a:off x="810000" y="447120"/>
            <a:ext cx="10568880" cy="96732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1" strike="noStrike">
                <a:solidFill>
                  <a:srgbClr val="ffffff"/>
                </a:solidFill>
                <a:latin typeface="Century Gothic"/>
                <a:ea typeface="DejaVu Sans"/>
              </a:rPr>
              <a:t>Motivation</a:t>
            </a:r>
            <a:endParaRPr b="0" lang="en-IN" sz="4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793080" y="2031480"/>
            <a:ext cx="5325120" cy="4446720"/>
          </a:xfrm>
          <a:prstGeom prst="rect">
            <a:avLst/>
          </a:prstGeom>
          <a:noFill/>
          <a:ln>
            <a:noFill/>
          </a:ln>
        </p:spPr>
        <p:style>
          <a:lnRef idx="0"/>
          <a:fillRef idx="0"/>
          <a:effectRef idx="0"/>
          <a:fontRef idx="minor"/>
        </p:style>
        <p:txBody>
          <a:bodyPr lIns="90000" rIns="90000" tIns="45000" bIns="45000" anchor="ctr">
            <a:normAutofit/>
          </a:bodyPr>
          <a:p>
            <a:pPr>
              <a:lnSpc>
                <a:spcPct val="100000"/>
              </a:lnSpc>
              <a:spcBef>
                <a:spcPts val="360"/>
              </a:spcBef>
              <a:spcAft>
                <a:spcPts val="601"/>
              </a:spcAft>
            </a:pPr>
            <a:r>
              <a:rPr b="0" lang="en-IN" sz="1600" spc="-1" strike="noStrike">
                <a:solidFill>
                  <a:srgbClr val="000000"/>
                </a:solidFill>
                <a:latin typeface="Century Gothic"/>
                <a:ea typeface="DejaVu Sans"/>
              </a:rPr>
              <a:t>Data contains 4 fields:</a:t>
            </a:r>
            <a:endParaRPr b="0" lang="en-IN" sz="1600" spc="-1" strike="noStrike">
              <a:latin typeface="Arial"/>
            </a:endParaRPr>
          </a:p>
          <a:p>
            <a:pPr marL="343080" indent="-339840">
              <a:lnSpc>
                <a:spcPct val="100000"/>
              </a:lnSpc>
              <a:spcBef>
                <a:spcPts val="360"/>
              </a:spcBef>
              <a:spcAft>
                <a:spcPts val="601"/>
              </a:spcAft>
              <a:buClr>
                <a:srgbClr val="700000"/>
              </a:buClr>
              <a:buSzPct val="45000"/>
              <a:buFont typeface="Wingdings" charset="2"/>
              <a:buChar char=""/>
            </a:pPr>
            <a:r>
              <a:rPr b="0" lang="en-IN" sz="1600" spc="-1" strike="noStrike">
                <a:solidFill>
                  <a:srgbClr val="000000"/>
                </a:solidFill>
                <a:latin typeface="Century Gothic"/>
                <a:ea typeface="Noto Sans CJK SC Regular"/>
              </a:rPr>
              <a:t>Id - Unique identifier for each question</a:t>
            </a:r>
            <a:endParaRPr b="0" lang="en-IN" sz="1600" spc="-1" strike="noStrike">
              <a:latin typeface="Arial"/>
            </a:endParaRPr>
          </a:p>
          <a:p>
            <a:pPr marL="343080" indent="-339840">
              <a:lnSpc>
                <a:spcPct val="100000"/>
              </a:lnSpc>
              <a:spcBef>
                <a:spcPts val="360"/>
              </a:spcBef>
              <a:spcAft>
                <a:spcPts val="601"/>
              </a:spcAft>
              <a:buClr>
                <a:srgbClr val="700000"/>
              </a:buClr>
              <a:buSzPct val="45000"/>
              <a:buFont typeface="Wingdings" charset="2"/>
              <a:buChar char=""/>
            </a:pPr>
            <a:r>
              <a:rPr b="0" lang="en-IN" sz="1600" spc="-1" strike="noStrike">
                <a:solidFill>
                  <a:srgbClr val="000000"/>
                </a:solidFill>
                <a:latin typeface="Century Gothic"/>
                <a:ea typeface="Noto Sans CJK SC Regular"/>
              </a:rPr>
              <a:t>Title - The question’s title</a:t>
            </a:r>
            <a:endParaRPr b="0" lang="en-IN" sz="1600" spc="-1" strike="noStrike">
              <a:latin typeface="Arial"/>
            </a:endParaRPr>
          </a:p>
          <a:p>
            <a:pPr marL="343080" indent="-339840">
              <a:lnSpc>
                <a:spcPct val="100000"/>
              </a:lnSpc>
              <a:spcBef>
                <a:spcPts val="360"/>
              </a:spcBef>
              <a:spcAft>
                <a:spcPts val="601"/>
              </a:spcAft>
              <a:buClr>
                <a:srgbClr val="700000"/>
              </a:buClr>
              <a:buSzPct val="45000"/>
              <a:buFont typeface="Wingdings" charset="2"/>
              <a:buChar char=""/>
            </a:pPr>
            <a:r>
              <a:rPr b="0" lang="en-IN" sz="1600" spc="-1" strike="noStrike">
                <a:solidFill>
                  <a:srgbClr val="000000"/>
                </a:solidFill>
                <a:latin typeface="Century Gothic"/>
                <a:ea typeface="Noto Sans CJK SC Regular"/>
              </a:rPr>
              <a:t>Body - The body of the question</a:t>
            </a:r>
            <a:endParaRPr b="0" lang="en-IN" sz="1600" spc="-1" strike="noStrike">
              <a:latin typeface="Arial"/>
            </a:endParaRPr>
          </a:p>
          <a:p>
            <a:pPr marL="343080" indent="-339840">
              <a:lnSpc>
                <a:spcPct val="100000"/>
              </a:lnSpc>
              <a:spcBef>
                <a:spcPts val="360"/>
              </a:spcBef>
              <a:spcAft>
                <a:spcPts val="601"/>
              </a:spcAft>
              <a:buClr>
                <a:srgbClr val="700000"/>
              </a:buClr>
              <a:buSzPct val="45000"/>
              <a:buFont typeface="Wingdings" charset="2"/>
              <a:buChar char=""/>
            </a:pPr>
            <a:r>
              <a:rPr b="0" lang="en-IN" sz="1600" spc="-1" strike="noStrike">
                <a:solidFill>
                  <a:srgbClr val="000000"/>
                </a:solidFill>
                <a:latin typeface="Century Gothic"/>
                <a:ea typeface="Noto Sans CJK SC Regular"/>
              </a:rPr>
              <a:t>Tags - The tags associated with the question</a:t>
            </a:r>
            <a:endParaRPr b="0" lang="en-IN" sz="1600" spc="-1" strike="noStrike">
              <a:latin typeface="Arial"/>
            </a:endParaRPr>
          </a:p>
          <a:p>
            <a:pPr>
              <a:lnSpc>
                <a:spcPct val="100000"/>
              </a:lnSpc>
              <a:spcBef>
                <a:spcPts val="360"/>
              </a:spcBef>
              <a:spcAft>
                <a:spcPts val="601"/>
              </a:spcAft>
            </a:pPr>
            <a:r>
              <a:rPr b="0" lang="en-IN" sz="1600" spc="-1" strike="noStrike">
                <a:solidFill>
                  <a:srgbClr val="000000"/>
                </a:solidFill>
                <a:latin typeface="Century Gothic"/>
                <a:ea typeface="Noto Sans CJK SC Regular"/>
              </a:rPr>
              <a:t>Size of Train.csv - 6.75GB</a:t>
            </a:r>
            <a:endParaRPr b="0" lang="en-IN" sz="1600" spc="-1" strike="noStrike">
              <a:latin typeface="Arial"/>
            </a:endParaRPr>
          </a:p>
          <a:p>
            <a:pPr>
              <a:lnSpc>
                <a:spcPct val="100000"/>
              </a:lnSpc>
              <a:spcBef>
                <a:spcPts val="360"/>
              </a:spcBef>
              <a:spcAft>
                <a:spcPts val="601"/>
              </a:spcAft>
            </a:pPr>
            <a:r>
              <a:rPr b="0" lang="en-IN" sz="1600" spc="-1" strike="noStrike">
                <a:solidFill>
                  <a:srgbClr val="000000"/>
                </a:solidFill>
                <a:latin typeface="Century Gothic"/>
                <a:ea typeface="Noto Sans CJK SC Regular"/>
              </a:rPr>
              <a:t>Number of rows in Train.csv = 60,34,195</a:t>
            </a:r>
            <a:endParaRPr b="0" lang="en-IN" sz="1600" spc="-1" strike="noStrike">
              <a:latin typeface="Arial"/>
            </a:endParaRPr>
          </a:p>
        </p:txBody>
      </p:sp>
      <p:sp>
        <p:nvSpPr>
          <p:cNvPr id="138" name="CustomShape 2"/>
          <p:cNvSpPr/>
          <p:nvPr/>
        </p:nvSpPr>
        <p:spPr>
          <a:xfrm>
            <a:off x="810000" y="447120"/>
            <a:ext cx="10568880" cy="96732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1" strike="noStrike">
                <a:solidFill>
                  <a:srgbClr val="ffffff"/>
                </a:solidFill>
                <a:latin typeface="Century Gothic"/>
                <a:ea typeface="DejaVu Sans"/>
              </a:rPr>
              <a:t>Data</a:t>
            </a:r>
            <a:endParaRPr b="0" lang="en-IN" sz="40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793080" y="2031480"/>
            <a:ext cx="9429120" cy="4446720"/>
          </a:xfrm>
          <a:prstGeom prst="rect">
            <a:avLst/>
          </a:prstGeom>
          <a:noFill/>
          <a:ln>
            <a:noFill/>
          </a:ln>
        </p:spPr>
        <p:style>
          <a:lnRef idx="0"/>
          <a:fillRef idx="0"/>
          <a:effectRef idx="0"/>
          <a:fontRef idx="minor"/>
        </p:style>
        <p:txBody>
          <a:bodyPr lIns="90000" rIns="90000" tIns="45000" bIns="45000" anchor="ctr">
            <a:normAutofit/>
          </a:bodyPr>
          <a:p>
            <a:pPr>
              <a:lnSpc>
                <a:spcPct val="100000"/>
              </a:lnSpc>
              <a:spcBef>
                <a:spcPts val="360"/>
              </a:spcBef>
              <a:spcAft>
                <a:spcPts val="601"/>
              </a:spcAft>
            </a:pPr>
            <a:r>
              <a:rPr b="0" lang="en-IN" sz="1600" spc="-1" strike="noStrike">
                <a:solidFill>
                  <a:srgbClr val="000000"/>
                </a:solidFill>
                <a:latin typeface="Century Gothic"/>
                <a:ea typeface="DejaVu Sans"/>
              </a:rPr>
              <a:t>ID: "27"</a:t>
            </a:r>
            <a:endParaRPr b="0" lang="en-IN" sz="1600" spc="-1" strike="noStrike">
              <a:latin typeface="Arial"/>
            </a:endParaRPr>
          </a:p>
          <a:p>
            <a:pPr>
              <a:lnSpc>
                <a:spcPct val="100000"/>
              </a:lnSpc>
              <a:spcBef>
                <a:spcPts val="360"/>
              </a:spcBef>
              <a:spcAft>
                <a:spcPts val="601"/>
              </a:spcAft>
            </a:pPr>
            <a:r>
              <a:rPr b="0" lang="en-IN" sz="1600" spc="-1" strike="noStrike">
                <a:solidFill>
                  <a:srgbClr val="000000"/>
                </a:solidFill>
                <a:latin typeface="Century Gothic"/>
                <a:ea typeface="DejaVu Sans"/>
              </a:rPr>
              <a:t>TITLE: "Is my understanding of MAKE correct?"</a:t>
            </a:r>
            <a:endParaRPr b="0" lang="en-IN" sz="1600" spc="-1" strike="noStrike">
              <a:latin typeface="Arial"/>
            </a:endParaRPr>
          </a:p>
          <a:p>
            <a:pPr>
              <a:lnSpc>
                <a:spcPct val="100000"/>
              </a:lnSpc>
              <a:spcBef>
                <a:spcPts val="360"/>
              </a:spcBef>
              <a:spcAft>
                <a:spcPts val="601"/>
              </a:spcAft>
            </a:pPr>
            <a:r>
              <a:rPr b="0" lang="en-IN" sz="1600" spc="-1" strike="noStrike">
                <a:solidFill>
                  <a:srgbClr val="000000"/>
                </a:solidFill>
                <a:latin typeface="Century Gothic"/>
                <a:ea typeface="DejaVu Sans"/>
              </a:rPr>
              <a:t>BODY: "&lt;p&gt;Taking the GNU make application as an example, when I create a makefile it is likened to a Visual Studio project file in that it contains the list of files and other items needed to compile an application. The makefile contains the path to the compiler as well as the path to all the files that could possibly be used in the compiling operation. The MAKE application reads the makefile and combines the sources into 1 file which the compiler then reads and converts into the relevant assembly/machine code.&lt;/p&gt;</a:t>
            </a:r>
            <a:endParaRPr b="0" lang="en-IN" sz="1600" spc="-1" strike="noStrike">
              <a:latin typeface="Arial"/>
            </a:endParaRPr>
          </a:p>
          <a:p>
            <a:pPr>
              <a:lnSpc>
                <a:spcPct val="100000"/>
              </a:lnSpc>
              <a:spcBef>
                <a:spcPts val="360"/>
              </a:spcBef>
              <a:spcAft>
                <a:spcPts val="601"/>
              </a:spcAft>
            </a:pPr>
            <a:r>
              <a:rPr b="0" lang="en-IN" sz="1600" spc="-1" strike="noStrike">
                <a:solidFill>
                  <a:srgbClr val="000000"/>
                </a:solidFill>
                <a:latin typeface="Century Gothic"/>
                <a:ea typeface="DejaVu Sans"/>
              </a:rPr>
              <a:t>&lt;p&gt;The #include directive is a directive that tells the make file to:""include the contents of this file into this point of the larger file that you're making to feed to the compiler then resume with the current file"".&lt;/p&gt;&lt;p&gt;The MAKE application also tells the compiler where to ""emit"" the result of the compile operation once the compiling is completed. In this regard a Visual Studio .csproj file is technically a XML based makefile for a Microsoft specific MAKE application.&lt;/p&gt;&lt;p&gt;Is this understanding of makefiles correct?&lt;/p&gt;"</a:t>
            </a:r>
            <a:endParaRPr b="0" lang="en-IN" sz="1600" spc="-1" strike="noStrike">
              <a:latin typeface="Arial"/>
            </a:endParaRPr>
          </a:p>
          <a:p>
            <a:pPr>
              <a:lnSpc>
                <a:spcPct val="100000"/>
              </a:lnSpc>
              <a:spcBef>
                <a:spcPts val="360"/>
              </a:spcBef>
              <a:spcAft>
                <a:spcPts val="601"/>
              </a:spcAft>
            </a:pPr>
            <a:r>
              <a:rPr b="0" lang="en-IN" sz="1600" spc="-1" strike="noStrike">
                <a:solidFill>
                  <a:srgbClr val="000000"/>
                </a:solidFill>
                <a:latin typeface="Century Gothic"/>
                <a:ea typeface="DejaVu Sans"/>
              </a:rPr>
              <a:t>TAGS: "visual-studio makefile gnu"</a:t>
            </a:r>
            <a:endParaRPr b="0" lang="en-IN" sz="1600" spc="-1" strike="noStrike">
              <a:latin typeface="Arial"/>
            </a:endParaRPr>
          </a:p>
        </p:txBody>
      </p:sp>
      <p:sp>
        <p:nvSpPr>
          <p:cNvPr id="140" name="CustomShape 2"/>
          <p:cNvSpPr/>
          <p:nvPr/>
        </p:nvSpPr>
        <p:spPr>
          <a:xfrm>
            <a:off x="810000" y="447120"/>
            <a:ext cx="10568880" cy="96732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1" strike="noStrike">
                <a:solidFill>
                  <a:srgbClr val="ffffff"/>
                </a:solidFill>
                <a:latin typeface="Century Gothic"/>
                <a:ea typeface="DejaVu Sans"/>
              </a:rPr>
              <a:t>Data Sample Point</a:t>
            </a:r>
            <a:endParaRPr b="0" lang="en-IN" sz="40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792000" y="1944000"/>
            <a:ext cx="9851040" cy="4810680"/>
          </a:xfrm>
          <a:prstGeom prst="rect">
            <a:avLst/>
          </a:prstGeom>
          <a:noFill/>
          <a:ln>
            <a:noFill/>
          </a:ln>
        </p:spPr>
        <p:style>
          <a:lnRef idx="0"/>
          <a:fillRef idx="0"/>
          <a:effectRef idx="0"/>
          <a:fontRef idx="minor"/>
        </p:style>
        <p:txBody>
          <a:bodyPr lIns="90000" rIns="90000" tIns="45000" bIns="45000" anchor="ctr">
            <a:normAutofit/>
          </a:bodyPr>
          <a:p>
            <a:pPr>
              <a:lnSpc>
                <a:spcPct val="100000"/>
              </a:lnSpc>
              <a:spcBef>
                <a:spcPts val="360"/>
              </a:spcBef>
              <a:spcAft>
                <a:spcPts val="601"/>
              </a:spcAft>
            </a:pPr>
            <a:r>
              <a:rPr b="1" lang="en-IN" sz="1600" spc="-1" strike="noStrike">
                <a:solidFill>
                  <a:srgbClr val="000000"/>
                </a:solidFill>
                <a:latin typeface="Century Gothic"/>
                <a:ea typeface="DejaVu Sans"/>
              </a:rPr>
              <a:t>Micro-Averaged F1-Score (Mean F Score) :</a:t>
            </a:r>
            <a:r>
              <a:rPr b="0" lang="en-IN" sz="1600" spc="-1" strike="noStrike">
                <a:solidFill>
                  <a:srgbClr val="000000"/>
                </a:solidFill>
                <a:latin typeface="Century Gothic"/>
                <a:ea typeface="DejaVu Sans"/>
              </a:rPr>
              <a:t> The F1 score can be interpreted as a weighted average of the precision and recall, where an F1 score reaches its best value at 1 and worst score at 0. The relative contribution of precision and recall to the F1 score are equal. The formula for the F1 score is:</a:t>
            </a:r>
            <a:endParaRPr b="0" lang="en-IN" sz="1600" spc="-1" strike="noStrike">
              <a:latin typeface="Arial"/>
            </a:endParaRPr>
          </a:p>
          <a:p>
            <a:pPr>
              <a:lnSpc>
                <a:spcPct val="100000"/>
              </a:lnSpc>
              <a:spcBef>
                <a:spcPts val="360"/>
              </a:spcBef>
              <a:spcAft>
                <a:spcPts val="601"/>
              </a:spcAft>
            </a:pPr>
            <a:r>
              <a:rPr b="0" lang="en-IN" sz="1600" spc="-1" strike="noStrike">
                <a:solidFill>
                  <a:srgbClr val="000000"/>
                </a:solidFill>
                <a:latin typeface="Century Gothic"/>
                <a:ea typeface="DejaVu Sans"/>
              </a:rPr>
              <a:t>F1 = 2 * (precision * recall) / (precision + recall)</a:t>
            </a:r>
            <a:endParaRPr b="0" lang="en-IN" sz="1600" spc="-1" strike="noStrike">
              <a:latin typeface="Arial"/>
            </a:endParaRPr>
          </a:p>
          <a:p>
            <a:pPr>
              <a:lnSpc>
                <a:spcPct val="100000"/>
              </a:lnSpc>
              <a:spcBef>
                <a:spcPts val="360"/>
              </a:spcBef>
              <a:spcAft>
                <a:spcPts val="601"/>
              </a:spcAft>
            </a:pPr>
            <a:r>
              <a:rPr b="0" lang="en-IN" sz="1600" spc="-1" strike="noStrike">
                <a:solidFill>
                  <a:srgbClr val="000000"/>
                </a:solidFill>
                <a:latin typeface="Century Gothic"/>
                <a:ea typeface="DejaVu Sans"/>
              </a:rPr>
              <a:t>In the multi-class and multi-label case, this is the weighted average of the F1 score of each class. </a:t>
            </a:r>
            <a:endParaRPr b="0" lang="en-IN" sz="1600" spc="-1" strike="noStrike">
              <a:latin typeface="Arial"/>
            </a:endParaRPr>
          </a:p>
          <a:p>
            <a:pPr>
              <a:lnSpc>
                <a:spcPct val="100000"/>
              </a:lnSpc>
              <a:spcBef>
                <a:spcPts val="360"/>
              </a:spcBef>
              <a:spcAft>
                <a:spcPts val="601"/>
              </a:spcAft>
            </a:pPr>
            <a:r>
              <a:rPr b="0" lang="en-IN" sz="1600" spc="-1" strike="noStrike">
                <a:solidFill>
                  <a:srgbClr val="000000"/>
                </a:solidFill>
                <a:latin typeface="Century Gothic"/>
                <a:ea typeface="DejaVu Sans"/>
              </a:rPr>
              <a:t>If we want to predict any of the tags we should have a high precision value i.e, we have to be really sure that the predicted tag belongs to the given question. Also, we want to have a high Recal rate, which means If the tag actually supposed to be present, we want it to be present most number of times. So mertic considered is f1 score.</a:t>
            </a:r>
            <a:endParaRPr b="0" lang="en-IN" sz="1600" spc="-1" strike="noStrike">
              <a:latin typeface="Arial"/>
            </a:endParaRPr>
          </a:p>
        </p:txBody>
      </p:sp>
      <p:sp>
        <p:nvSpPr>
          <p:cNvPr id="142" name="CustomShape 2"/>
          <p:cNvSpPr/>
          <p:nvPr/>
        </p:nvSpPr>
        <p:spPr>
          <a:xfrm>
            <a:off x="810000" y="447120"/>
            <a:ext cx="10568880" cy="96732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1" strike="noStrike">
                <a:solidFill>
                  <a:srgbClr val="ffffff"/>
                </a:solidFill>
                <a:latin typeface="Century Gothic"/>
                <a:ea typeface="DejaVu Sans"/>
              </a:rPr>
              <a:t>Performance Metrics</a:t>
            </a:r>
            <a:endParaRPr b="0" lang="en-IN" sz="40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810000" y="447120"/>
            <a:ext cx="10570320" cy="96876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1" strike="noStrike">
                <a:solidFill>
                  <a:srgbClr val="ffffff"/>
                </a:solidFill>
                <a:latin typeface="Century Gothic"/>
                <a:ea typeface="Noto Sans CJK SC Regular"/>
              </a:rPr>
              <a:t>Exploratory Data Analysis- Tags analysis</a:t>
            </a:r>
            <a:endParaRPr b="0" lang="en-IN" sz="4000" spc="-1" strike="noStrike">
              <a:latin typeface="Arial"/>
            </a:endParaRPr>
          </a:p>
        </p:txBody>
      </p:sp>
      <p:pic>
        <p:nvPicPr>
          <p:cNvPr id="144" name="Picture 4" descr=""/>
          <p:cNvPicPr/>
          <p:nvPr/>
        </p:nvPicPr>
        <p:blipFill>
          <a:blip r:embed="rId1"/>
          <a:srcRect l="0" t="3519" r="0" b="9079"/>
          <a:stretch/>
        </p:blipFill>
        <p:spPr>
          <a:xfrm>
            <a:off x="4968000" y="2448000"/>
            <a:ext cx="7079400" cy="3527640"/>
          </a:xfrm>
          <a:prstGeom prst="rect">
            <a:avLst/>
          </a:prstGeom>
          <a:ln>
            <a:noFill/>
          </a:ln>
        </p:spPr>
      </p:pic>
      <p:sp>
        <p:nvSpPr>
          <p:cNvPr id="145" name="CustomShape 2"/>
          <p:cNvSpPr/>
          <p:nvPr/>
        </p:nvSpPr>
        <p:spPr>
          <a:xfrm>
            <a:off x="288000" y="3096720"/>
            <a:ext cx="4679640" cy="1798920"/>
          </a:xfrm>
          <a:prstGeom prst="rect">
            <a:avLst/>
          </a:prstGeom>
          <a:noFill/>
          <a:ln>
            <a:noFill/>
          </a:ln>
        </p:spPr>
        <p:style>
          <a:lnRef idx="0"/>
          <a:fillRef idx="0"/>
          <a:effectRef idx="0"/>
          <a:fontRef idx="minor"/>
        </p:style>
        <p:txBody>
          <a:bodyPr lIns="90000" rIns="90000" tIns="45000" bIns="45000" anchor="ctr">
            <a:normAutofit/>
          </a:bodyPr>
          <a:p>
            <a:pPr>
              <a:lnSpc>
                <a:spcPct val="100000"/>
              </a:lnSpc>
              <a:spcBef>
                <a:spcPts val="360"/>
              </a:spcBef>
              <a:spcAft>
                <a:spcPts val="601"/>
              </a:spcAft>
            </a:pPr>
            <a:endParaRPr b="0" lang="en-IN" sz="1800" spc="-1" strike="noStrike">
              <a:latin typeface="Arial"/>
            </a:endParaRPr>
          </a:p>
          <a:p>
            <a:pPr marL="216000" indent="-214920">
              <a:lnSpc>
                <a:spcPct val="150000"/>
              </a:lnSpc>
              <a:spcAft>
                <a:spcPts val="34"/>
              </a:spcAft>
              <a:buClr>
                <a:srgbClr val="000000"/>
              </a:buClr>
              <a:buSzPct val="45000"/>
              <a:buFont typeface="Wingdings" charset="2"/>
              <a:buChar char=""/>
            </a:pPr>
            <a:r>
              <a:rPr b="0" lang="en-IN" sz="1800" spc="-1" strike="noStrike">
                <a:solidFill>
                  <a:srgbClr val="000000"/>
                </a:solidFill>
                <a:latin typeface="Century Gothic"/>
                <a:ea typeface="Noto Sans CJK SC Regular"/>
              </a:rPr>
              <a:t>Minimum number of tags per question: 1</a:t>
            </a:r>
            <a:endParaRPr b="0" lang="en-IN" sz="1800" spc="-1" strike="noStrike">
              <a:latin typeface="Arial"/>
            </a:endParaRPr>
          </a:p>
          <a:p>
            <a:pPr marL="216000" indent="-214920">
              <a:lnSpc>
                <a:spcPct val="150000"/>
              </a:lnSpc>
              <a:spcAft>
                <a:spcPts val="34"/>
              </a:spcAft>
              <a:buClr>
                <a:srgbClr val="000000"/>
              </a:buClr>
              <a:buSzPct val="45000"/>
              <a:buFont typeface="Wingdings" charset="2"/>
              <a:buChar char=""/>
            </a:pPr>
            <a:r>
              <a:rPr b="0" lang="en-IN" sz="1800" spc="-1" strike="noStrike">
                <a:solidFill>
                  <a:srgbClr val="000000"/>
                </a:solidFill>
                <a:latin typeface="Century Gothic"/>
                <a:ea typeface="Noto Sans CJK SC Regular"/>
              </a:rPr>
              <a:t>Maximum number of tags per question: 5</a:t>
            </a:r>
            <a:endParaRPr b="0" lang="en-IN" sz="1800" spc="-1" strike="noStrike">
              <a:latin typeface="Arial"/>
            </a:endParaRPr>
          </a:p>
          <a:p>
            <a:pPr marL="216000" indent="-214920">
              <a:lnSpc>
                <a:spcPct val="150000"/>
              </a:lnSpc>
              <a:spcAft>
                <a:spcPts val="34"/>
              </a:spcAft>
              <a:buClr>
                <a:srgbClr val="000000"/>
              </a:buClr>
              <a:buSzPct val="45000"/>
              <a:buFont typeface="Wingdings" charset="2"/>
              <a:buChar char=""/>
            </a:pPr>
            <a:r>
              <a:rPr b="0" lang="en-IN" sz="1800" spc="-1" strike="noStrike">
                <a:solidFill>
                  <a:srgbClr val="000000"/>
                </a:solidFill>
                <a:latin typeface="Century Gothic"/>
                <a:ea typeface="Noto Sans CJK SC Regular"/>
              </a:rPr>
              <a:t>Avg. number of tags per question: 2.887779</a:t>
            </a:r>
            <a:endParaRPr b="0" lang="en-IN" sz="1800" spc="-1" strike="noStrike">
              <a:latin typeface="Arial"/>
            </a:endParaRPr>
          </a:p>
          <a:p>
            <a:pPr marL="216000" indent="-214920">
              <a:lnSpc>
                <a:spcPct val="150000"/>
              </a:lnSpc>
              <a:spcAft>
                <a:spcPts val="34"/>
              </a:spcAft>
              <a:buClr>
                <a:srgbClr val="000000"/>
              </a:buClr>
              <a:buSzPct val="45000"/>
              <a:buFont typeface="Wingdings" charset="2"/>
              <a:buChar char=""/>
            </a:pPr>
            <a:r>
              <a:rPr b="0" lang="en-IN" sz="1800" spc="-1" strike="noStrike">
                <a:solidFill>
                  <a:srgbClr val="000000"/>
                </a:solidFill>
                <a:latin typeface="Century Gothic"/>
                <a:ea typeface="DejaVu Sans"/>
              </a:rPr>
              <a:t>Questions with 3 tags are maximum</a:t>
            </a:r>
            <a:endParaRPr b="0" lang="en-IN" sz="1800" spc="-1" strike="noStrike">
              <a:latin typeface="Arial"/>
            </a:endParaRPr>
          </a:p>
        </p:txBody>
      </p:sp>
      <p:sp>
        <p:nvSpPr>
          <p:cNvPr id="146" name="CustomShape 3"/>
          <p:cNvSpPr/>
          <p:nvPr/>
        </p:nvSpPr>
        <p:spPr>
          <a:xfrm>
            <a:off x="7128000" y="6120000"/>
            <a:ext cx="2735640" cy="287640"/>
          </a:xfrm>
          <a:prstGeom prst="rect">
            <a:avLst/>
          </a:prstGeom>
          <a:noFill/>
          <a:ln>
            <a:no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entury Gothic"/>
                <a:ea typeface="DejaVu Sans"/>
              </a:rPr>
              <a:t>Fig1 :Question wise tag count</a:t>
            </a:r>
            <a:endParaRPr b="0" lang="en-IN" sz="1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Persuasive speech outline </Template>
  <TotalTime>535</TotalTime>
  <Application>LibreOffice/6.0.7.3$Linux_X86_64 LibreOffice_project/00m0$Build-3</Application>
  <Words>1717</Words>
  <Paragraphs>206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2019-04-29T13:44:42Z</dcterms:created>
  <dc:creator/>
  <dc:description/>
  <dc:language>en-IN</dc:language>
  <cp:lastModifiedBy/>
  <dcterms:modified xsi:type="dcterms:W3CDTF">2019-11-13T11:46:51Z</dcterms:modified>
  <cp:revision>57</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0x010100DEEA25CC0A0AC24199CDC46C25B8B0BC</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21</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21</vt:i4>
  </property>
</Properties>
</file>