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13"/>
  </p:notesMasterIdLst>
  <p:sldIdLst>
    <p:sldId id="256" r:id="rId3"/>
    <p:sldId id="462" r:id="rId4"/>
    <p:sldId id="399" r:id="rId5"/>
    <p:sldId id="464" r:id="rId6"/>
    <p:sldId id="401" r:id="rId7"/>
    <p:sldId id="416" r:id="rId8"/>
    <p:sldId id="465" r:id="rId9"/>
    <p:sldId id="466" r:id="rId10"/>
    <p:sldId id="467" r:id="rId11"/>
    <p:sldId id="276"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68" userDrawn="1">
          <p15:clr>
            <a:srgbClr val="A4A3A4"/>
          </p15:clr>
        </p15:guide>
        <p15:guide id="2" pos="432" userDrawn="1">
          <p15:clr>
            <a:srgbClr val="A4A3A4"/>
          </p15:clr>
        </p15:guide>
        <p15:guide id="3" pos="72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ma Pant" initials="MP" lastIdx="30" clrIdx="0">
    <p:extLst/>
  </p:cmAuthor>
  <p:cmAuthor id="2" name="Vikas Dhyani" initials="VD" lastIdx="10" clrIdx="1"/>
  <p:cmAuthor id="3" name="Puja Sharma" initials="P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9F9EA"/>
    <a:srgbClr val="D9D9D9"/>
    <a:srgbClr val="A3CE88"/>
    <a:srgbClr val="B5D8A0"/>
    <a:srgbClr val="D8FCF5"/>
    <a:srgbClr val="B4FAED"/>
    <a:srgbClr val="607D8B"/>
    <a:srgbClr val="4CAAE2"/>
    <a:srgbClr val="607E8C"/>
    <a:srgbClr val="E8E8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149" autoAdjust="0"/>
    <p:restoredTop sz="95377" autoAdjust="0"/>
  </p:normalViewPr>
  <p:slideViewPr>
    <p:cSldViewPr>
      <p:cViewPr varScale="1">
        <p:scale>
          <a:sx n="87" d="100"/>
          <a:sy n="87" d="100"/>
        </p:scale>
        <p:origin x="-264" y="-84"/>
      </p:cViewPr>
      <p:guideLst>
        <p:guide orient="horz" pos="768"/>
        <p:guide pos="432"/>
        <p:guide pos="7248"/>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266D1-FC4D-4E97-B5B5-AF5A84771088}" type="datetimeFigureOut">
              <a:rPr lang="en-IN" smtClean="0"/>
              <a:pPr/>
              <a:t>29-04-2016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4905E-B8D1-4395-A652-E8EEA19F017D}" type="slidenum">
              <a:rPr lang="en-IN" smtClean="0"/>
              <a:pPr/>
              <a:t>‹#›</a:t>
            </a:fld>
            <a:endParaRPr lang="en-IN" dirty="0"/>
          </a:p>
        </p:txBody>
      </p:sp>
    </p:spTree>
    <p:extLst>
      <p:ext uri="{BB962C8B-B14F-4D97-AF65-F5344CB8AC3E}">
        <p14:creationId xmlns="" xmlns:p14="http://schemas.microsoft.com/office/powerpoint/2010/main" val="142901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4905E-B8D1-4395-A652-E8EEA19F017D}" type="slidenum">
              <a:rPr lang="en-IN" smtClean="0"/>
              <a:pPr/>
              <a:t>3</a:t>
            </a:fld>
            <a:endParaRPr lang="en-IN" dirty="0"/>
          </a:p>
        </p:txBody>
      </p:sp>
    </p:spTree>
    <p:extLst>
      <p:ext uri="{BB962C8B-B14F-4D97-AF65-F5344CB8AC3E}">
        <p14:creationId xmlns="" xmlns:p14="http://schemas.microsoft.com/office/powerpoint/2010/main" val="299134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4905E-B8D1-4395-A652-E8EEA19F017D}" type="slidenum">
              <a:rPr lang="en-IN" smtClean="0"/>
              <a:pPr/>
              <a:t>4</a:t>
            </a:fld>
            <a:endParaRPr lang="en-IN" dirty="0"/>
          </a:p>
        </p:txBody>
      </p:sp>
    </p:spTree>
    <p:extLst>
      <p:ext uri="{BB962C8B-B14F-4D97-AF65-F5344CB8AC3E}">
        <p14:creationId xmlns="" xmlns:p14="http://schemas.microsoft.com/office/powerpoint/2010/main" val="342732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84905E-B8D1-4395-A652-E8EEA19F017D}" type="slidenum">
              <a:rPr lang="en-IN" smtClean="0"/>
              <a:pPr/>
              <a:t>6</a:t>
            </a:fld>
            <a:endParaRPr lang="en-IN" dirty="0"/>
          </a:p>
        </p:txBody>
      </p:sp>
    </p:spTree>
    <p:extLst>
      <p:ext uri="{BB962C8B-B14F-4D97-AF65-F5344CB8AC3E}">
        <p14:creationId xmlns="" xmlns:p14="http://schemas.microsoft.com/office/powerpoint/2010/main" val="357309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1.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1.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1.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1.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1.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ppt_cov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1"/>
          <p:cNvSpPr txBox="1">
            <a:spLocks/>
          </p:cNvSpPr>
          <p:nvPr userDrawn="1"/>
        </p:nvSpPr>
        <p:spPr>
          <a:xfrm>
            <a:off x="3522134" y="2466975"/>
            <a:ext cx="8185151" cy="1843088"/>
          </a:xfrm>
          <a:prstGeom prst="rect">
            <a:avLst/>
          </a:prstGeom>
          <a:effectLst>
            <a:outerShdw blurRad="50800" dist="38100" dir="5400000" algn="t" rotWithShape="0">
              <a:schemeClr val="tx1">
                <a:lumMod val="75000"/>
                <a:lumOff val="25000"/>
                <a:alpha val="0"/>
              </a:scheme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US" altLang="en-US" sz="4000" b="1" dirty="0">
              <a:solidFill>
                <a:srgbClr val="00B0F0"/>
              </a:solidFill>
              <a:latin typeface="MS Reference Sans Serif" panose="020B0604030504040204" pitchFamily="34" charset="0"/>
            </a:endParaRPr>
          </a:p>
        </p:txBody>
      </p:sp>
      <p:sp>
        <p:nvSpPr>
          <p:cNvPr id="4"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Tree>
    <p:extLst>
      <p:ext uri="{BB962C8B-B14F-4D97-AF65-F5344CB8AC3E}">
        <p14:creationId xmlns="" xmlns:p14="http://schemas.microsoft.com/office/powerpoint/2010/main" val="369650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Activity</a:t>
            </a:r>
            <a:endParaRPr lang="en-US" dirty="0"/>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21024" y="5062330"/>
            <a:ext cx="2566176" cy="1397208"/>
          </a:xfrm>
          <a:prstGeom prst="rect">
            <a:avLst/>
          </a:prstGeom>
        </p:spPr>
      </p:pic>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2946902511"/>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Practic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Practice</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0182" y="4784035"/>
            <a:ext cx="1852217" cy="1797740"/>
          </a:xfrm>
          <a:prstGeom prst="rect">
            <a:avLst/>
          </a:prstGeom>
        </p:spPr>
      </p:pic>
    </p:spTree>
    <p:extLst>
      <p:ext uri="{BB962C8B-B14F-4D97-AF65-F5344CB8AC3E}">
        <p14:creationId xmlns="" xmlns:p14="http://schemas.microsoft.com/office/powerpoint/2010/main" val="3180412475"/>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AQ'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Frequently Asked Questions</a:t>
            </a:r>
            <a:endParaRPr lang="en-US" dirty="0"/>
          </a:p>
        </p:txBody>
      </p:sp>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859618" y="5039897"/>
            <a:ext cx="2332383" cy="1604466"/>
          </a:xfrm>
          <a:prstGeom prst="rect">
            <a:avLst/>
          </a:prstGeom>
        </p:spPr>
      </p:pic>
      <p:sp>
        <p:nvSpPr>
          <p:cNvPr id="10" name="Text Placeholder 9"/>
          <p:cNvSpPr>
            <a:spLocks noGrp="1"/>
          </p:cNvSpPr>
          <p:nvPr>
            <p:ph type="body" sz="quarter" idx="10" hasCustomPrompt="1"/>
          </p:nvPr>
        </p:nvSpPr>
        <p:spPr>
          <a:xfrm>
            <a:off x="609600" y="1316038"/>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28" name="Text Placeholder 9"/>
          <p:cNvSpPr>
            <a:spLocks noGrp="1"/>
          </p:cNvSpPr>
          <p:nvPr>
            <p:ph type="body" sz="quarter" idx="11" hasCustomPrompt="1"/>
          </p:nvPr>
        </p:nvSpPr>
        <p:spPr>
          <a:xfrm>
            <a:off x="609600" y="2274030"/>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
        <p:nvSpPr>
          <p:cNvPr id="29" name="Text Placeholder 9"/>
          <p:cNvSpPr>
            <a:spLocks noGrp="1"/>
          </p:cNvSpPr>
          <p:nvPr>
            <p:ph type="body" sz="quarter" idx="12" hasCustomPrompt="1"/>
          </p:nvPr>
        </p:nvSpPr>
        <p:spPr>
          <a:xfrm>
            <a:off x="618437" y="3151464"/>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30" name="Text Placeholder 9"/>
          <p:cNvSpPr>
            <a:spLocks noGrp="1"/>
          </p:cNvSpPr>
          <p:nvPr>
            <p:ph type="body" sz="quarter" idx="13" hasCustomPrompt="1"/>
          </p:nvPr>
        </p:nvSpPr>
        <p:spPr>
          <a:xfrm>
            <a:off x="618437" y="41094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
        <p:nvSpPr>
          <p:cNvPr id="31" name="Text Placeholder 9"/>
          <p:cNvSpPr>
            <a:spLocks noGrp="1"/>
          </p:cNvSpPr>
          <p:nvPr>
            <p:ph type="body" sz="quarter" idx="14" hasCustomPrompt="1"/>
          </p:nvPr>
        </p:nvSpPr>
        <p:spPr>
          <a:xfrm>
            <a:off x="653776" y="4980260"/>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32" name="Text Placeholder 9"/>
          <p:cNvSpPr>
            <a:spLocks noGrp="1"/>
          </p:cNvSpPr>
          <p:nvPr>
            <p:ph type="body" sz="quarter" idx="15" hasCustomPrompt="1"/>
          </p:nvPr>
        </p:nvSpPr>
        <p:spPr>
          <a:xfrm>
            <a:off x="653776" y="5938252"/>
            <a:ext cx="10972800" cy="521287"/>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Tree>
    <p:extLst>
      <p:ext uri="{BB962C8B-B14F-4D97-AF65-F5344CB8AC3E}">
        <p14:creationId xmlns="" xmlns:p14="http://schemas.microsoft.com/office/powerpoint/2010/main" val="11795463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nd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3" name="Content Placeholder 2"/>
          <p:cNvSpPr>
            <a:spLocks noGrp="1"/>
          </p:cNvSpPr>
          <p:nvPr>
            <p:ph idx="1"/>
          </p:nvPr>
        </p:nvSpPr>
        <p:spPr>
          <a:xfrm>
            <a:off x="609600" y="1316168"/>
            <a:ext cx="10972800" cy="4525963"/>
          </a:xfrm>
        </p:spPr>
        <p:txBody>
          <a:bodyPr/>
          <a:lstStyle>
            <a:lvl1pPr marL="0" indent="0">
              <a:spcBef>
                <a:spcPts val="600"/>
              </a:spcBef>
              <a:spcAft>
                <a:spcPts val="600"/>
              </a:spcAft>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
        <p:nvSpPr>
          <p:cNvPr id="2" name="Title 1"/>
          <p:cNvSpPr>
            <a:spLocks noGrp="1"/>
          </p:cNvSpPr>
          <p:nvPr>
            <p:ph type="title"/>
          </p:nvPr>
        </p:nvSpPr>
        <p:spPr>
          <a:xfrm>
            <a:off x="795131" y="261386"/>
            <a:ext cx="8040564" cy="690348"/>
          </a:xfrm>
        </p:spPr>
        <p:txBody>
          <a:bodyPr/>
          <a:lstStyle>
            <a:lvl1pPr algn="l">
              <a:defRPr sz="2400" b="1" baseline="0">
                <a:solidFill>
                  <a:srgbClr val="00B0F0"/>
                </a:solidFill>
                <a:latin typeface="Helvetica" panose="020B0604020202020204" pitchFamily="34" charset="0"/>
                <a:cs typeface="Helvetica" panose="020B0604020202020204" pitchFamily="34" charset="0"/>
              </a:defRPr>
            </a:lvl1pPr>
          </a:lstStyle>
          <a:p>
            <a:endParaRPr lang="en-IN" dirty="0"/>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6870403" y="4863548"/>
            <a:ext cx="5099349" cy="1595990"/>
          </a:xfrm>
          <a:prstGeom prst="rect">
            <a:avLst/>
          </a:prstGeom>
        </p:spPr>
      </p:pic>
    </p:spTree>
    <p:extLst>
      <p:ext uri="{BB962C8B-B14F-4D97-AF65-F5344CB8AC3E}">
        <p14:creationId xmlns="" xmlns:p14="http://schemas.microsoft.com/office/powerpoint/2010/main" val="33262163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ession Summar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Session Summary</a:t>
            </a:r>
            <a:endParaRPr lang="en-US" dirty="0"/>
          </a:p>
        </p:txBody>
      </p:sp>
      <p:sp>
        <p:nvSpPr>
          <p:cNvPr id="3" name="Content Placeholder 2"/>
          <p:cNvSpPr>
            <a:spLocks noGrp="1"/>
          </p:cNvSpPr>
          <p:nvPr>
            <p:ph idx="1"/>
          </p:nvPr>
        </p:nvSpPr>
        <p:spPr>
          <a:xfrm>
            <a:off x="609600" y="1316168"/>
            <a:ext cx="10972800" cy="4525963"/>
          </a:xfrm>
        </p:spPr>
        <p:txBody>
          <a:bodyPr/>
          <a:lstStyle>
            <a:lvl1pPr marL="342900" indent="-342900">
              <a:buClr>
                <a:srgbClr val="00B0F0"/>
              </a:buClr>
              <a:buSzPct val="100000"/>
              <a:buFont typeface="Arial" pitchFamily="34" charset="0"/>
              <a:buChar char="•"/>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
        <p:nvSpPr>
          <p:cNvPr id="11"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83997" y="5062330"/>
            <a:ext cx="2203204" cy="1579770"/>
          </a:xfrm>
          <a:prstGeom prst="rect">
            <a:avLst/>
          </a:prstGeom>
        </p:spPr>
      </p:pic>
    </p:spTree>
    <p:extLst>
      <p:ext uri="{BB962C8B-B14F-4D97-AF65-F5344CB8AC3E}">
        <p14:creationId xmlns="" xmlns:p14="http://schemas.microsoft.com/office/powerpoint/2010/main" val="311146954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35FBFE9F-AD87-4D87-9F34-60CC080DA199}"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4"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809E36"/>
              </a:buClr>
              <a:buSzPct val="80000"/>
              <a:buFont typeface="Courier New" pitchFamily="49" charset="0"/>
              <a:buChar char="o"/>
              <a:defRPr sz="1800" b="0">
                <a:solidFill>
                  <a:schemeClr val="tx1">
                    <a:lumMod val="65000"/>
                    <a:lumOff val="35000"/>
                  </a:schemeClr>
                </a:solidFill>
                <a:latin typeface="Calibri" pitchFamily="34" charset="0"/>
              </a:defRPr>
            </a:lvl2pPr>
            <a:lvl3pPr>
              <a:buClr>
                <a:srgbClr val="7F9E36"/>
              </a:buClr>
              <a:buFont typeface="Calibri" pitchFamily="34" charset="0"/>
              <a:buChar char="–"/>
              <a:defRPr lang="en-US" sz="1600" b="0" kern="1200" dirty="0" smtClean="0">
                <a:solidFill>
                  <a:schemeClr val="tx1">
                    <a:lumMod val="65000"/>
                    <a:lumOff val="35000"/>
                  </a:schemeClr>
                </a:solidFill>
                <a:latin typeface="Calibri" pitchFamily="34" charset="0"/>
                <a:ea typeface="+mn-ea"/>
                <a:cs typeface="+mn-cs"/>
              </a:defRPr>
            </a:lvl3pPr>
            <a:lvl4pPr>
              <a:buClr>
                <a:srgbClr val="809E36"/>
              </a:buClr>
              <a:buFont typeface="Arial" pitchFamily="34" charset="0"/>
              <a:buChar char="›"/>
              <a:defRPr sz="1600" b="0">
                <a:solidFill>
                  <a:schemeClr val="tx1">
                    <a:lumMod val="65000"/>
                    <a:lumOff val="35000"/>
                  </a:schemeClr>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Discussion</a:t>
            </a:r>
            <a:endParaRPr lang="en-US" dirty="0"/>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272166" y="5221357"/>
            <a:ext cx="2310233" cy="1177856"/>
          </a:xfrm>
          <a:prstGeom prst="rect">
            <a:avLst/>
          </a:prstGeom>
        </p:spPr>
      </p:pic>
    </p:spTree>
    <p:extLst>
      <p:ext uri="{BB962C8B-B14F-4D97-AF65-F5344CB8AC3E}">
        <p14:creationId xmlns="" xmlns:p14="http://schemas.microsoft.com/office/powerpoint/2010/main" val="21538555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ny Question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Any Questions ?</a:t>
            </a:r>
            <a:endParaRPr lang="en-US" dirty="0"/>
          </a:p>
        </p:txBody>
      </p:sp>
      <p:pic>
        <p:nvPicPr>
          <p:cNvPr id="3" name="Picture 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239396" y="5035827"/>
            <a:ext cx="1343003" cy="1496889"/>
          </a:xfrm>
          <a:prstGeom prst="rect">
            <a:avLst/>
          </a:prstGeom>
        </p:spPr>
      </p:pic>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214309711"/>
      </p:ext>
    </p:extLst>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Steps</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24797" y="5255605"/>
            <a:ext cx="2342137" cy="1533650"/>
          </a:xfrm>
          <a:prstGeom prst="rect">
            <a:avLst/>
          </a:prstGeom>
        </p:spPr>
      </p:pic>
    </p:spTree>
    <p:extLst>
      <p:ext uri="{BB962C8B-B14F-4D97-AF65-F5344CB8AC3E}">
        <p14:creationId xmlns="" xmlns:p14="http://schemas.microsoft.com/office/powerpoint/2010/main" val="2966930989"/>
      </p:ext>
    </p:extLst>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reading">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Pre-Reading</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88939" y="5002371"/>
            <a:ext cx="2098261" cy="1740701"/>
          </a:xfrm>
          <a:prstGeom prst="rect">
            <a:avLst/>
          </a:prstGeom>
        </p:spPr>
      </p:pic>
    </p:spTree>
    <p:extLst>
      <p:ext uri="{BB962C8B-B14F-4D97-AF65-F5344CB8AC3E}">
        <p14:creationId xmlns="" xmlns:p14="http://schemas.microsoft.com/office/powerpoint/2010/main" val="2680940322"/>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 organizer">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Advance Organizer </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grpSp>
        <p:nvGrpSpPr>
          <p:cNvPr id="8" name="Group 7"/>
          <p:cNvGrpSpPr/>
          <p:nvPr userDrawn="1"/>
        </p:nvGrpSpPr>
        <p:grpSpPr>
          <a:xfrm>
            <a:off x="2516497" y="1722226"/>
            <a:ext cx="6600292" cy="4922307"/>
            <a:chOff x="3700017" y="1660918"/>
            <a:chExt cx="2920875" cy="2656372"/>
          </a:xfrm>
        </p:grpSpPr>
        <p:sp>
          <p:nvSpPr>
            <p:cNvPr id="11" name="Freeform 10"/>
            <p:cNvSpPr/>
            <p:nvPr/>
          </p:nvSpPr>
          <p:spPr>
            <a:xfrm>
              <a:off x="4187090" y="166091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2" name="Freeform 11"/>
            <p:cNvSpPr/>
            <p:nvPr/>
          </p:nvSpPr>
          <p:spPr>
            <a:xfrm>
              <a:off x="3700017" y="2484381"/>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3" name="Freeform 12"/>
            <p:cNvSpPr/>
            <p:nvPr/>
          </p:nvSpPr>
          <p:spPr>
            <a:xfrm>
              <a:off x="4180218" y="3328222"/>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sz="1800" dirty="0">
                <a:solidFill>
                  <a:schemeClr val="tx1"/>
                </a:solidFill>
              </a:endParaRPr>
            </a:p>
          </p:txBody>
        </p:sp>
        <p:sp>
          <p:nvSpPr>
            <p:cNvPr id="14" name="Freeform 13"/>
            <p:cNvSpPr/>
            <p:nvPr/>
          </p:nvSpPr>
          <p:spPr>
            <a:xfrm>
              <a:off x="5175729" y="332008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5" name="Freeform 14"/>
            <p:cNvSpPr/>
            <p:nvPr/>
          </p:nvSpPr>
          <p:spPr>
            <a:xfrm>
              <a:off x="5664852" y="2491237"/>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sz="1800" dirty="0">
                <a:solidFill>
                  <a:schemeClr val="tx1"/>
                </a:solidFill>
              </a:endParaRPr>
            </a:p>
          </p:txBody>
        </p:sp>
        <p:sp>
          <p:nvSpPr>
            <p:cNvPr id="16" name="Freeform 15"/>
            <p:cNvSpPr/>
            <p:nvPr/>
          </p:nvSpPr>
          <p:spPr>
            <a:xfrm>
              <a:off x="5186832" y="1660918"/>
              <a:ext cx="956040" cy="989069"/>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90" numCol="1" spcCol="1270" anchor="ctr" anchorCtr="0">
              <a:noAutofit/>
            </a:bodyPr>
            <a:lstStyle/>
            <a:p>
              <a:pPr algn="ctr"/>
              <a:endParaRPr lang="en-US" sz="1800" dirty="0">
                <a:solidFill>
                  <a:schemeClr val="tx1"/>
                </a:solidFill>
              </a:endParaRPr>
            </a:p>
          </p:txBody>
        </p:sp>
      </p:grpSp>
      <p:sp>
        <p:nvSpPr>
          <p:cNvPr id="17" name="Isosceles Triangle 15"/>
          <p:cNvSpPr/>
          <p:nvPr userDrawn="1"/>
        </p:nvSpPr>
        <p:spPr>
          <a:xfrm rot="20046794">
            <a:off x="2393857" y="3128869"/>
            <a:ext cx="1086355" cy="27898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04896 h 304896"/>
              <a:gd name="connsiteX1" fmla="*/ 677349 w 814766"/>
              <a:gd name="connsiteY1" fmla="*/ 0 h 304896"/>
              <a:gd name="connsiteX2" fmla="*/ 814766 w 814766"/>
              <a:gd name="connsiteY2" fmla="*/ 304896 h 304896"/>
              <a:gd name="connsiteX3" fmla="*/ 0 w 814766"/>
              <a:gd name="connsiteY3" fmla="*/ 304896 h 304896"/>
              <a:gd name="connsiteX0" fmla="*/ 0 w 814766"/>
              <a:gd name="connsiteY0" fmla="*/ 278982 h 278982"/>
              <a:gd name="connsiteX1" fmla="*/ 647449 w 814766"/>
              <a:gd name="connsiteY1" fmla="*/ 0 h 278982"/>
              <a:gd name="connsiteX2" fmla="*/ 814766 w 814766"/>
              <a:gd name="connsiteY2" fmla="*/ 278982 h 278982"/>
              <a:gd name="connsiteX3" fmla="*/ 0 w 814766"/>
              <a:gd name="connsiteY3" fmla="*/ 278982 h 278982"/>
            </a:gdLst>
            <a:ahLst/>
            <a:cxnLst>
              <a:cxn ang="0">
                <a:pos x="connsiteX0" y="connsiteY0"/>
              </a:cxn>
              <a:cxn ang="0">
                <a:pos x="connsiteX1" y="connsiteY1"/>
              </a:cxn>
              <a:cxn ang="0">
                <a:pos x="connsiteX2" y="connsiteY2"/>
              </a:cxn>
              <a:cxn ang="0">
                <a:pos x="connsiteX3" y="connsiteY3"/>
              </a:cxn>
            </a:cxnLst>
            <a:rect l="l" t="t" r="r" b="b"/>
            <a:pathLst>
              <a:path w="814766" h="278982">
                <a:moveTo>
                  <a:pt x="0" y="278982"/>
                </a:moveTo>
                <a:lnTo>
                  <a:pt x="647449" y="0"/>
                </a:lnTo>
                <a:lnTo>
                  <a:pt x="814766" y="278982"/>
                </a:lnTo>
                <a:lnTo>
                  <a:pt x="0" y="278982"/>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Isosceles Triangle 15"/>
          <p:cNvSpPr/>
          <p:nvPr userDrawn="1"/>
        </p:nvSpPr>
        <p:spPr>
          <a:xfrm rot="8973235">
            <a:off x="3042263" y="2245792"/>
            <a:ext cx="864339" cy="832336"/>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Lst>
            <a:ahLst/>
            <a:cxnLst>
              <a:cxn ang="0">
                <a:pos x="connsiteX0" y="connsiteY0"/>
              </a:cxn>
              <a:cxn ang="0">
                <a:pos x="connsiteX1" y="connsiteY1"/>
              </a:cxn>
              <a:cxn ang="0">
                <a:pos x="connsiteX2" y="connsiteY2"/>
              </a:cxn>
              <a:cxn ang="0">
                <a:pos x="connsiteX3" y="connsiteY3"/>
              </a:cxn>
            </a:cxnLst>
            <a:rect l="l" t="t" r="r" b="b"/>
            <a:pathLst>
              <a:path w="648254" h="832336">
                <a:moveTo>
                  <a:pt x="0" y="832336"/>
                </a:moveTo>
                <a:lnTo>
                  <a:pt x="500044" y="0"/>
                </a:lnTo>
                <a:lnTo>
                  <a:pt x="648254" y="272835"/>
                </a:lnTo>
                <a:lnTo>
                  <a:pt x="0" y="832336"/>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9" name="Isosceles Triangle 15"/>
          <p:cNvSpPr/>
          <p:nvPr userDrawn="1"/>
        </p:nvSpPr>
        <p:spPr>
          <a:xfrm rot="4039211">
            <a:off x="5025266" y="1431783"/>
            <a:ext cx="620501" cy="89242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08508"/>
              <a:gd name="connsiteY0" fmla="*/ 640620 h 640620"/>
              <a:gd name="connsiteX1" fmla="*/ 345768 w 608508"/>
              <a:gd name="connsiteY1" fmla="*/ 0 h 640620"/>
              <a:gd name="connsiteX2" fmla="*/ 608508 w 608508"/>
              <a:gd name="connsiteY2" fmla="*/ 111702 h 640620"/>
              <a:gd name="connsiteX3" fmla="*/ 0 w 608508"/>
              <a:gd name="connsiteY3" fmla="*/ 640620 h 640620"/>
              <a:gd name="connsiteX0" fmla="*/ 0 w 620501"/>
              <a:gd name="connsiteY0" fmla="*/ 669318 h 669318"/>
              <a:gd name="connsiteX1" fmla="*/ 357761 w 620501"/>
              <a:gd name="connsiteY1" fmla="*/ 0 h 669318"/>
              <a:gd name="connsiteX2" fmla="*/ 620501 w 620501"/>
              <a:gd name="connsiteY2" fmla="*/ 111702 h 669318"/>
              <a:gd name="connsiteX3" fmla="*/ 0 w 620501"/>
              <a:gd name="connsiteY3" fmla="*/ 669318 h 669318"/>
            </a:gdLst>
            <a:ahLst/>
            <a:cxnLst>
              <a:cxn ang="0">
                <a:pos x="connsiteX0" y="connsiteY0"/>
              </a:cxn>
              <a:cxn ang="0">
                <a:pos x="connsiteX1" y="connsiteY1"/>
              </a:cxn>
              <a:cxn ang="0">
                <a:pos x="connsiteX2" y="connsiteY2"/>
              </a:cxn>
              <a:cxn ang="0">
                <a:pos x="connsiteX3" y="connsiteY3"/>
              </a:cxn>
            </a:cxnLst>
            <a:rect l="l" t="t" r="r" b="b"/>
            <a:pathLst>
              <a:path w="620501" h="669318">
                <a:moveTo>
                  <a:pt x="0" y="669318"/>
                </a:moveTo>
                <a:lnTo>
                  <a:pt x="357761" y="0"/>
                </a:lnTo>
                <a:lnTo>
                  <a:pt x="620501" y="111702"/>
                </a:lnTo>
                <a:lnTo>
                  <a:pt x="0" y="66931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0" name="Isosceles Triangle 15"/>
          <p:cNvSpPr/>
          <p:nvPr userDrawn="1"/>
        </p:nvSpPr>
        <p:spPr>
          <a:xfrm rot="6638192" flipV="1">
            <a:off x="5997913" y="1400411"/>
            <a:ext cx="632908" cy="930288"/>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32908"/>
              <a:gd name="connsiteY0" fmla="*/ 634167 h 634167"/>
              <a:gd name="connsiteX1" fmla="*/ 370168 w 632908"/>
              <a:gd name="connsiteY1" fmla="*/ 0 h 634167"/>
              <a:gd name="connsiteX2" fmla="*/ 632908 w 632908"/>
              <a:gd name="connsiteY2" fmla="*/ 111702 h 634167"/>
              <a:gd name="connsiteX3" fmla="*/ 0 w 632908"/>
              <a:gd name="connsiteY3" fmla="*/ 634167 h 634167"/>
            </a:gdLst>
            <a:ahLst/>
            <a:cxnLst>
              <a:cxn ang="0">
                <a:pos x="connsiteX0" y="connsiteY0"/>
              </a:cxn>
              <a:cxn ang="0">
                <a:pos x="connsiteX1" y="connsiteY1"/>
              </a:cxn>
              <a:cxn ang="0">
                <a:pos x="connsiteX2" y="connsiteY2"/>
              </a:cxn>
              <a:cxn ang="0">
                <a:pos x="connsiteX3" y="connsiteY3"/>
              </a:cxn>
            </a:cxnLst>
            <a:rect l="l" t="t" r="r" b="b"/>
            <a:pathLst>
              <a:path w="632908" h="634167">
                <a:moveTo>
                  <a:pt x="0" y="634167"/>
                </a:moveTo>
                <a:lnTo>
                  <a:pt x="370168" y="0"/>
                </a:lnTo>
                <a:lnTo>
                  <a:pt x="632908" y="111702"/>
                </a:lnTo>
                <a:lnTo>
                  <a:pt x="0" y="63416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1" name="Isosceles Triangle 15"/>
          <p:cNvSpPr/>
          <p:nvPr userDrawn="1"/>
        </p:nvSpPr>
        <p:spPr>
          <a:xfrm rot="7839739">
            <a:off x="7790795" y="2161908"/>
            <a:ext cx="724048" cy="99835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Lst>
            <a:ahLst/>
            <a:cxnLst>
              <a:cxn ang="0">
                <a:pos x="connsiteX0" y="connsiteY0"/>
              </a:cxn>
              <a:cxn ang="0">
                <a:pos x="connsiteX1" y="connsiteY1"/>
              </a:cxn>
              <a:cxn ang="0">
                <a:pos x="connsiteX2" y="connsiteY2"/>
              </a:cxn>
              <a:cxn ang="0">
                <a:pos x="connsiteX3" y="connsiteY3"/>
              </a:cxn>
            </a:cxnLst>
            <a:rect l="l" t="t" r="r" b="b"/>
            <a:pathLst>
              <a:path w="648254" h="668568">
                <a:moveTo>
                  <a:pt x="0" y="668568"/>
                </a:moveTo>
                <a:lnTo>
                  <a:pt x="415776" y="0"/>
                </a:lnTo>
                <a:lnTo>
                  <a:pt x="648254" y="109067"/>
                </a:lnTo>
                <a:lnTo>
                  <a:pt x="0" y="66856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2" name="Isosceles Triangle 15"/>
          <p:cNvSpPr/>
          <p:nvPr userDrawn="1"/>
        </p:nvSpPr>
        <p:spPr>
          <a:xfrm rot="15833941">
            <a:off x="8346582" y="2912411"/>
            <a:ext cx="544885" cy="94445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478059"/>
              <a:gd name="connsiteY0" fmla="*/ 668568 h 668568"/>
              <a:gd name="connsiteX1" fmla="*/ 415776 w 478059"/>
              <a:gd name="connsiteY1" fmla="*/ 0 h 668568"/>
              <a:gd name="connsiteX2" fmla="*/ 478059 w 478059"/>
              <a:gd name="connsiteY2" fmla="*/ 246393 h 668568"/>
              <a:gd name="connsiteX3" fmla="*/ 0 w 478059"/>
              <a:gd name="connsiteY3" fmla="*/ 668568 h 668568"/>
              <a:gd name="connsiteX0" fmla="*/ 0 w 495099"/>
              <a:gd name="connsiteY0" fmla="*/ 668568 h 668568"/>
              <a:gd name="connsiteX1" fmla="*/ 415776 w 495099"/>
              <a:gd name="connsiteY1" fmla="*/ 0 h 668568"/>
              <a:gd name="connsiteX2" fmla="*/ 495099 w 495099"/>
              <a:gd name="connsiteY2" fmla="*/ 237489 h 668568"/>
              <a:gd name="connsiteX3" fmla="*/ 0 w 495099"/>
              <a:gd name="connsiteY3" fmla="*/ 668568 h 668568"/>
              <a:gd name="connsiteX0" fmla="*/ 0 w 467089"/>
              <a:gd name="connsiteY0" fmla="*/ 607210 h 607210"/>
              <a:gd name="connsiteX1" fmla="*/ 387766 w 467089"/>
              <a:gd name="connsiteY1" fmla="*/ 0 h 607210"/>
              <a:gd name="connsiteX2" fmla="*/ 467089 w 467089"/>
              <a:gd name="connsiteY2" fmla="*/ 237489 h 607210"/>
              <a:gd name="connsiteX3" fmla="*/ 0 w 467089"/>
              <a:gd name="connsiteY3" fmla="*/ 607210 h 607210"/>
            </a:gdLst>
            <a:ahLst/>
            <a:cxnLst>
              <a:cxn ang="0">
                <a:pos x="connsiteX0" y="connsiteY0"/>
              </a:cxn>
              <a:cxn ang="0">
                <a:pos x="connsiteX1" y="connsiteY1"/>
              </a:cxn>
              <a:cxn ang="0">
                <a:pos x="connsiteX2" y="connsiteY2"/>
              </a:cxn>
              <a:cxn ang="0">
                <a:pos x="connsiteX3" y="connsiteY3"/>
              </a:cxn>
            </a:cxnLst>
            <a:rect l="l" t="t" r="r" b="b"/>
            <a:pathLst>
              <a:path w="467089" h="607210">
                <a:moveTo>
                  <a:pt x="0" y="607210"/>
                </a:moveTo>
                <a:lnTo>
                  <a:pt x="387766" y="0"/>
                </a:lnTo>
                <a:lnTo>
                  <a:pt x="467089" y="237489"/>
                </a:lnTo>
                <a:lnTo>
                  <a:pt x="0" y="607210"/>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3" name="Isosceles Triangle 15"/>
          <p:cNvSpPr/>
          <p:nvPr userDrawn="1"/>
        </p:nvSpPr>
        <p:spPr>
          <a:xfrm rot="11731264">
            <a:off x="8179190" y="4650916"/>
            <a:ext cx="847057" cy="63716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Lst>
            <a:ahLst/>
            <a:cxnLst>
              <a:cxn ang="0">
                <a:pos x="connsiteX0" y="connsiteY0"/>
              </a:cxn>
              <a:cxn ang="0">
                <a:pos x="connsiteX1" y="connsiteY1"/>
              </a:cxn>
              <a:cxn ang="0">
                <a:pos x="connsiteX2" y="connsiteY2"/>
              </a:cxn>
              <a:cxn ang="0">
                <a:pos x="connsiteX3" y="connsiteY3"/>
              </a:cxn>
            </a:cxnLst>
            <a:rect l="l" t="t" r="r" b="b"/>
            <a:pathLst>
              <a:path w="568790" h="568919">
                <a:moveTo>
                  <a:pt x="0" y="568919"/>
                </a:moveTo>
                <a:lnTo>
                  <a:pt x="308138" y="0"/>
                </a:lnTo>
                <a:lnTo>
                  <a:pt x="568790" y="59361"/>
                </a:lnTo>
                <a:lnTo>
                  <a:pt x="0" y="568919"/>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4" name="Isosceles Triangle 15"/>
          <p:cNvSpPr/>
          <p:nvPr userDrawn="1"/>
        </p:nvSpPr>
        <p:spPr>
          <a:xfrm rot="19725705">
            <a:off x="7688281" y="5268974"/>
            <a:ext cx="908976" cy="824137"/>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28786"/>
              <a:gd name="connsiteY0" fmla="*/ 568919 h 568919"/>
              <a:gd name="connsiteX1" fmla="*/ 308138 w 428786"/>
              <a:gd name="connsiteY1" fmla="*/ 0 h 568919"/>
              <a:gd name="connsiteX2" fmla="*/ 428786 w 428786"/>
              <a:gd name="connsiteY2" fmla="*/ 204685 h 568919"/>
              <a:gd name="connsiteX3" fmla="*/ 0 w 428786"/>
              <a:gd name="connsiteY3" fmla="*/ 568919 h 568919"/>
              <a:gd name="connsiteX0" fmla="*/ 0 w 515342"/>
              <a:gd name="connsiteY0" fmla="*/ 705678 h 705678"/>
              <a:gd name="connsiteX1" fmla="*/ 394694 w 515342"/>
              <a:gd name="connsiteY1" fmla="*/ 0 h 705678"/>
              <a:gd name="connsiteX2" fmla="*/ 515342 w 515342"/>
              <a:gd name="connsiteY2" fmla="*/ 204685 h 705678"/>
              <a:gd name="connsiteX3" fmla="*/ 0 w 515342"/>
              <a:gd name="connsiteY3" fmla="*/ 705678 h 705678"/>
            </a:gdLst>
            <a:ahLst/>
            <a:cxnLst>
              <a:cxn ang="0">
                <a:pos x="connsiteX0" y="connsiteY0"/>
              </a:cxn>
              <a:cxn ang="0">
                <a:pos x="connsiteX1" y="connsiteY1"/>
              </a:cxn>
              <a:cxn ang="0">
                <a:pos x="connsiteX2" y="connsiteY2"/>
              </a:cxn>
              <a:cxn ang="0">
                <a:pos x="connsiteX3" y="connsiteY3"/>
              </a:cxn>
            </a:cxnLst>
            <a:rect l="l" t="t" r="r" b="b"/>
            <a:pathLst>
              <a:path w="515342" h="705678">
                <a:moveTo>
                  <a:pt x="0" y="705678"/>
                </a:moveTo>
                <a:lnTo>
                  <a:pt x="394694" y="0"/>
                </a:lnTo>
                <a:lnTo>
                  <a:pt x="515342" y="204685"/>
                </a:lnTo>
                <a:lnTo>
                  <a:pt x="0" y="70567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5" name="Isosceles Triangle 15"/>
          <p:cNvSpPr/>
          <p:nvPr userDrawn="1"/>
        </p:nvSpPr>
        <p:spPr>
          <a:xfrm rot="2092401">
            <a:off x="4974979" y="6152747"/>
            <a:ext cx="743019" cy="72772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Lst>
            <a:ahLst/>
            <a:cxnLst>
              <a:cxn ang="0">
                <a:pos x="connsiteX0" y="connsiteY0"/>
              </a:cxn>
              <a:cxn ang="0">
                <a:pos x="connsiteX1" y="connsiteY1"/>
              </a:cxn>
              <a:cxn ang="0">
                <a:pos x="connsiteX2" y="connsiteY2"/>
              </a:cxn>
              <a:cxn ang="0">
                <a:pos x="connsiteX3" y="connsiteY3"/>
              </a:cxn>
            </a:cxnLst>
            <a:rect l="l" t="t" r="r" b="b"/>
            <a:pathLst>
              <a:path w="432934" h="564463">
                <a:moveTo>
                  <a:pt x="0" y="564463"/>
                </a:moveTo>
                <a:lnTo>
                  <a:pt x="301733" y="0"/>
                </a:lnTo>
                <a:lnTo>
                  <a:pt x="432934" y="187436"/>
                </a:lnTo>
                <a:lnTo>
                  <a:pt x="0" y="56446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6" name="Isosceles Triangle 15"/>
          <p:cNvSpPr/>
          <p:nvPr userDrawn="1"/>
        </p:nvSpPr>
        <p:spPr>
          <a:xfrm rot="20166776" flipH="1">
            <a:off x="5852742" y="6155799"/>
            <a:ext cx="916380" cy="66051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63700 h 563700"/>
              <a:gd name="connsiteX1" fmla="*/ 289393 w 432934"/>
              <a:gd name="connsiteY1" fmla="*/ 0 h 563700"/>
              <a:gd name="connsiteX2" fmla="*/ 432934 w 432934"/>
              <a:gd name="connsiteY2" fmla="*/ 186673 h 563700"/>
              <a:gd name="connsiteX3" fmla="*/ 0 w 432934"/>
              <a:gd name="connsiteY3" fmla="*/ 563700 h 563700"/>
              <a:gd name="connsiteX0" fmla="*/ 0 w 354223"/>
              <a:gd name="connsiteY0" fmla="*/ 563700 h 563700"/>
              <a:gd name="connsiteX1" fmla="*/ 289393 w 354223"/>
              <a:gd name="connsiteY1" fmla="*/ 0 h 563700"/>
              <a:gd name="connsiteX2" fmla="*/ 354223 w 354223"/>
              <a:gd name="connsiteY2" fmla="*/ 211821 h 563700"/>
              <a:gd name="connsiteX3" fmla="*/ 0 w 354223"/>
              <a:gd name="connsiteY3" fmla="*/ 563700 h 563700"/>
              <a:gd name="connsiteX0" fmla="*/ 0 w 343740"/>
              <a:gd name="connsiteY0" fmla="*/ 563700 h 563700"/>
              <a:gd name="connsiteX1" fmla="*/ 289393 w 343740"/>
              <a:gd name="connsiteY1" fmla="*/ 0 h 563700"/>
              <a:gd name="connsiteX2" fmla="*/ 343740 w 343740"/>
              <a:gd name="connsiteY2" fmla="*/ 219712 h 563700"/>
              <a:gd name="connsiteX3" fmla="*/ 0 w 343740"/>
              <a:gd name="connsiteY3" fmla="*/ 563700 h 563700"/>
              <a:gd name="connsiteX0" fmla="*/ 0 w 347933"/>
              <a:gd name="connsiteY0" fmla="*/ 563700 h 563700"/>
              <a:gd name="connsiteX1" fmla="*/ 289393 w 347933"/>
              <a:gd name="connsiteY1" fmla="*/ 0 h 563700"/>
              <a:gd name="connsiteX2" fmla="*/ 347933 w 347933"/>
              <a:gd name="connsiteY2" fmla="*/ 216555 h 563700"/>
              <a:gd name="connsiteX3" fmla="*/ 0 w 347933"/>
              <a:gd name="connsiteY3" fmla="*/ 563700 h 563700"/>
              <a:gd name="connsiteX0" fmla="*/ 0 w 295040"/>
              <a:gd name="connsiteY0" fmla="*/ 506839 h 506839"/>
              <a:gd name="connsiteX1" fmla="*/ 236500 w 295040"/>
              <a:gd name="connsiteY1" fmla="*/ 0 h 506839"/>
              <a:gd name="connsiteX2" fmla="*/ 295040 w 295040"/>
              <a:gd name="connsiteY2" fmla="*/ 216555 h 506839"/>
              <a:gd name="connsiteX3" fmla="*/ 0 w 295040"/>
              <a:gd name="connsiteY3" fmla="*/ 506839 h 506839"/>
              <a:gd name="connsiteX0" fmla="*/ 0 w 313669"/>
              <a:gd name="connsiteY0" fmla="*/ 512337 h 512337"/>
              <a:gd name="connsiteX1" fmla="*/ 255129 w 313669"/>
              <a:gd name="connsiteY1" fmla="*/ 0 h 512337"/>
              <a:gd name="connsiteX2" fmla="*/ 313669 w 313669"/>
              <a:gd name="connsiteY2" fmla="*/ 216555 h 512337"/>
              <a:gd name="connsiteX3" fmla="*/ 0 w 313669"/>
              <a:gd name="connsiteY3" fmla="*/ 512337 h 512337"/>
            </a:gdLst>
            <a:ahLst/>
            <a:cxnLst>
              <a:cxn ang="0">
                <a:pos x="connsiteX0" y="connsiteY0"/>
              </a:cxn>
              <a:cxn ang="0">
                <a:pos x="connsiteX1" y="connsiteY1"/>
              </a:cxn>
              <a:cxn ang="0">
                <a:pos x="connsiteX2" y="connsiteY2"/>
              </a:cxn>
              <a:cxn ang="0">
                <a:pos x="connsiteX3" y="connsiteY3"/>
              </a:cxn>
            </a:cxnLst>
            <a:rect l="l" t="t" r="r" b="b"/>
            <a:pathLst>
              <a:path w="313669" h="512337">
                <a:moveTo>
                  <a:pt x="0" y="512337"/>
                </a:moveTo>
                <a:lnTo>
                  <a:pt x="255129" y="0"/>
                </a:lnTo>
                <a:lnTo>
                  <a:pt x="313669" y="216555"/>
                </a:lnTo>
                <a:lnTo>
                  <a:pt x="0" y="51233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7" name="Isosceles Triangle 15"/>
          <p:cNvSpPr/>
          <p:nvPr userDrawn="1"/>
        </p:nvSpPr>
        <p:spPr>
          <a:xfrm rot="5238109">
            <a:off x="2777892" y="4481042"/>
            <a:ext cx="504179" cy="982535"/>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91693" h="571583">
                <a:moveTo>
                  <a:pt x="0" y="571583"/>
                </a:moveTo>
                <a:lnTo>
                  <a:pt x="302070" y="0"/>
                </a:lnTo>
                <a:lnTo>
                  <a:pt x="391693" y="235433"/>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8" name="Isosceles Triangle 15"/>
          <p:cNvSpPr/>
          <p:nvPr userDrawn="1"/>
        </p:nvSpPr>
        <p:spPr>
          <a:xfrm rot="13273026" flipV="1">
            <a:off x="2980232" y="5316110"/>
            <a:ext cx="1025697" cy="72069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 name="connsiteX0" fmla="*/ 0 w 377662"/>
              <a:gd name="connsiteY0" fmla="*/ 571583 h 571583"/>
              <a:gd name="connsiteX1" fmla="*/ 302070 w 377662"/>
              <a:gd name="connsiteY1" fmla="*/ 0 h 571583"/>
              <a:gd name="connsiteX2" fmla="*/ 377662 w 377662"/>
              <a:gd name="connsiteY2" fmla="*/ 195652 h 571583"/>
              <a:gd name="connsiteX3" fmla="*/ 0 w 377662"/>
              <a:gd name="connsiteY3" fmla="*/ 571583 h 571583"/>
              <a:gd name="connsiteX0" fmla="*/ 0 w 367536"/>
              <a:gd name="connsiteY0" fmla="*/ 571583 h 571583"/>
              <a:gd name="connsiteX1" fmla="*/ 302070 w 367536"/>
              <a:gd name="connsiteY1" fmla="*/ 0 h 571583"/>
              <a:gd name="connsiteX2" fmla="*/ 367536 w 367536"/>
              <a:gd name="connsiteY2" fmla="*/ 214841 h 571583"/>
              <a:gd name="connsiteX3" fmla="*/ 0 w 367536"/>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67536" h="571583">
                <a:moveTo>
                  <a:pt x="0" y="571583"/>
                </a:moveTo>
                <a:lnTo>
                  <a:pt x="302070" y="0"/>
                </a:lnTo>
                <a:lnTo>
                  <a:pt x="367536" y="214841"/>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 xmlns:p14="http://schemas.microsoft.com/office/powerpoint/2010/main" val="3521323455"/>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grpSp>
        <p:nvGrpSpPr>
          <p:cNvPr id="11" name="Group 10"/>
          <p:cNvGrpSpPr/>
          <p:nvPr userDrawn="1"/>
        </p:nvGrpSpPr>
        <p:grpSpPr>
          <a:xfrm>
            <a:off x="9829800" y="0"/>
            <a:ext cx="2133600" cy="762000"/>
            <a:chOff x="9829800" y="0"/>
            <a:chExt cx="2133600" cy="762000"/>
          </a:xfrm>
        </p:grpSpPr>
        <p:sp>
          <p:nvSpPr>
            <p:cNvPr id="12" name="Rectangle 11"/>
            <p:cNvSpPr/>
            <p:nvPr userDrawn="1"/>
          </p:nvSpPr>
          <p:spPr>
            <a:xfrm>
              <a:off x="9829800" y="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947692" y="62876"/>
              <a:ext cx="1904908" cy="659134"/>
            </a:xfrm>
            <a:prstGeom prst="rect">
              <a:avLst/>
            </a:prstGeom>
          </p:spPr>
        </p:pic>
      </p:grpSp>
      <p:sp>
        <p:nvSpPr>
          <p:cNvPr id="17" name="Slide Number Placeholder 5"/>
          <p:cNvSpPr txBox="1">
            <a:spLocks/>
          </p:cNvSpPr>
          <p:nvPr userDrawn="1"/>
        </p:nvSpPr>
        <p:spPr bwMode="auto">
          <a:xfrm>
            <a:off x="10972800" y="647918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1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1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8" name="Footer Placeholder 4"/>
          <p:cNvSpPr txBox="1">
            <a:spLocks/>
          </p:cNvSpPr>
          <p:nvPr userDrawn="1"/>
        </p:nvSpPr>
        <p:spPr bwMode="auto">
          <a:xfrm>
            <a:off x="304800" y="650991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5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
        <p:nvSpPr>
          <p:cNvPr id="19" name="Rectangle 18"/>
          <p:cNvSpPr/>
          <p:nvPr userDrawn="1"/>
        </p:nvSpPr>
        <p:spPr>
          <a:xfrm>
            <a:off x="5638800" y="6528168"/>
            <a:ext cx="1764329" cy="307777"/>
          </a:xfrm>
          <a:prstGeom prst="rect">
            <a:avLst/>
          </a:prstGeom>
        </p:spPr>
        <p:txBody>
          <a:bodyPr wrap="none">
            <a:spAutoFit/>
          </a:bodyPr>
          <a:lstStyle/>
          <a:p>
            <a:pPr>
              <a:buClr>
                <a:schemeClr val="tx1">
                  <a:lumMod val="65000"/>
                  <a:lumOff val="35000"/>
                </a:scheme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376015195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Knowledge Check">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Knowledge Check</a:t>
            </a:r>
            <a:endParaRPr lang="en-US" dirty="0"/>
          </a:p>
        </p:txBody>
      </p:sp>
      <p:sp>
        <p:nvSpPr>
          <p:cNvPr id="8" name="Content Placeholder 2"/>
          <p:cNvSpPr>
            <a:spLocks noGrp="1"/>
          </p:cNvSpPr>
          <p:nvPr>
            <p:ph idx="1" hasCustomPrompt="1"/>
          </p:nvPr>
        </p:nvSpPr>
        <p:spPr>
          <a:xfrm>
            <a:off x="609600" y="1316168"/>
            <a:ext cx="10972800" cy="1864354"/>
          </a:xfrm>
        </p:spPr>
        <p:txBody>
          <a:bodyPr/>
          <a:lstStyle>
            <a:lvl1pPr marL="0" indent="0">
              <a:spcBef>
                <a:spcPts val="600"/>
              </a:spcBef>
              <a:spcAft>
                <a:spcPts val="600"/>
              </a:spcAft>
              <a:buClr>
                <a:srgbClr val="00B0F0"/>
              </a:buClr>
              <a:buSzPct val="120000"/>
              <a:buFont typeface="Arial" pitchFamily="34" charset="0"/>
              <a:buNone/>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Write the question stem here?</a:t>
            </a:r>
          </a:p>
        </p:txBody>
      </p:sp>
      <p:sp>
        <p:nvSpPr>
          <p:cNvPr id="9" name="Content Placeholder 2"/>
          <p:cNvSpPr>
            <a:spLocks noGrp="1"/>
          </p:cNvSpPr>
          <p:nvPr>
            <p:ph idx="10" hasCustomPrompt="1"/>
          </p:nvPr>
        </p:nvSpPr>
        <p:spPr>
          <a:xfrm>
            <a:off x="609600" y="3562649"/>
            <a:ext cx="10972800" cy="1864354"/>
          </a:xfrm>
        </p:spPr>
        <p:txBody>
          <a:bodyPr/>
          <a:lstStyle>
            <a:lvl1pPr marL="457200" indent="-457200">
              <a:spcBef>
                <a:spcPts val="600"/>
              </a:spcBef>
              <a:spcAft>
                <a:spcPts val="600"/>
              </a:spcAft>
              <a:buClr>
                <a:srgbClr val="00B0F0"/>
              </a:buClr>
              <a:buSzPct val="100000"/>
              <a:buFont typeface="+mj-lt"/>
              <a:buAutoNum type="alphaLcParenR"/>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Option 1</a:t>
            </a:r>
          </a:p>
          <a:p>
            <a:pPr lvl="0"/>
            <a:r>
              <a:rPr lang="en-US" dirty="0" smtClean="0"/>
              <a:t>Option 2</a:t>
            </a:r>
          </a:p>
          <a:p>
            <a:pPr lvl="0"/>
            <a:r>
              <a:rPr lang="en-US" dirty="0" smtClean="0"/>
              <a:t>Option 3</a:t>
            </a:r>
          </a:p>
          <a:p>
            <a:pPr lvl="0"/>
            <a:r>
              <a:rPr lang="en-US" dirty="0" smtClean="0"/>
              <a:t>Option 4</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24309" y="3886200"/>
            <a:ext cx="1723600" cy="2499088"/>
          </a:xfrm>
          <a:prstGeom prst="rect">
            <a:avLst/>
          </a:prstGeom>
        </p:spPr>
      </p:pic>
      <p:grpSp>
        <p:nvGrpSpPr>
          <p:cNvPr id="14" name="Group 13"/>
          <p:cNvGrpSpPr/>
          <p:nvPr userDrawn="1"/>
        </p:nvGrpSpPr>
        <p:grpSpPr>
          <a:xfrm>
            <a:off x="9829800" y="0"/>
            <a:ext cx="2133600" cy="762000"/>
            <a:chOff x="9829800" y="0"/>
            <a:chExt cx="2133600" cy="762000"/>
          </a:xfrm>
        </p:grpSpPr>
        <p:sp>
          <p:nvSpPr>
            <p:cNvPr id="15" name="Rectangle 14"/>
            <p:cNvSpPr/>
            <p:nvPr userDrawn="1"/>
          </p:nvSpPr>
          <p:spPr>
            <a:xfrm>
              <a:off x="9829800" y="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9947692" y="62876"/>
              <a:ext cx="1904908" cy="659134"/>
            </a:xfrm>
            <a:prstGeom prst="rect">
              <a:avLst/>
            </a:prstGeom>
          </p:spPr>
        </p:pic>
      </p:grpSp>
      <p:sp>
        <p:nvSpPr>
          <p:cNvPr id="17" name="Slide Number Placeholder 5"/>
          <p:cNvSpPr txBox="1">
            <a:spLocks/>
          </p:cNvSpPr>
          <p:nvPr userDrawn="1"/>
        </p:nvSpPr>
        <p:spPr bwMode="auto">
          <a:xfrm>
            <a:off x="10972800" y="647918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1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1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8" name="Footer Placeholder 4"/>
          <p:cNvSpPr txBox="1">
            <a:spLocks/>
          </p:cNvSpPr>
          <p:nvPr userDrawn="1"/>
        </p:nvSpPr>
        <p:spPr bwMode="auto">
          <a:xfrm>
            <a:off x="304800" y="650991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5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
        <p:nvSpPr>
          <p:cNvPr id="19" name="Rectangle 18"/>
          <p:cNvSpPr/>
          <p:nvPr userDrawn="1"/>
        </p:nvSpPr>
        <p:spPr>
          <a:xfrm>
            <a:off x="5638800" y="6528168"/>
            <a:ext cx="1764329" cy="307777"/>
          </a:xfrm>
          <a:prstGeom prst="rect">
            <a:avLst/>
          </a:prstGeom>
        </p:spPr>
        <p:txBody>
          <a:bodyPr wrap="none">
            <a:spAutoFit/>
          </a:bodyPr>
          <a:lstStyle/>
          <a:p>
            <a:pPr>
              <a:buClr>
                <a:schemeClr val="tx1">
                  <a:lumMod val="65000"/>
                  <a:lumOff val="35000"/>
                </a:scheme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102480482"/>
      </p:ext>
    </p:extLst>
  </p:cSld>
  <p:clrMapOvr>
    <a:masterClrMapping/>
  </p:clrMapOvr>
  <p:timing>
    <p:tnLst>
      <p:par>
        <p:cTn id="1" dur="indefinite" restart="never" nodeType="tmRoot"/>
      </p:par>
    </p:tnLst>
  </p:timing>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Content Placeholder 7" descr="image.png"/>
          <p:cNvPicPr>
            <a:picLocks noChangeAspect="1"/>
          </p:cNvPicPr>
          <p:nvPr userDrawn="1"/>
        </p:nvPicPr>
        <p:blipFill>
          <a:blip r:embed="rId3"/>
          <a:stretch>
            <a:fillRect/>
          </a:stretch>
        </p:blipFill>
        <p:spPr bwMode="auto">
          <a:xfrm>
            <a:off x="3186821" y="1066800"/>
            <a:ext cx="5818357" cy="5160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4"/>
          <p:cNvGrpSpPr/>
          <p:nvPr userDrawn="1"/>
        </p:nvGrpSpPr>
        <p:grpSpPr>
          <a:xfrm>
            <a:off x="9829800" y="0"/>
            <a:ext cx="2133600" cy="762000"/>
            <a:chOff x="9829800" y="0"/>
            <a:chExt cx="2133600" cy="762000"/>
          </a:xfrm>
        </p:grpSpPr>
        <p:sp>
          <p:nvSpPr>
            <p:cNvPr id="6" name="Rectangle 5"/>
            <p:cNvSpPr/>
            <p:nvPr userDrawn="1"/>
          </p:nvSpPr>
          <p:spPr>
            <a:xfrm>
              <a:off x="9829800" y="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9947692" y="62876"/>
              <a:ext cx="1904908" cy="659134"/>
            </a:xfrm>
            <a:prstGeom prst="rect">
              <a:avLst/>
            </a:prstGeom>
          </p:spPr>
        </p:pic>
      </p:grpSp>
    </p:spTree>
    <p:extLst>
      <p:ext uri="{BB962C8B-B14F-4D97-AF65-F5344CB8AC3E}">
        <p14:creationId xmlns="" xmlns:p14="http://schemas.microsoft.com/office/powerpoint/2010/main" val="402544760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8AE625-7091-4715-8835-0073674B91D8}" type="datetimeFigureOut">
              <a:rPr lang="en-US" smtClean="0"/>
              <a:pPr/>
              <a:t>4/29/2016</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B770D6-040E-4DBF-9F64-C9AE16FC08B7}" type="slidenum">
              <a:rPr lang="en-US" smtClean="0"/>
              <a:pPr/>
              <a:t>‹#›</a:t>
            </a:fld>
            <a:endParaRPr lang="en-US" dirty="0"/>
          </a:p>
        </p:txBody>
      </p:sp>
      <p:sp>
        <p:nvSpPr>
          <p:cNvPr id="8" name="Footer Placeholder 4"/>
          <p:cNvSpPr txBox="1">
            <a:spLocks/>
          </p:cNvSpPr>
          <p:nvPr userDrawn="1"/>
        </p:nvSpPr>
        <p:spPr bwMode="auto">
          <a:xfrm>
            <a:off x="330200" y="6450807"/>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10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Tree>
    <p:extLst>
      <p:ext uri="{BB962C8B-B14F-4D97-AF65-F5344CB8AC3E}">
        <p14:creationId xmlns="" xmlns:p14="http://schemas.microsoft.com/office/powerpoint/2010/main" val="2065472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a:xfrm>
            <a:off x="3657600" y="2514600"/>
            <a:ext cx="8185151" cy="1843088"/>
          </a:xfrm>
          <a:prstGeom prst="rect">
            <a:avLst/>
          </a:prstGeom>
          <a:effectLst>
            <a:outerShdw blurRad="50800" dist="38100" dir="5400000" algn="t" rotWithShape="0">
              <a:schemeClr val="tx1">
                <a:lumMod val="75000"/>
                <a:lumOff val="25000"/>
                <a:alpha val="0"/>
              </a:scheme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endParaRPr lang="en-US" altLang="en-US" sz="4000" b="1" dirty="0">
              <a:solidFill>
                <a:srgbClr val="00B0F0"/>
              </a:solidFill>
              <a:latin typeface="MS Reference Sans Serif" panose="020B0604030504040204" pitchFamily="34" charset="0"/>
            </a:endParaRPr>
          </a:p>
        </p:txBody>
      </p:sp>
      <p:sp>
        <p:nvSpPr>
          <p:cNvPr id="4"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smtClean="0">
                <a:solidFill>
                  <a:prstClr val="black"/>
                </a:solidFill>
                <a:latin typeface="Helvetica" panose="020B0604020202020204" pitchFamily="34" charset="0"/>
                <a:cs typeface="Helvetica" panose="020B0604020202020204" pitchFamily="34" charset="0"/>
              </a:rPr>
              <a:t>© 2015 BlueCamphor Technologies (P) Ltd.</a:t>
            </a:r>
          </a:p>
        </p:txBody>
      </p:sp>
    </p:spTree>
    <p:extLst>
      <p:ext uri="{BB962C8B-B14F-4D97-AF65-F5344CB8AC3E}">
        <p14:creationId xmlns="" xmlns:p14="http://schemas.microsoft.com/office/powerpoint/2010/main" val="12946941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7"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10972800" y="647918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1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1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304800" y="650991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5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
        <p:nvSpPr>
          <p:cNvPr id="13" name="Rectangle 12"/>
          <p:cNvSpPr/>
          <p:nvPr userDrawn="1"/>
        </p:nvSpPr>
        <p:spPr>
          <a:xfrm>
            <a:off x="5638800" y="6528168"/>
            <a:ext cx="1764329" cy="307777"/>
          </a:xfrm>
          <a:prstGeom prst="rect">
            <a:avLst/>
          </a:prstGeom>
        </p:spPr>
        <p:txBody>
          <a:bodyPr wrap="none">
            <a:spAutoFit/>
          </a:bodyPr>
          <a:lstStyle/>
          <a:p>
            <a:pPr>
              <a:buClr>
                <a:schemeClr val="tx1">
                  <a:lumMod val="65000"/>
                  <a:lumOff val="35000"/>
                </a:scheme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3518475839"/>
      </p:ext>
    </p:extLst>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609600" y="1316038"/>
            <a:ext cx="5698067" cy="4525962"/>
          </a:xfrm>
        </p:spPr>
        <p:txBody>
          <a:bodyPr/>
          <a:lstStyle>
            <a:lvl1pPr>
              <a:buClr>
                <a:srgbClr val="00B0F0"/>
              </a:buClr>
              <a:defRPr sz="2200"/>
            </a:lvl1pPr>
            <a:lvl2pPr marL="742950" indent="-285750">
              <a:buClr>
                <a:srgbClr val="00B0F0"/>
              </a:buClr>
              <a:buFont typeface="Courier New" panose="02070309020205020404" pitchFamily="49" charset="0"/>
              <a:buChar char="o"/>
              <a:defRPr sz="2000"/>
            </a:lvl2pPr>
            <a:lvl3pPr marL="1143000" indent="-228600">
              <a:buClr>
                <a:srgbClr val="00B0F0"/>
              </a:buClr>
              <a:buFont typeface="Calibri" panose="020F0502020204030204" pitchFamily="34" charset="0"/>
              <a:buChar char="-"/>
              <a:defRPr sz="1600"/>
            </a:lvl3pPr>
            <a:lvl4pPr>
              <a:buClr>
                <a:srgbClr val="00B0F0"/>
              </a:buClr>
              <a:defRPr sz="1400"/>
            </a:lvl4pPr>
          </a:lstStyle>
          <a:p>
            <a:pPr lvl="0"/>
            <a:r>
              <a:rPr lang="en-US" dirty="0" smtClean="0"/>
              <a:t>Click to edit Master text styles</a:t>
            </a:r>
          </a:p>
          <a:p>
            <a:pPr lvl="1"/>
            <a:r>
              <a:rPr lang="en-US" dirty="0" smtClean="0"/>
              <a:t>Second level</a:t>
            </a:r>
          </a:p>
        </p:txBody>
      </p:sp>
      <p:sp>
        <p:nvSpPr>
          <p:cNvPr id="10" name="Picture Placeholder 9"/>
          <p:cNvSpPr>
            <a:spLocks noGrp="1"/>
          </p:cNvSpPr>
          <p:nvPr>
            <p:ph type="pic" sz="quarter" idx="11"/>
          </p:nvPr>
        </p:nvSpPr>
        <p:spPr>
          <a:xfrm>
            <a:off x="6466418" y="1316038"/>
            <a:ext cx="5115983" cy="4525962"/>
          </a:xfrm>
        </p:spPr>
        <p:txBody>
          <a:bodyPr/>
          <a:lstStyle>
            <a:lvl1pPr>
              <a:buClr>
                <a:srgbClr val="00B0F0"/>
              </a:buClr>
              <a:defRPr sz="2200"/>
            </a:lvl1pPr>
          </a:lstStyle>
          <a:p>
            <a:endParaRPr lang="en-US" dirty="0"/>
          </a:p>
        </p:txBody>
      </p:sp>
      <p:pic>
        <p:nvPicPr>
          <p:cNvPr id="9"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5"/>
          <p:cNvSpPr txBox="1">
            <a:spLocks/>
          </p:cNvSpPr>
          <p:nvPr userDrawn="1"/>
        </p:nvSpPr>
        <p:spPr bwMode="auto">
          <a:xfrm>
            <a:off x="11106149" y="65013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050" smtClean="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5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5" name="Footer Placeholder 4"/>
          <p:cNvSpPr txBox="1">
            <a:spLocks/>
          </p:cNvSpPr>
          <p:nvPr userDrawn="1"/>
        </p:nvSpPr>
        <p:spPr bwMode="auto">
          <a:xfrm>
            <a:off x="320674" y="6501375"/>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6" name="Rectangle 15"/>
          <p:cNvSpPr/>
          <p:nvPr userDrawn="1"/>
        </p:nvSpPr>
        <p:spPr>
          <a:xfrm>
            <a:off x="5486400" y="6550223"/>
            <a:ext cx="1764329" cy="307777"/>
          </a:xfrm>
          <a:prstGeom prst="rect">
            <a:avLst/>
          </a:prstGeom>
        </p:spPr>
        <p:txBody>
          <a:bodyPr wrap="none">
            <a:spAutoFit/>
          </a:bodyPr>
          <a:lstStyle/>
          <a:p>
            <a:pPr>
              <a:buClr>
                <a:prstClr val="black">
                  <a:lumMod val="65000"/>
                  <a:lumOff val="35000"/>
                </a:prst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2193223470"/>
      </p:ext>
    </p:extLst>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ssion objectiv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Session Objectives</a:t>
            </a:r>
            <a:endParaRPr lang="en-US" dirty="0"/>
          </a:p>
        </p:txBody>
      </p:sp>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07710" y="4579704"/>
            <a:ext cx="1786325" cy="1644553"/>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lide Number Placeholder 5"/>
          <p:cNvSpPr txBox="1">
            <a:spLocks/>
          </p:cNvSpPr>
          <p:nvPr userDrawn="1"/>
        </p:nvSpPr>
        <p:spPr bwMode="auto">
          <a:xfrm>
            <a:off x="11106149" y="65013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050" smtClean="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5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320674" y="6501375"/>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486400" y="6550223"/>
            <a:ext cx="1764329" cy="307777"/>
          </a:xfrm>
          <a:prstGeom prst="rect">
            <a:avLst/>
          </a:prstGeom>
        </p:spPr>
        <p:txBody>
          <a:bodyPr wrap="none">
            <a:spAutoFit/>
          </a:bodyPr>
          <a:lstStyle/>
          <a:p>
            <a:pPr>
              <a:buClr>
                <a:prstClr val="black">
                  <a:lumMod val="65000"/>
                  <a:lumOff val="35000"/>
                </a:prst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2503676909"/>
      </p:ext>
    </p:extLst>
  </p:cSld>
  <p:clrMapOvr>
    <a:masterClrMapping/>
  </p:clrMapOvr>
  <p:timing>
    <p:tnLst>
      <p:par>
        <p:cTn id="1" dur="indefinite" restart="never" nodeType="tmRoot"/>
      </p:par>
    </p:tnLst>
  </p:timing>
  <p:hf hdr="0" dt="0"/>
  <p:extLst mod="1">
    <p:ext uri="{DCECCB84-F9BA-43D5-87BE-67443E8EF086}">
      <p15:sldGuideLst xmlns="" xmlns:p15="http://schemas.microsoft.com/office/powerpoint/2012/main">
        <p15:guide id="1" pos="6221">
          <p15:clr>
            <a:srgbClr val="FBAE40"/>
          </p15:clr>
        </p15:guide>
        <p15:guide id="2" orient="horz" pos="281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Agenda</a:t>
            </a:r>
            <a:endParaRPr lang="en-US" dirty="0"/>
          </a:p>
        </p:txBody>
      </p:sp>
      <p:pic>
        <p:nvPicPr>
          <p:cNvPr id="13" name="Picture 1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953763" y="4770545"/>
            <a:ext cx="1933437" cy="1871556"/>
          </a:xfrm>
          <a:prstGeom prst="rect">
            <a:avLst/>
          </a:prstGeom>
        </p:spPr>
      </p:pic>
      <p:sp>
        <p:nvSpPr>
          <p:cNvPr id="9" name="Content Placeholder 11"/>
          <p:cNvSpPr>
            <a:spLocks noGrp="1"/>
          </p:cNvSpPr>
          <p:nvPr>
            <p:ph sz="quarter" idx="10" hasCustomPrompt="1"/>
          </p:nvPr>
        </p:nvSpPr>
        <p:spPr>
          <a:xfrm>
            <a:off x="609600" y="1316735"/>
            <a:ext cx="10972800" cy="4866579"/>
          </a:xfrm>
        </p:spPr>
        <p:txBody>
          <a:bodyPr/>
          <a:lstStyle>
            <a:lvl1pPr marL="342900" indent="-342900">
              <a:spcBef>
                <a:spcPts val="600"/>
              </a:spcBef>
              <a:spcAft>
                <a:spcPts val="600"/>
              </a:spcAft>
              <a:buClr>
                <a:srgbClr val="00B0F0"/>
              </a:buClr>
              <a:buFont typeface="Wingdings" panose="05000000000000000000" pitchFamily="2" charset="2"/>
              <a:buChar char="Ø"/>
              <a:tabLst>
                <a:tab pos="622300" algn="l"/>
              </a:tabLst>
              <a:defRPr baseline="0"/>
            </a:lvl1pPr>
            <a:lvl2pPr marL="542925" indent="-450850">
              <a:spcBef>
                <a:spcPts val="600"/>
              </a:spcBef>
              <a:spcAft>
                <a:spcPts val="600"/>
              </a:spcAft>
              <a:buClr>
                <a:schemeClr val="tx2">
                  <a:lumMod val="25000"/>
                  <a:lumOff val="75000"/>
                </a:schemeClr>
              </a:buClr>
              <a:buFont typeface="Arial" panose="020B0604020202020204" pitchFamily="34" charset="0"/>
              <a:buChar char="•"/>
              <a:defRPr sz="2400" baseline="0">
                <a:solidFill>
                  <a:schemeClr val="tx2">
                    <a:lumMod val="50000"/>
                    <a:lumOff val="50000"/>
                  </a:schemeClr>
                </a:solidFill>
              </a:defRPr>
            </a:lvl2pPr>
          </a:lstStyle>
          <a:p>
            <a:pPr lvl="0"/>
            <a:r>
              <a:rPr lang="en-US" dirty="0" smtClean="0"/>
              <a:t> Topic 1</a:t>
            </a:r>
          </a:p>
          <a:p>
            <a:pPr lvl="1"/>
            <a:r>
              <a:rPr lang="en-US" dirty="0" smtClean="0"/>
              <a:t>Topic 2</a:t>
            </a:r>
          </a:p>
        </p:txBody>
      </p:sp>
    </p:spTree>
    <p:extLst>
      <p:ext uri="{BB962C8B-B14F-4D97-AF65-F5344CB8AC3E}">
        <p14:creationId xmlns="" xmlns:p14="http://schemas.microsoft.com/office/powerpoint/2010/main" val="3561930732"/>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 nam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9" name="TextBox 8"/>
          <p:cNvSpPr txBox="1"/>
          <p:nvPr userDrawn="1"/>
        </p:nvSpPr>
        <p:spPr>
          <a:xfrm>
            <a:off x="1270000" y="1600200"/>
            <a:ext cx="9499600" cy="533400"/>
          </a:xfrm>
          <a:prstGeom prst="rect">
            <a:avLst/>
          </a:prstGeom>
        </p:spPr>
        <p:txBody>
          <a:bodyPr vert="horz" wrap="square" lIns="91440" tIns="45720" rIns="91440" bIns="45720" rtlCol="0">
            <a:normAutofit/>
          </a:bodyPr>
          <a:lstStyle/>
          <a:p>
            <a:pPr marL="342900" indent="-342900">
              <a:spcBef>
                <a:spcPct val="20000"/>
              </a:spcBef>
              <a:buClr>
                <a:srgbClr val="663300"/>
              </a:buClr>
              <a:buSzPct val="110000"/>
            </a:pPr>
            <a:endParaRPr lang="en-IN" sz="2200" b="1" dirty="0" smtClean="0">
              <a:solidFill>
                <a:srgbClr val="5F5F5F"/>
              </a:solidFill>
            </a:endParaRPr>
          </a:p>
        </p:txBody>
      </p:sp>
      <p:sp>
        <p:nvSpPr>
          <p:cNvPr id="7" name="Content Placeholder 6"/>
          <p:cNvSpPr>
            <a:spLocks noGrp="1"/>
          </p:cNvSpPr>
          <p:nvPr>
            <p:ph sz="quarter" idx="10" hasCustomPrompt="1"/>
          </p:nvPr>
        </p:nvSpPr>
        <p:spPr>
          <a:xfrm>
            <a:off x="654051" y="3194051"/>
            <a:ext cx="10964333" cy="1033463"/>
          </a:xfrm>
        </p:spPr>
        <p:txBody>
          <a:bodyPr/>
          <a:lstStyle>
            <a:lvl1pPr marL="0" indent="0" algn="ctr">
              <a:spcBef>
                <a:spcPts val="600"/>
              </a:spcBef>
              <a:spcAft>
                <a:spcPts val="600"/>
              </a:spcAft>
              <a:buNone/>
              <a:defRPr b="1">
                <a:solidFill>
                  <a:srgbClr val="00B0F0"/>
                </a:solidFill>
                <a:latin typeface="Helvetica" panose="020B0604020202020204" pitchFamily="34" charset="0"/>
                <a:cs typeface="Helvetica"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Topic Number: Topic Name</a:t>
            </a:r>
            <a:endParaRPr lang="en-IN" dirty="0"/>
          </a:p>
        </p:txBody>
      </p:sp>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18051" y="1139688"/>
            <a:ext cx="11651700" cy="5319851"/>
          </a:xfrm>
          <a:prstGeom prst="rect">
            <a:avLst/>
          </a:prstGeom>
        </p:spPr>
      </p:pic>
    </p:spTree>
    <p:extLst>
      <p:ext uri="{BB962C8B-B14F-4D97-AF65-F5344CB8AC3E}">
        <p14:creationId xmlns="" xmlns:p14="http://schemas.microsoft.com/office/powerpoint/2010/main" val="156924321"/>
      </p:ext>
    </p:extLst>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What Is This Session Ab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What is this Session about?</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74030" y="4833938"/>
            <a:ext cx="2595721" cy="1625601"/>
          </a:xfrm>
          <a:prstGeom prst="rect">
            <a:avLst/>
          </a:prstGeom>
        </p:spPr>
      </p:pic>
      <p:sp>
        <p:nvSpPr>
          <p:cNvPr id="8" name="Date Placeholder 7"/>
          <p:cNvSpPr>
            <a:spLocks noGrp="1"/>
          </p:cNvSpPr>
          <p:nvPr>
            <p:ph type="dt" sz="half" idx="10"/>
          </p:nvPr>
        </p:nvSpPr>
        <p:spPr/>
        <p:txBody>
          <a:bodyPr/>
          <a:lstStyle/>
          <a:p>
            <a:endParaRPr lang="en-US" altLang="en-US" dirty="0"/>
          </a:p>
        </p:txBody>
      </p:sp>
      <p:sp>
        <p:nvSpPr>
          <p:cNvPr id="9" name="Slide Number Placeholder 8"/>
          <p:cNvSpPr>
            <a:spLocks noGrp="1"/>
          </p:cNvSpPr>
          <p:nvPr>
            <p:ph type="sldNum" sz="quarter" idx="11"/>
          </p:nvPr>
        </p:nvSpPr>
        <p:spPr/>
        <p:txBody>
          <a:bodyPr/>
          <a:lstStyle/>
          <a:p>
            <a:fld id="{4784A983-8166-412F-AD4C-E6E00EFC0E7A}" type="slidenum">
              <a:rPr lang="en-US" altLang="en-US" smtClean="0"/>
              <a:pPr/>
              <a:t>‹#›</a:t>
            </a:fld>
            <a:endParaRPr lang="en-US" altLang="en-US" dirty="0"/>
          </a:p>
        </p:txBody>
      </p:sp>
    </p:spTree>
    <p:extLst>
      <p:ext uri="{BB962C8B-B14F-4D97-AF65-F5344CB8AC3E}">
        <p14:creationId xmlns="" xmlns:p14="http://schemas.microsoft.com/office/powerpoint/2010/main" val="2324158585"/>
      </p:ext>
    </p:extLst>
  </p:cSld>
  <p:clrMapOvr>
    <a:masterClrMapping/>
  </p:clrMapOvr>
  <p:timing>
    <p:tnLst>
      <p:par>
        <p:cTn id="1" dur="indefinite" restart="never" nodeType="tmRoot"/>
      </p:par>
    </p:tnLst>
  </p:timing>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guide id="3" pos="59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609600" y="1316038"/>
            <a:ext cx="5698067" cy="4525962"/>
          </a:xfrm>
        </p:spPr>
        <p:txBody>
          <a:bodyPr/>
          <a:lstStyle>
            <a:lvl1pPr>
              <a:buClr>
                <a:srgbClr val="00B0F0"/>
              </a:buClr>
              <a:defRPr sz="2200"/>
            </a:lvl1pPr>
            <a:lvl2pPr marL="742950" indent="-285750">
              <a:buClr>
                <a:srgbClr val="00B0F0"/>
              </a:buClr>
              <a:buFont typeface="Courier New" panose="02070309020205020404" pitchFamily="49" charset="0"/>
              <a:buChar char="o"/>
              <a:defRPr sz="2000"/>
            </a:lvl2pPr>
            <a:lvl3pPr marL="1143000" indent="-228600">
              <a:buClr>
                <a:srgbClr val="00B0F0"/>
              </a:buClr>
              <a:buFont typeface="Calibri" panose="020F0502020204030204" pitchFamily="34" charset="0"/>
              <a:buChar char="-"/>
              <a:defRPr sz="1600"/>
            </a:lvl3pPr>
            <a:lvl4pPr>
              <a:buClr>
                <a:srgbClr val="00B0F0"/>
              </a:buClr>
              <a:defRPr sz="1400"/>
            </a:lvl4pPr>
          </a:lstStyle>
          <a:p>
            <a:pPr lvl="0"/>
            <a:r>
              <a:rPr lang="en-US" dirty="0" smtClean="0"/>
              <a:t>Click to edit Master text styles</a:t>
            </a:r>
          </a:p>
          <a:p>
            <a:pPr lvl="1"/>
            <a:r>
              <a:rPr lang="en-US" dirty="0" smtClean="0"/>
              <a:t>Second level</a:t>
            </a:r>
          </a:p>
        </p:txBody>
      </p:sp>
      <p:sp>
        <p:nvSpPr>
          <p:cNvPr id="10" name="Picture Placeholder 9"/>
          <p:cNvSpPr>
            <a:spLocks noGrp="1"/>
          </p:cNvSpPr>
          <p:nvPr>
            <p:ph type="pic" sz="quarter" idx="11"/>
          </p:nvPr>
        </p:nvSpPr>
        <p:spPr>
          <a:xfrm>
            <a:off x="6466418" y="1316038"/>
            <a:ext cx="5115983" cy="4525962"/>
          </a:xfrm>
        </p:spPr>
        <p:txBody>
          <a:bodyPr/>
          <a:lstStyle>
            <a:lvl1pPr>
              <a:buClr>
                <a:srgbClr val="00B0F0"/>
              </a:buClr>
              <a:defRPr sz="2200"/>
            </a:lvl1pPr>
          </a:lstStyle>
          <a:p>
            <a:endParaRPr lang="en-US" dirty="0"/>
          </a:p>
        </p:txBody>
      </p:sp>
    </p:spTree>
    <p:extLst>
      <p:ext uri="{BB962C8B-B14F-4D97-AF65-F5344CB8AC3E}">
        <p14:creationId xmlns="" xmlns:p14="http://schemas.microsoft.com/office/powerpoint/2010/main" val="1181411036"/>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Demonstrat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Demonstration</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128573" y="4851127"/>
            <a:ext cx="1758628" cy="1608412"/>
          </a:xfrm>
          <a:prstGeom prst="rect">
            <a:avLst/>
          </a:prstGeom>
        </p:spPr>
      </p:pic>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lide Number Placeholder 5"/>
          <p:cNvSpPr txBox="1">
            <a:spLocks/>
          </p:cNvSpPr>
          <p:nvPr userDrawn="1"/>
        </p:nvSpPr>
        <p:spPr bwMode="auto">
          <a:xfrm>
            <a:off x="11106149" y="65013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050" smtClean="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5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320674" y="6501375"/>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486400" y="6550223"/>
            <a:ext cx="1764329" cy="307777"/>
          </a:xfrm>
          <a:prstGeom prst="rect">
            <a:avLst/>
          </a:prstGeom>
        </p:spPr>
        <p:txBody>
          <a:bodyPr wrap="none">
            <a:spAutoFit/>
          </a:bodyPr>
          <a:lstStyle/>
          <a:p>
            <a:pPr>
              <a:buClr>
                <a:prstClr val="black">
                  <a:lumMod val="65000"/>
                  <a:lumOff val="35000"/>
                </a:prst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3890596488"/>
      </p:ext>
    </p:extLst>
  </p:cSld>
  <p:clrMapOvr>
    <a:masterClrMapping/>
  </p:clrMapOvr>
  <p:timing>
    <p:tnLst>
      <p:par>
        <p:cTn id="1" dur="indefinite" restart="never" nodeType="tmRoot"/>
      </p:par>
    </p:tnLst>
  </p:timing>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ts Watch">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Let’s Watch</a:t>
            </a:r>
            <a:endParaRPr lang="en-US" dirty="0"/>
          </a:p>
        </p:txBody>
      </p:sp>
      <p:sp>
        <p:nvSpPr>
          <p:cNvPr id="7" name="TextBox 6"/>
          <p:cNvSpPr txBox="1"/>
          <p:nvPr userDrawn="1"/>
        </p:nvSpPr>
        <p:spPr>
          <a:xfrm>
            <a:off x="751842" y="1689101"/>
            <a:ext cx="60959" cy="45719"/>
          </a:xfrm>
          <a:prstGeom prst="rect">
            <a:avLst/>
          </a:prstGeom>
        </p:spPr>
        <p:txBody>
          <a:bodyPr vert="horz" wrap="square" lIns="91440" tIns="45720" rIns="91440" bIns="45720" rtlCol="0">
            <a:normAutofit fontScale="25000" lnSpcReduction="20000"/>
          </a:bodyPr>
          <a:lstStyle/>
          <a:p>
            <a:pPr marL="342900" indent="-342900">
              <a:spcBef>
                <a:spcPct val="20000"/>
              </a:spcBef>
              <a:buClr>
                <a:srgbClr val="663300"/>
              </a:buClr>
              <a:buSzPct val="110000"/>
            </a:pPr>
            <a:endParaRPr lang="en-IN" sz="2200" b="1" dirty="0" smtClean="0">
              <a:solidFill>
                <a:srgbClr val="5F5F5F"/>
              </a:solidFill>
            </a:endParaRP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79441" y="5232401"/>
            <a:ext cx="2207759" cy="1227138"/>
          </a:xfrm>
          <a:prstGeom prst="rect">
            <a:avLst/>
          </a:prstGeom>
        </p:spPr>
      </p:pic>
      <p:sp>
        <p:nvSpPr>
          <p:cNvPr id="9"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429352397"/>
      </p:ext>
    </p:extLst>
  </p:cSld>
  <p:clrMapOvr>
    <a:masterClrMapping/>
  </p:clrMapOvr>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Activity</a:t>
            </a:r>
            <a:endParaRPr lang="en-US" dirty="0"/>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21024" y="5062330"/>
            <a:ext cx="2566176" cy="1397208"/>
          </a:xfrm>
          <a:prstGeom prst="rect">
            <a:avLst/>
          </a:prstGeom>
        </p:spPr>
      </p:pic>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566536673"/>
      </p:ext>
    </p:extLst>
  </p:cSld>
  <p:clrMapOvr>
    <a:masterClrMapping/>
  </p:clrMapOvr>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Practic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Practice</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0182" y="4784035"/>
            <a:ext cx="1852217" cy="1980304"/>
          </a:xfrm>
          <a:prstGeom prst="rect">
            <a:avLst/>
          </a:prstGeom>
        </p:spPr>
      </p:pic>
    </p:spTree>
    <p:extLst>
      <p:ext uri="{BB962C8B-B14F-4D97-AF65-F5344CB8AC3E}">
        <p14:creationId xmlns="" xmlns:p14="http://schemas.microsoft.com/office/powerpoint/2010/main" val="2412904520"/>
      </p:ext>
    </p:extLst>
  </p:cSld>
  <p:clrMapOvr>
    <a:masterClrMapping/>
  </p:clrMapOvr>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Q'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Frequently Asked Questions</a:t>
            </a:r>
            <a:endParaRPr lang="en-US" dirty="0"/>
          </a:p>
        </p:txBody>
      </p:sp>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859618" y="4781244"/>
            <a:ext cx="2332383" cy="1863119"/>
          </a:xfrm>
          <a:prstGeom prst="rect">
            <a:avLst/>
          </a:prstGeom>
        </p:spPr>
      </p:pic>
      <p:sp>
        <p:nvSpPr>
          <p:cNvPr id="10" name="Text Placeholder 9"/>
          <p:cNvSpPr>
            <a:spLocks noGrp="1"/>
          </p:cNvSpPr>
          <p:nvPr>
            <p:ph type="body" sz="quarter" idx="10" hasCustomPrompt="1"/>
          </p:nvPr>
        </p:nvSpPr>
        <p:spPr>
          <a:xfrm>
            <a:off x="609600" y="1316038"/>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28" name="Text Placeholder 9"/>
          <p:cNvSpPr>
            <a:spLocks noGrp="1"/>
          </p:cNvSpPr>
          <p:nvPr>
            <p:ph type="body" sz="quarter" idx="11" hasCustomPrompt="1"/>
          </p:nvPr>
        </p:nvSpPr>
        <p:spPr>
          <a:xfrm>
            <a:off x="609600" y="2274030"/>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
        <p:nvSpPr>
          <p:cNvPr id="29" name="Text Placeholder 9"/>
          <p:cNvSpPr>
            <a:spLocks noGrp="1"/>
          </p:cNvSpPr>
          <p:nvPr>
            <p:ph type="body" sz="quarter" idx="12" hasCustomPrompt="1"/>
          </p:nvPr>
        </p:nvSpPr>
        <p:spPr>
          <a:xfrm>
            <a:off x="618437" y="3151464"/>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30" name="Text Placeholder 9"/>
          <p:cNvSpPr>
            <a:spLocks noGrp="1"/>
          </p:cNvSpPr>
          <p:nvPr>
            <p:ph type="body" sz="quarter" idx="13" hasCustomPrompt="1"/>
          </p:nvPr>
        </p:nvSpPr>
        <p:spPr>
          <a:xfrm>
            <a:off x="618437" y="41094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
        <p:nvSpPr>
          <p:cNvPr id="13" name="Text Placeholder 9"/>
          <p:cNvSpPr>
            <a:spLocks noGrp="1"/>
          </p:cNvSpPr>
          <p:nvPr>
            <p:ph type="body" sz="quarter" idx="16" hasCustomPrompt="1"/>
          </p:nvPr>
        </p:nvSpPr>
        <p:spPr>
          <a:xfrm>
            <a:off x="618437" y="4980313"/>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FAQ here? </a:t>
            </a:r>
          </a:p>
        </p:txBody>
      </p:sp>
      <p:sp>
        <p:nvSpPr>
          <p:cNvPr id="14" name="Text Placeholder 9"/>
          <p:cNvSpPr>
            <a:spLocks noGrp="1"/>
          </p:cNvSpPr>
          <p:nvPr>
            <p:ph type="body" sz="quarter" idx="17" hasCustomPrompt="1"/>
          </p:nvPr>
        </p:nvSpPr>
        <p:spPr>
          <a:xfrm>
            <a:off x="618437" y="58366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smtClean="0"/>
              <a:t>Write answer here</a:t>
            </a:r>
          </a:p>
        </p:txBody>
      </p:sp>
    </p:spTree>
    <p:extLst>
      <p:ext uri="{BB962C8B-B14F-4D97-AF65-F5344CB8AC3E}">
        <p14:creationId xmlns="" xmlns:p14="http://schemas.microsoft.com/office/powerpoint/2010/main" val="1415353027"/>
      </p:ext>
    </p:extLst>
  </p:cSld>
  <p:clrMapOvr>
    <a:masterClrMapping/>
  </p:clrMapOvr>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nd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3" name="Content Placeholder 2"/>
          <p:cNvSpPr>
            <a:spLocks noGrp="1"/>
          </p:cNvSpPr>
          <p:nvPr>
            <p:ph idx="1"/>
          </p:nvPr>
        </p:nvSpPr>
        <p:spPr>
          <a:xfrm>
            <a:off x="609600" y="1316168"/>
            <a:ext cx="10972800" cy="4989385"/>
          </a:xfrm>
        </p:spPr>
        <p:txBody>
          <a:bodyPr/>
          <a:lstStyle>
            <a:lvl1pPr marL="0" indent="0">
              <a:spcBef>
                <a:spcPts val="600"/>
              </a:spcBef>
              <a:spcAft>
                <a:spcPts val="600"/>
              </a:spcAft>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050157" y="4491508"/>
            <a:ext cx="4919595" cy="1968029"/>
          </a:xfrm>
          <a:prstGeom prst="rect">
            <a:avLst/>
          </a:prstGeom>
        </p:spPr>
      </p:pic>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Click here to add Title</a:t>
            </a:r>
            <a:endParaRPr lang="en-US" dirty="0"/>
          </a:p>
        </p:txBody>
      </p:sp>
    </p:spTree>
    <p:extLst>
      <p:ext uri="{BB962C8B-B14F-4D97-AF65-F5344CB8AC3E}">
        <p14:creationId xmlns="" xmlns:p14="http://schemas.microsoft.com/office/powerpoint/2010/main" val="117223254"/>
      </p:ext>
    </p:extLst>
  </p:cSld>
  <p:clrMapOvr>
    <a:masterClrMapping/>
  </p:clrMapOvr>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Session Summar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Session Summary</a:t>
            </a:r>
            <a:endParaRPr lang="en-US" dirty="0"/>
          </a:p>
        </p:txBody>
      </p:sp>
      <p:sp>
        <p:nvSpPr>
          <p:cNvPr id="3" name="Content Placeholder 2"/>
          <p:cNvSpPr>
            <a:spLocks noGrp="1"/>
          </p:cNvSpPr>
          <p:nvPr>
            <p:ph idx="1"/>
          </p:nvPr>
        </p:nvSpPr>
        <p:spPr>
          <a:xfrm>
            <a:off x="609600" y="1316168"/>
            <a:ext cx="10972800" cy="4525963"/>
          </a:xfrm>
        </p:spPr>
        <p:txBody>
          <a:bodyPr/>
          <a:lstStyle>
            <a:lvl1pPr marL="342900" indent="-342900">
              <a:buClr>
                <a:srgbClr val="00B0F0"/>
              </a:buClr>
              <a:buSzPct val="100000"/>
              <a:buFont typeface="Arial" pitchFamily="34" charset="0"/>
              <a:buChar char="•"/>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906000" y="4838910"/>
            <a:ext cx="2090945" cy="1659283"/>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11106149" y="65013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050" smtClean="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5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320674" y="6501375"/>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486400" y="6550223"/>
            <a:ext cx="1764329" cy="307777"/>
          </a:xfrm>
          <a:prstGeom prst="rect">
            <a:avLst/>
          </a:prstGeom>
        </p:spPr>
        <p:txBody>
          <a:bodyPr wrap="none">
            <a:spAutoFit/>
          </a:bodyPr>
          <a:lstStyle/>
          <a:p>
            <a:pPr>
              <a:buClr>
                <a:prstClr val="black">
                  <a:lumMod val="65000"/>
                  <a:lumOff val="35000"/>
                </a:prst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248309036"/>
      </p:ext>
    </p:extLst>
  </p:cSld>
  <p:clrMapOvr>
    <a:masterClrMapping/>
  </p:clrMapOvr>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35FBFE9F-AD87-4D87-9F34-60CC080DA199}"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4"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809E36"/>
              </a:buClr>
              <a:buSzPct val="80000"/>
              <a:buFont typeface="Courier New" pitchFamily="49" charset="0"/>
              <a:buChar char="o"/>
              <a:defRPr sz="1800" b="0">
                <a:solidFill>
                  <a:schemeClr val="tx1">
                    <a:lumMod val="65000"/>
                    <a:lumOff val="35000"/>
                  </a:schemeClr>
                </a:solidFill>
                <a:latin typeface="Calibri" pitchFamily="34" charset="0"/>
              </a:defRPr>
            </a:lvl2pPr>
            <a:lvl3pPr>
              <a:buClr>
                <a:srgbClr val="7F9E36"/>
              </a:buClr>
              <a:buFont typeface="Calibri" pitchFamily="34" charset="0"/>
              <a:buChar char="–"/>
              <a:defRPr lang="en-US" sz="1600" b="0" kern="1200" dirty="0" smtClean="0">
                <a:solidFill>
                  <a:schemeClr val="tx1">
                    <a:lumMod val="65000"/>
                    <a:lumOff val="35000"/>
                  </a:schemeClr>
                </a:solidFill>
                <a:latin typeface="Calibri" pitchFamily="34" charset="0"/>
                <a:ea typeface="+mn-ea"/>
                <a:cs typeface="+mn-cs"/>
              </a:defRPr>
            </a:lvl3pPr>
            <a:lvl4pPr>
              <a:buClr>
                <a:srgbClr val="809E36"/>
              </a:buClr>
              <a:buFont typeface="Arial" pitchFamily="34" charset="0"/>
              <a:buChar char="›"/>
              <a:defRPr sz="1600" b="0">
                <a:solidFill>
                  <a:schemeClr val="tx1">
                    <a:lumMod val="65000"/>
                    <a:lumOff val="35000"/>
                  </a:schemeClr>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Discussion</a:t>
            </a:r>
            <a:endParaRPr lang="en-US" dirty="0"/>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421262" y="5022574"/>
            <a:ext cx="2161137" cy="1376639"/>
          </a:xfrm>
          <a:prstGeom prst="rect">
            <a:avLst/>
          </a:prstGeom>
        </p:spPr>
      </p:pic>
    </p:spTree>
    <p:extLst>
      <p:ext uri="{BB962C8B-B14F-4D97-AF65-F5344CB8AC3E}">
        <p14:creationId xmlns="" xmlns:p14="http://schemas.microsoft.com/office/powerpoint/2010/main" val="1199799228"/>
      </p:ext>
    </p:extLst>
  </p:cSld>
  <p:clrMapOvr>
    <a:masterClrMapping/>
  </p:clrMapOvr>
  <p:timing>
    <p:tnLst>
      <p:par>
        <p:cTn id="1" dur="indefinite" restart="never" nodeType="tmRoot"/>
      </p:par>
    </p:tn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y Question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Any Questions ?</a:t>
            </a:r>
            <a:endParaRPr lang="en-US" dirty="0"/>
          </a:p>
        </p:txBody>
      </p:sp>
      <p:pic>
        <p:nvPicPr>
          <p:cNvPr id="3" name="Picture 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82196" y="4558747"/>
            <a:ext cx="1500204" cy="1973969"/>
          </a:xfrm>
          <a:prstGeom prst="rect">
            <a:avLst/>
          </a:prstGeom>
        </p:spPr>
      </p:pic>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1629433718"/>
      </p:ext>
    </p:extLst>
  </p:cSld>
  <p:clrMapOvr>
    <a:masterClrMapping/>
  </p:clrMapOvr>
  <p:timing>
    <p:tnLst>
      <p:par>
        <p:cTn id="1" dur="indefinite" restart="never" nodeType="tmRoot"/>
      </p:par>
    </p:tnLst>
  </p:timing>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Steps</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8049" y="4749333"/>
            <a:ext cx="2342137" cy="2132588"/>
          </a:xfrm>
          <a:prstGeom prst="rect">
            <a:avLst/>
          </a:prstGeom>
        </p:spPr>
      </p:pic>
    </p:spTree>
    <p:extLst>
      <p:ext uri="{BB962C8B-B14F-4D97-AF65-F5344CB8AC3E}">
        <p14:creationId xmlns="" xmlns:p14="http://schemas.microsoft.com/office/powerpoint/2010/main" val="919036804"/>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ssion objectiv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Session Objectives</a:t>
            </a:r>
            <a:endParaRPr lang="en-US" dirty="0"/>
          </a:p>
        </p:txBody>
      </p:sp>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53600" y="4495453"/>
            <a:ext cx="2136020" cy="1900846"/>
          </a:xfrm>
          <a:prstGeom prst="rect">
            <a:avLst/>
          </a:prstGeom>
        </p:spPr>
      </p:pic>
      <p:sp>
        <p:nvSpPr>
          <p:cNvPr id="10" name="Slide Number Placeholder 5"/>
          <p:cNvSpPr txBox="1">
            <a:spLocks/>
          </p:cNvSpPr>
          <p:nvPr userDrawn="1"/>
        </p:nvSpPr>
        <p:spPr bwMode="auto">
          <a:xfrm>
            <a:off x="10972800" y="647918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1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1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304800" y="650991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5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
        <p:nvSpPr>
          <p:cNvPr id="13" name="Rectangle 12"/>
          <p:cNvSpPr/>
          <p:nvPr userDrawn="1"/>
        </p:nvSpPr>
        <p:spPr>
          <a:xfrm>
            <a:off x="5638800" y="6528168"/>
            <a:ext cx="1764329" cy="307777"/>
          </a:xfrm>
          <a:prstGeom prst="rect">
            <a:avLst/>
          </a:prstGeom>
        </p:spPr>
        <p:txBody>
          <a:bodyPr wrap="none">
            <a:spAutoFit/>
          </a:bodyPr>
          <a:lstStyle/>
          <a:p>
            <a:pPr>
              <a:buClr>
                <a:schemeClr val="tx1">
                  <a:lumMod val="65000"/>
                  <a:lumOff val="35000"/>
                </a:scheme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grpSp>
        <p:nvGrpSpPr>
          <p:cNvPr id="5" name="Group 4"/>
          <p:cNvGrpSpPr/>
          <p:nvPr userDrawn="1"/>
        </p:nvGrpSpPr>
        <p:grpSpPr>
          <a:xfrm>
            <a:off x="9829800" y="0"/>
            <a:ext cx="2133600" cy="762000"/>
            <a:chOff x="9829800" y="0"/>
            <a:chExt cx="2133600" cy="762000"/>
          </a:xfrm>
        </p:grpSpPr>
        <p:sp>
          <p:nvSpPr>
            <p:cNvPr id="3" name="Rectangle 2"/>
            <p:cNvSpPr/>
            <p:nvPr userDrawn="1"/>
          </p:nvSpPr>
          <p:spPr>
            <a:xfrm>
              <a:off x="9829800" y="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9947692" y="62876"/>
              <a:ext cx="1904908" cy="659134"/>
            </a:xfrm>
            <a:prstGeom prst="rect">
              <a:avLst/>
            </a:prstGeom>
          </p:spPr>
        </p:pic>
      </p:grpSp>
    </p:spTree>
    <p:extLst>
      <p:ext uri="{BB962C8B-B14F-4D97-AF65-F5344CB8AC3E}">
        <p14:creationId xmlns="" xmlns:p14="http://schemas.microsoft.com/office/powerpoint/2010/main" val="94443149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e-reading">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Pre-Reading</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84904" y="4790967"/>
            <a:ext cx="1802296" cy="1952106"/>
          </a:xfrm>
          <a:prstGeom prst="rect">
            <a:avLst/>
          </a:prstGeom>
        </p:spPr>
      </p:pic>
    </p:spTree>
    <p:extLst>
      <p:ext uri="{BB962C8B-B14F-4D97-AF65-F5344CB8AC3E}">
        <p14:creationId xmlns="" xmlns:p14="http://schemas.microsoft.com/office/powerpoint/2010/main" val="2252803061"/>
      </p:ext>
    </p:extLst>
  </p:cSld>
  <p:clrMapOvr>
    <a:masterClrMapping/>
  </p:clrMapOvr>
  <p:timing>
    <p:tnLst>
      <p:par>
        <p:cTn id="1" dur="indefinite" restart="never" nodeType="tmRoot"/>
      </p:par>
    </p:tnLst>
  </p:timing>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dvance organizer">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Advance Organizer </a:t>
            </a:r>
            <a:endParaRPr lang="en-US" dirty="0"/>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grpSp>
        <p:nvGrpSpPr>
          <p:cNvPr id="8" name="Group 7"/>
          <p:cNvGrpSpPr/>
          <p:nvPr userDrawn="1"/>
        </p:nvGrpSpPr>
        <p:grpSpPr>
          <a:xfrm>
            <a:off x="2516497" y="1722226"/>
            <a:ext cx="6600292" cy="4922307"/>
            <a:chOff x="3700017" y="1660918"/>
            <a:chExt cx="2920875" cy="2656372"/>
          </a:xfrm>
        </p:grpSpPr>
        <p:sp>
          <p:nvSpPr>
            <p:cNvPr id="11" name="Freeform 10"/>
            <p:cNvSpPr/>
            <p:nvPr/>
          </p:nvSpPr>
          <p:spPr>
            <a:xfrm>
              <a:off x="4187090" y="166091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2" name="Freeform 11"/>
            <p:cNvSpPr/>
            <p:nvPr/>
          </p:nvSpPr>
          <p:spPr>
            <a:xfrm>
              <a:off x="3700017" y="2484381"/>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3" name="Freeform 12"/>
            <p:cNvSpPr/>
            <p:nvPr/>
          </p:nvSpPr>
          <p:spPr>
            <a:xfrm>
              <a:off x="4180218" y="3328222"/>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dirty="0">
                <a:solidFill>
                  <a:prstClr val="black"/>
                </a:solidFill>
              </a:endParaRPr>
            </a:p>
          </p:txBody>
        </p:sp>
        <p:sp>
          <p:nvSpPr>
            <p:cNvPr id="14" name="Freeform 13"/>
            <p:cNvSpPr/>
            <p:nvPr/>
          </p:nvSpPr>
          <p:spPr>
            <a:xfrm>
              <a:off x="5175729" y="332008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5" name="Freeform 14"/>
            <p:cNvSpPr/>
            <p:nvPr/>
          </p:nvSpPr>
          <p:spPr>
            <a:xfrm>
              <a:off x="5664852" y="2491237"/>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dirty="0">
                <a:solidFill>
                  <a:prstClr val="black"/>
                </a:solidFill>
              </a:endParaRPr>
            </a:p>
          </p:txBody>
        </p:sp>
        <p:sp>
          <p:nvSpPr>
            <p:cNvPr id="16" name="Freeform 15"/>
            <p:cNvSpPr/>
            <p:nvPr/>
          </p:nvSpPr>
          <p:spPr>
            <a:xfrm>
              <a:off x="5186832" y="1660918"/>
              <a:ext cx="956040" cy="989069"/>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90" numCol="1" spcCol="1270" anchor="ctr" anchorCtr="0">
              <a:noAutofit/>
            </a:bodyPr>
            <a:lstStyle/>
            <a:p>
              <a:pPr algn="ctr"/>
              <a:endParaRPr lang="en-US" dirty="0">
                <a:solidFill>
                  <a:prstClr val="black"/>
                </a:solidFill>
              </a:endParaRPr>
            </a:p>
          </p:txBody>
        </p:sp>
      </p:grpSp>
      <p:sp>
        <p:nvSpPr>
          <p:cNvPr id="17" name="Isosceles Triangle 15"/>
          <p:cNvSpPr/>
          <p:nvPr userDrawn="1"/>
        </p:nvSpPr>
        <p:spPr>
          <a:xfrm rot="20046794">
            <a:off x="2393857" y="3128869"/>
            <a:ext cx="1086355" cy="27898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04896 h 304896"/>
              <a:gd name="connsiteX1" fmla="*/ 677349 w 814766"/>
              <a:gd name="connsiteY1" fmla="*/ 0 h 304896"/>
              <a:gd name="connsiteX2" fmla="*/ 814766 w 814766"/>
              <a:gd name="connsiteY2" fmla="*/ 304896 h 304896"/>
              <a:gd name="connsiteX3" fmla="*/ 0 w 814766"/>
              <a:gd name="connsiteY3" fmla="*/ 304896 h 304896"/>
              <a:gd name="connsiteX0" fmla="*/ 0 w 814766"/>
              <a:gd name="connsiteY0" fmla="*/ 278982 h 278982"/>
              <a:gd name="connsiteX1" fmla="*/ 647449 w 814766"/>
              <a:gd name="connsiteY1" fmla="*/ 0 h 278982"/>
              <a:gd name="connsiteX2" fmla="*/ 814766 w 814766"/>
              <a:gd name="connsiteY2" fmla="*/ 278982 h 278982"/>
              <a:gd name="connsiteX3" fmla="*/ 0 w 814766"/>
              <a:gd name="connsiteY3" fmla="*/ 278982 h 278982"/>
            </a:gdLst>
            <a:ahLst/>
            <a:cxnLst>
              <a:cxn ang="0">
                <a:pos x="connsiteX0" y="connsiteY0"/>
              </a:cxn>
              <a:cxn ang="0">
                <a:pos x="connsiteX1" y="connsiteY1"/>
              </a:cxn>
              <a:cxn ang="0">
                <a:pos x="connsiteX2" y="connsiteY2"/>
              </a:cxn>
              <a:cxn ang="0">
                <a:pos x="connsiteX3" y="connsiteY3"/>
              </a:cxn>
            </a:cxnLst>
            <a:rect l="l" t="t" r="r" b="b"/>
            <a:pathLst>
              <a:path w="814766" h="278982">
                <a:moveTo>
                  <a:pt x="0" y="278982"/>
                </a:moveTo>
                <a:lnTo>
                  <a:pt x="647449" y="0"/>
                </a:lnTo>
                <a:lnTo>
                  <a:pt x="814766" y="278982"/>
                </a:lnTo>
                <a:lnTo>
                  <a:pt x="0" y="278982"/>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8" name="Isosceles Triangle 15"/>
          <p:cNvSpPr/>
          <p:nvPr userDrawn="1"/>
        </p:nvSpPr>
        <p:spPr>
          <a:xfrm rot="8973235">
            <a:off x="3042263" y="2245792"/>
            <a:ext cx="864339" cy="832336"/>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Lst>
            <a:ahLst/>
            <a:cxnLst>
              <a:cxn ang="0">
                <a:pos x="connsiteX0" y="connsiteY0"/>
              </a:cxn>
              <a:cxn ang="0">
                <a:pos x="connsiteX1" y="connsiteY1"/>
              </a:cxn>
              <a:cxn ang="0">
                <a:pos x="connsiteX2" y="connsiteY2"/>
              </a:cxn>
              <a:cxn ang="0">
                <a:pos x="connsiteX3" y="connsiteY3"/>
              </a:cxn>
            </a:cxnLst>
            <a:rect l="l" t="t" r="r" b="b"/>
            <a:pathLst>
              <a:path w="648254" h="832336">
                <a:moveTo>
                  <a:pt x="0" y="832336"/>
                </a:moveTo>
                <a:lnTo>
                  <a:pt x="500044" y="0"/>
                </a:lnTo>
                <a:lnTo>
                  <a:pt x="648254" y="272835"/>
                </a:lnTo>
                <a:lnTo>
                  <a:pt x="0" y="832336"/>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9" name="Isosceles Triangle 15"/>
          <p:cNvSpPr/>
          <p:nvPr userDrawn="1"/>
        </p:nvSpPr>
        <p:spPr>
          <a:xfrm rot="4039211">
            <a:off x="5025266" y="1431783"/>
            <a:ext cx="620501" cy="89242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08508"/>
              <a:gd name="connsiteY0" fmla="*/ 640620 h 640620"/>
              <a:gd name="connsiteX1" fmla="*/ 345768 w 608508"/>
              <a:gd name="connsiteY1" fmla="*/ 0 h 640620"/>
              <a:gd name="connsiteX2" fmla="*/ 608508 w 608508"/>
              <a:gd name="connsiteY2" fmla="*/ 111702 h 640620"/>
              <a:gd name="connsiteX3" fmla="*/ 0 w 608508"/>
              <a:gd name="connsiteY3" fmla="*/ 640620 h 640620"/>
              <a:gd name="connsiteX0" fmla="*/ 0 w 620501"/>
              <a:gd name="connsiteY0" fmla="*/ 669318 h 669318"/>
              <a:gd name="connsiteX1" fmla="*/ 357761 w 620501"/>
              <a:gd name="connsiteY1" fmla="*/ 0 h 669318"/>
              <a:gd name="connsiteX2" fmla="*/ 620501 w 620501"/>
              <a:gd name="connsiteY2" fmla="*/ 111702 h 669318"/>
              <a:gd name="connsiteX3" fmla="*/ 0 w 620501"/>
              <a:gd name="connsiteY3" fmla="*/ 669318 h 669318"/>
            </a:gdLst>
            <a:ahLst/>
            <a:cxnLst>
              <a:cxn ang="0">
                <a:pos x="connsiteX0" y="connsiteY0"/>
              </a:cxn>
              <a:cxn ang="0">
                <a:pos x="connsiteX1" y="connsiteY1"/>
              </a:cxn>
              <a:cxn ang="0">
                <a:pos x="connsiteX2" y="connsiteY2"/>
              </a:cxn>
              <a:cxn ang="0">
                <a:pos x="connsiteX3" y="connsiteY3"/>
              </a:cxn>
            </a:cxnLst>
            <a:rect l="l" t="t" r="r" b="b"/>
            <a:pathLst>
              <a:path w="620501" h="669318">
                <a:moveTo>
                  <a:pt x="0" y="669318"/>
                </a:moveTo>
                <a:lnTo>
                  <a:pt x="357761" y="0"/>
                </a:lnTo>
                <a:lnTo>
                  <a:pt x="620501" y="111702"/>
                </a:lnTo>
                <a:lnTo>
                  <a:pt x="0" y="66931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0" name="Isosceles Triangle 15"/>
          <p:cNvSpPr/>
          <p:nvPr userDrawn="1"/>
        </p:nvSpPr>
        <p:spPr>
          <a:xfrm rot="6638192" flipV="1">
            <a:off x="5997913" y="1400411"/>
            <a:ext cx="632908" cy="930288"/>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32908"/>
              <a:gd name="connsiteY0" fmla="*/ 634167 h 634167"/>
              <a:gd name="connsiteX1" fmla="*/ 370168 w 632908"/>
              <a:gd name="connsiteY1" fmla="*/ 0 h 634167"/>
              <a:gd name="connsiteX2" fmla="*/ 632908 w 632908"/>
              <a:gd name="connsiteY2" fmla="*/ 111702 h 634167"/>
              <a:gd name="connsiteX3" fmla="*/ 0 w 632908"/>
              <a:gd name="connsiteY3" fmla="*/ 634167 h 634167"/>
            </a:gdLst>
            <a:ahLst/>
            <a:cxnLst>
              <a:cxn ang="0">
                <a:pos x="connsiteX0" y="connsiteY0"/>
              </a:cxn>
              <a:cxn ang="0">
                <a:pos x="connsiteX1" y="connsiteY1"/>
              </a:cxn>
              <a:cxn ang="0">
                <a:pos x="connsiteX2" y="connsiteY2"/>
              </a:cxn>
              <a:cxn ang="0">
                <a:pos x="connsiteX3" y="connsiteY3"/>
              </a:cxn>
            </a:cxnLst>
            <a:rect l="l" t="t" r="r" b="b"/>
            <a:pathLst>
              <a:path w="632908" h="634167">
                <a:moveTo>
                  <a:pt x="0" y="634167"/>
                </a:moveTo>
                <a:lnTo>
                  <a:pt x="370168" y="0"/>
                </a:lnTo>
                <a:lnTo>
                  <a:pt x="632908" y="111702"/>
                </a:lnTo>
                <a:lnTo>
                  <a:pt x="0" y="63416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1" name="Isosceles Triangle 15"/>
          <p:cNvSpPr/>
          <p:nvPr userDrawn="1"/>
        </p:nvSpPr>
        <p:spPr>
          <a:xfrm rot="7839739">
            <a:off x="7790795" y="2161908"/>
            <a:ext cx="724048" cy="99835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Lst>
            <a:ahLst/>
            <a:cxnLst>
              <a:cxn ang="0">
                <a:pos x="connsiteX0" y="connsiteY0"/>
              </a:cxn>
              <a:cxn ang="0">
                <a:pos x="connsiteX1" y="connsiteY1"/>
              </a:cxn>
              <a:cxn ang="0">
                <a:pos x="connsiteX2" y="connsiteY2"/>
              </a:cxn>
              <a:cxn ang="0">
                <a:pos x="connsiteX3" y="connsiteY3"/>
              </a:cxn>
            </a:cxnLst>
            <a:rect l="l" t="t" r="r" b="b"/>
            <a:pathLst>
              <a:path w="648254" h="668568">
                <a:moveTo>
                  <a:pt x="0" y="668568"/>
                </a:moveTo>
                <a:lnTo>
                  <a:pt x="415776" y="0"/>
                </a:lnTo>
                <a:lnTo>
                  <a:pt x="648254" y="109067"/>
                </a:lnTo>
                <a:lnTo>
                  <a:pt x="0" y="66856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2" name="Isosceles Triangle 15"/>
          <p:cNvSpPr/>
          <p:nvPr userDrawn="1"/>
        </p:nvSpPr>
        <p:spPr>
          <a:xfrm rot="15833941">
            <a:off x="8346582" y="2912411"/>
            <a:ext cx="544885" cy="94445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478059"/>
              <a:gd name="connsiteY0" fmla="*/ 668568 h 668568"/>
              <a:gd name="connsiteX1" fmla="*/ 415776 w 478059"/>
              <a:gd name="connsiteY1" fmla="*/ 0 h 668568"/>
              <a:gd name="connsiteX2" fmla="*/ 478059 w 478059"/>
              <a:gd name="connsiteY2" fmla="*/ 246393 h 668568"/>
              <a:gd name="connsiteX3" fmla="*/ 0 w 478059"/>
              <a:gd name="connsiteY3" fmla="*/ 668568 h 668568"/>
              <a:gd name="connsiteX0" fmla="*/ 0 w 495099"/>
              <a:gd name="connsiteY0" fmla="*/ 668568 h 668568"/>
              <a:gd name="connsiteX1" fmla="*/ 415776 w 495099"/>
              <a:gd name="connsiteY1" fmla="*/ 0 h 668568"/>
              <a:gd name="connsiteX2" fmla="*/ 495099 w 495099"/>
              <a:gd name="connsiteY2" fmla="*/ 237489 h 668568"/>
              <a:gd name="connsiteX3" fmla="*/ 0 w 495099"/>
              <a:gd name="connsiteY3" fmla="*/ 668568 h 668568"/>
              <a:gd name="connsiteX0" fmla="*/ 0 w 467089"/>
              <a:gd name="connsiteY0" fmla="*/ 607210 h 607210"/>
              <a:gd name="connsiteX1" fmla="*/ 387766 w 467089"/>
              <a:gd name="connsiteY1" fmla="*/ 0 h 607210"/>
              <a:gd name="connsiteX2" fmla="*/ 467089 w 467089"/>
              <a:gd name="connsiteY2" fmla="*/ 237489 h 607210"/>
              <a:gd name="connsiteX3" fmla="*/ 0 w 467089"/>
              <a:gd name="connsiteY3" fmla="*/ 607210 h 607210"/>
            </a:gdLst>
            <a:ahLst/>
            <a:cxnLst>
              <a:cxn ang="0">
                <a:pos x="connsiteX0" y="connsiteY0"/>
              </a:cxn>
              <a:cxn ang="0">
                <a:pos x="connsiteX1" y="connsiteY1"/>
              </a:cxn>
              <a:cxn ang="0">
                <a:pos x="connsiteX2" y="connsiteY2"/>
              </a:cxn>
              <a:cxn ang="0">
                <a:pos x="connsiteX3" y="connsiteY3"/>
              </a:cxn>
            </a:cxnLst>
            <a:rect l="l" t="t" r="r" b="b"/>
            <a:pathLst>
              <a:path w="467089" h="607210">
                <a:moveTo>
                  <a:pt x="0" y="607210"/>
                </a:moveTo>
                <a:lnTo>
                  <a:pt x="387766" y="0"/>
                </a:lnTo>
                <a:lnTo>
                  <a:pt x="467089" y="237489"/>
                </a:lnTo>
                <a:lnTo>
                  <a:pt x="0" y="607210"/>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3" name="Isosceles Triangle 15"/>
          <p:cNvSpPr/>
          <p:nvPr userDrawn="1"/>
        </p:nvSpPr>
        <p:spPr>
          <a:xfrm rot="11731264">
            <a:off x="8179190" y="4650916"/>
            <a:ext cx="847057" cy="63716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Lst>
            <a:ahLst/>
            <a:cxnLst>
              <a:cxn ang="0">
                <a:pos x="connsiteX0" y="connsiteY0"/>
              </a:cxn>
              <a:cxn ang="0">
                <a:pos x="connsiteX1" y="connsiteY1"/>
              </a:cxn>
              <a:cxn ang="0">
                <a:pos x="connsiteX2" y="connsiteY2"/>
              </a:cxn>
              <a:cxn ang="0">
                <a:pos x="connsiteX3" y="connsiteY3"/>
              </a:cxn>
            </a:cxnLst>
            <a:rect l="l" t="t" r="r" b="b"/>
            <a:pathLst>
              <a:path w="568790" h="568919">
                <a:moveTo>
                  <a:pt x="0" y="568919"/>
                </a:moveTo>
                <a:lnTo>
                  <a:pt x="308138" y="0"/>
                </a:lnTo>
                <a:lnTo>
                  <a:pt x="568790" y="59361"/>
                </a:lnTo>
                <a:lnTo>
                  <a:pt x="0" y="568919"/>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4" name="Isosceles Triangle 15"/>
          <p:cNvSpPr/>
          <p:nvPr userDrawn="1"/>
        </p:nvSpPr>
        <p:spPr>
          <a:xfrm rot="19725705">
            <a:off x="7688281" y="5268974"/>
            <a:ext cx="908976" cy="824137"/>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28786"/>
              <a:gd name="connsiteY0" fmla="*/ 568919 h 568919"/>
              <a:gd name="connsiteX1" fmla="*/ 308138 w 428786"/>
              <a:gd name="connsiteY1" fmla="*/ 0 h 568919"/>
              <a:gd name="connsiteX2" fmla="*/ 428786 w 428786"/>
              <a:gd name="connsiteY2" fmla="*/ 204685 h 568919"/>
              <a:gd name="connsiteX3" fmla="*/ 0 w 428786"/>
              <a:gd name="connsiteY3" fmla="*/ 568919 h 568919"/>
              <a:gd name="connsiteX0" fmla="*/ 0 w 515342"/>
              <a:gd name="connsiteY0" fmla="*/ 705678 h 705678"/>
              <a:gd name="connsiteX1" fmla="*/ 394694 w 515342"/>
              <a:gd name="connsiteY1" fmla="*/ 0 h 705678"/>
              <a:gd name="connsiteX2" fmla="*/ 515342 w 515342"/>
              <a:gd name="connsiteY2" fmla="*/ 204685 h 705678"/>
              <a:gd name="connsiteX3" fmla="*/ 0 w 515342"/>
              <a:gd name="connsiteY3" fmla="*/ 705678 h 705678"/>
            </a:gdLst>
            <a:ahLst/>
            <a:cxnLst>
              <a:cxn ang="0">
                <a:pos x="connsiteX0" y="connsiteY0"/>
              </a:cxn>
              <a:cxn ang="0">
                <a:pos x="connsiteX1" y="connsiteY1"/>
              </a:cxn>
              <a:cxn ang="0">
                <a:pos x="connsiteX2" y="connsiteY2"/>
              </a:cxn>
              <a:cxn ang="0">
                <a:pos x="connsiteX3" y="connsiteY3"/>
              </a:cxn>
            </a:cxnLst>
            <a:rect l="l" t="t" r="r" b="b"/>
            <a:pathLst>
              <a:path w="515342" h="705678">
                <a:moveTo>
                  <a:pt x="0" y="705678"/>
                </a:moveTo>
                <a:lnTo>
                  <a:pt x="394694" y="0"/>
                </a:lnTo>
                <a:lnTo>
                  <a:pt x="515342" y="204685"/>
                </a:lnTo>
                <a:lnTo>
                  <a:pt x="0" y="70567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5" name="Isosceles Triangle 15"/>
          <p:cNvSpPr/>
          <p:nvPr userDrawn="1"/>
        </p:nvSpPr>
        <p:spPr>
          <a:xfrm rot="2092401">
            <a:off x="4974979" y="6152747"/>
            <a:ext cx="743019" cy="72772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Lst>
            <a:ahLst/>
            <a:cxnLst>
              <a:cxn ang="0">
                <a:pos x="connsiteX0" y="connsiteY0"/>
              </a:cxn>
              <a:cxn ang="0">
                <a:pos x="connsiteX1" y="connsiteY1"/>
              </a:cxn>
              <a:cxn ang="0">
                <a:pos x="connsiteX2" y="connsiteY2"/>
              </a:cxn>
              <a:cxn ang="0">
                <a:pos x="connsiteX3" y="connsiteY3"/>
              </a:cxn>
            </a:cxnLst>
            <a:rect l="l" t="t" r="r" b="b"/>
            <a:pathLst>
              <a:path w="432934" h="564463">
                <a:moveTo>
                  <a:pt x="0" y="564463"/>
                </a:moveTo>
                <a:lnTo>
                  <a:pt x="301733" y="0"/>
                </a:lnTo>
                <a:lnTo>
                  <a:pt x="432934" y="187436"/>
                </a:lnTo>
                <a:lnTo>
                  <a:pt x="0" y="56446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6" name="Isosceles Triangle 15"/>
          <p:cNvSpPr/>
          <p:nvPr userDrawn="1"/>
        </p:nvSpPr>
        <p:spPr>
          <a:xfrm rot="20166776" flipH="1">
            <a:off x="5852742" y="6155799"/>
            <a:ext cx="916380" cy="66051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63700 h 563700"/>
              <a:gd name="connsiteX1" fmla="*/ 289393 w 432934"/>
              <a:gd name="connsiteY1" fmla="*/ 0 h 563700"/>
              <a:gd name="connsiteX2" fmla="*/ 432934 w 432934"/>
              <a:gd name="connsiteY2" fmla="*/ 186673 h 563700"/>
              <a:gd name="connsiteX3" fmla="*/ 0 w 432934"/>
              <a:gd name="connsiteY3" fmla="*/ 563700 h 563700"/>
              <a:gd name="connsiteX0" fmla="*/ 0 w 354223"/>
              <a:gd name="connsiteY0" fmla="*/ 563700 h 563700"/>
              <a:gd name="connsiteX1" fmla="*/ 289393 w 354223"/>
              <a:gd name="connsiteY1" fmla="*/ 0 h 563700"/>
              <a:gd name="connsiteX2" fmla="*/ 354223 w 354223"/>
              <a:gd name="connsiteY2" fmla="*/ 211821 h 563700"/>
              <a:gd name="connsiteX3" fmla="*/ 0 w 354223"/>
              <a:gd name="connsiteY3" fmla="*/ 563700 h 563700"/>
              <a:gd name="connsiteX0" fmla="*/ 0 w 343740"/>
              <a:gd name="connsiteY0" fmla="*/ 563700 h 563700"/>
              <a:gd name="connsiteX1" fmla="*/ 289393 w 343740"/>
              <a:gd name="connsiteY1" fmla="*/ 0 h 563700"/>
              <a:gd name="connsiteX2" fmla="*/ 343740 w 343740"/>
              <a:gd name="connsiteY2" fmla="*/ 219712 h 563700"/>
              <a:gd name="connsiteX3" fmla="*/ 0 w 343740"/>
              <a:gd name="connsiteY3" fmla="*/ 563700 h 563700"/>
              <a:gd name="connsiteX0" fmla="*/ 0 w 347933"/>
              <a:gd name="connsiteY0" fmla="*/ 563700 h 563700"/>
              <a:gd name="connsiteX1" fmla="*/ 289393 w 347933"/>
              <a:gd name="connsiteY1" fmla="*/ 0 h 563700"/>
              <a:gd name="connsiteX2" fmla="*/ 347933 w 347933"/>
              <a:gd name="connsiteY2" fmla="*/ 216555 h 563700"/>
              <a:gd name="connsiteX3" fmla="*/ 0 w 347933"/>
              <a:gd name="connsiteY3" fmla="*/ 563700 h 563700"/>
              <a:gd name="connsiteX0" fmla="*/ 0 w 295040"/>
              <a:gd name="connsiteY0" fmla="*/ 506839 h 506839"/>
              <a:gd name="connsiteX1" fmla="*/ 236500 w 295040"/>
              <a:gd name="connsiteY1" fmla="*/ 0 h 506839"/>
              <a:gd name="connsiteX2" fmla="*/ 295040 w 295040"/>
              <a:gd name="connsiteY2" fmla="*/ 216555 h 506839"/>
              <a:gd name="connsiteX3" fmla="*/ 0 w 295040"/>
              <a:gd name="connsiteY3" fmla="*/ 506839 h 506839"/>
              <a:gd name="connsiteX0" fmla="*/ 0 w 313669"/>
              <a:gd name="connsiteY0" fmla="*/ 512337 h 512337"/>
              <a:gd name="connsiteX1" fmla="*/ 255129 w 313669"/>
              <a:gd name="connsiteY1" fmla="*/ 0 h 512337"/>
              <a:gd name="connsiteX2" fmla="*/ 313669 w 313669"/>
              <a:gd name="connsiteY2" fmla="*/ 216555 h 512337"/>
              <a:gd name="connsiteX3" fmla="*/ 0 w 313669"/>
              <a:gd name="connsiteY3" fmla="*/ 512337 h 512337"/>
            </a:gdLst>
            <a:ahLst/>
            <a:cxnLst>
              <a:cxn ang="0">
                <a:pos x="connsiteX0" y="connsiteY0"/>
              </a:cxn>
              <a:cxn ang="0">
                <a:pos x="connsiteX1" y="connsiteY1"/>
              </a:cxn>
              <a:cxn ang="0">
                <a:pos x="connsiteX2" y="connsiteY2"/>
              </a:cxn>
              <a:cxn ang="0">
                <a:pos x="connsiteX3" y="connsiteY3"/>
              </a:cxn>
            </a:cxnLst>
            <a:rect l="l" t="t" r="r" b="b"/>
            <a:pathLst>
              <a:path w="313669" h="512337">
                <a:moveTo>
                  <a:pt x="0" y="512337"/>
                </a:moveTo>
                <a:lnTo>
                  <a:pt x="255129" y="0"/>
                </a:lnTo>
                <a:lnTo>
                  <a:pt x="313669" y="216555"/>
                </a:lnTo>
                <a:lnTo>
                  <a:pt x="0" y="51233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7" name="Isosceles Triangle 15"/>
          <p:cNvSpPr/>
          <p:nvPr userDrawn="1"/>
        </p:nvSpPr>
        <p:spPr>
          <a:xfrm rot="5238109">
            <a:off x="2777892" y="4481042"/>
            <a:ext cx="504179" cy="982535"/>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91693" h="571583">
                <a:moveTo>
                  <a:pt x="0" y="571583"/>
                </a:moveTo>
                <a:lnTo>
                  <a:pt x="302070" y="0"/>
                </a:lnTo>
                <a:lnTo>
                  <a:pt x="391693" y="235433"/>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8" name="Isosceles Triangle 15"/>
          <p:cNvSpPr/>
          <p:nvPr userDrawn="1"/>
        </p:nvSpPr>
        <p:spPr>
          <a:xfrm rot="13273026" flipV="1">
            <a:off x="2980232" y="5316110"/>
            <a:ext cx="1025697" cy="72069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 name="connsiteX0" fmla="*/ 0 w 377662"/>
              <a:gd name="connsiteY0" fmla="*/ 571583 h 571583"/>
              <a:gd name="connsiteX1" fmla="*/ 302070 w 377662"/>
              <a:gd name="connsiteY1" fmla="*/ 0 h 571583"/>
              <a:gd name="connsiteX2" fmla="*/ 377662 w 377662"/>
              <a:gd name="connsiteY2" fmla="*/ 195652 h 571583"/>
              <a:gd name="connsiteX3" fmla="*/ 0 w 377662"/>
              <a:gd name="connsiteY3" fmla="*/ 571583 h 571583"/>
              <a:gd name="connsiteX0" fmla="*/ 0 w 367536"/>
              <a:gd name="connsiteY0" fmla="*/ 571583 h 571583"/>
              <a:gd name="connsiteX1" fmla="*/ 302070 w 367536"/>
              <a:gd name="connsiteY1" fmla="*/ 0 h 571583"/>
              <a:gd name="connsiteX2" fmla="*/ 367536 w 367536"/>
              <a:gd name="connsiteY2" fmla="*/ 214841 h 571583"/>
              <a:gd name="connsiteX3" fmla="*/ 0 w 367536"/>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67536" h="571583">
                <a:moveTo>
                  <a:pt x="0" y="571583"/>
                </a:moveTo>
                <a:lnTo>
                  <a:pt x="302070" y="0"/>
                </a:lnTo>
                <a:lnTo>
                  <a:pt x="367536" y="214841"/>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Tree>
    <p:extLst>
      <p:ext uri="{BB962C8B-B14F-4D97-AF65-F5344CB8AC3E}">
        <p14:creationId xmlns="" xmlns:p14="http://schemas.microsoft.com/office/powerpoint/2010/main" val="163618968"/>
      </p:ext>
    </p:extLst>
  </p:cSld>
  <p:clrMapOvr>
    <a:masterClrMapping/>
  </p:clrMapOvr>
  <p:timing>
    <p:tnLst>
      <p:par>
        <p:cTn id="1" dur="indefinite" restart="never" nodeType="tmRoot"/>
      </p:par>
    </p:tnLst>
  </p:timing>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Knowledge Check">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Knowledge Check</a:t>
            </a:r>
            <a:endParaRPr lang="en-US" dirty="0"/>
          </a:p>
        </p:txBody>
      </p:sp>
      <p:sp>
        <p:nvSpPr>
          <p:cNvPr id="8" name="Content Placeholder 2"/>
          <p:cNvSpPr>
            <a:spLocks noGrp="1"/>
          </p:cNvSpPr>
          <p:nvPr>
            <p:ph idx="1" hasCustomPrompt="1"/>
          </p:nvPr>
        </p:nvSpPr>
        <p:spPr>
          <a:xfrm>
            <a:off x="609600" y="1316168"/>
            <a:ext cx="10972800" cy="1864354"/>
          </a:xfrm>
        </p:spPr>
        <p:txBody>
          <a:bodyPr/>
          <a:lstStyle>
            <a:lvl1pPr marL="0" indent="0">
              <a:spcBef>
                <a:spcPts val="600"/>
              </a:spcBef>
              <a:spcAft>
                <a:spcPts val="600"/>
              </a:spcAft>
              <a:buClr>
                <a:srgbClr val="00B0F0"/>
              </a:buClr>
              <a:buSzPct val="120000"/>
              <a:buFont typeface="Arial" pitchFamily="34" charset="0"/>
              <a:buNone/>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Write the question stem here?</a:t>
            </a:r>
          </a:p>
        </p:txBody>
      </p:sp>
      <p:sp>
        <p:nvSpPr>
          <p:cNvPr id="9" name="Content Placeholder 2"/>
          <p:cNvSpPr>
            <a:spLocks noGrp="1"/>
          </p:cNvSpPr>
          <p:nvPr>
            <p:ph idx="10" hasCustomPrompt="1"/>
          </p:nvPr>
        </p:nvSpPr>
        <p:spPr>
          <a:xfrm>
            <a:off x="609600" y="3562649"/>
            <a:ext cx="10972800" cy="1864354"/>
          </a:xfrm>
        </p:spPr>
        <p:txBody>
          <a:bodyPr/>
          <a:lstStyle>
            <a:lvl1pPr marL="457200" indent="-457200">
              <a:spcBef>
                <a:spcPts val="600"/>
              </a:spcBef>
              <a:spcAft>
                <a:spcPts val="600"/>
              </a:spcAft>
              <a:buClr>
                <a:srgbClr val="00B0F0"/>
              </a:buClr>
              <a:buSzPct val="100000"/>
              <a:buFont typeface="+mj-lt"/>
              <a:buAutoNum type="alphaLcParenR"/>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Option 1</a:t>
            </a:r>
          </a:p>
          <a:p>
            <a:pPr lvl="0"/>
            <a:r>
              <a:rPr lang="en-US" dirty="0" smtClean="0"/>
              <a:t>Option 2</a:t>
            </a:r>
          </a:p>
          <a:p>
            <a:pPr lvl="0"/>
            <a:r>
              <a:rPr lang="en-US" dirty="0" smtClean="0"/>
              <a:t>Option 3</a:t>
            </a:r>
          </a:p>
          <a:p>
            <a:pPr lvl="0"/>
            <a:r>
              <a:rPr lang="en-US" dirty="0" smtClean="0"/>
              <a:t>Option 4</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79825" y="4334933"/>
            <a:ext cx="1473575" cy="2064280"/>
          </a:xfrm>
          <a:prstGeom prst="rect">
            <a:avLst/>
          </a:prstGeom>
        </p:spPr>
      </p:pic>
      <p:pic>
        <p:nvPicPr>
          <p:cNvPr id="10"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5"/>
          <p:cNvSpPr txBox="1">
            <a:spLocks/>
          </p:cNvSpPr>
          <p:nvPr userDrawn="1"/>
        </p:nvSpPr>
        <p:spPr bwMode="auto">
          <a:xfrm>
            <a:off x="11106149" y="65013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050" smtClean="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5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5" name="Footer Placeholder 4"/>
          <p:cNvSpPr txBox="1">
            <a:spLocks/>
          </p:cNvSpPr>
          <p:nvPr userDrawn="1"/>
        </p:nvSpPr>
        <p:spPr bwMode="auto">
          <a:xfrm>
            <a:off x="320674" y="6501375"/>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50" dirty="0" smtClean="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6" name="Rectangle 15"/>
          <p:cNvSpPr/>
          <p:nvPr userDrawn="1"/>
        </p:nvSpPr>
        <p:spPr>
          <a:xfrm>
            <a:off x="5486400" y="6550223"/>
            <a:ext cx="1764329" cy="307777"/>
          </a:xfrm>
          <a:prstGeom prst="rect">
            <a:avLst/>
          </a:prstGeom>
        </p:spPr>
        <p:txBody>
          <a:bodyPr wrap="none">
            <a:spAutoFit/>
          </a:bodyPr>
          <a:lstStyle/>
          <a:p>
            <a:pPr>
              <a:buClr>
                <a:prstClr val="black">
                  <a:lumMod val="65000"/>
                  <a:lumOff val="35000"/>
                </a:prst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4044462957"/>
      </p:ext>
    </p:extLst>
  </p:cSld>
  <p:clrMapOvr>
    <a:masterClrMapping/>
  </p:clrMapOvr>
  <p:timing>
    <p:tnLst>
      <p:par>
        <p:cTn id="1" dur="indefinite" restart="never" nodeType="tmRoot"/>
      </p:par>
    </p:tnLst>
  </p:timing>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Content Placeholder 7" descr="image.png"/>
          <p:cNvPicPr>
            <a:picLocks noChangeAspect="1"/>
          </p:cNvPicPr>
          <p:nvPr userDrawn="1"/>
        </p:nvPicPr>
        <p:blipFill>
          <a:blip r:embed="rId3"/>
          <a:stretch>
            <a:fillRect/>
          </a:stretch>
        </p:blipFill>
        <p:spPr bwMode="auto">
          <a:xfrm>
            <a:off x="3186822" y="1316038"/>
            <a:ext cx="5818357" cy="5083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89647230"/>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Content Placeholder 11"/>
          <p:cNvSpPr>
            <a:spLocks noGrp="1"/>
          </p:cNvSpPr>
          <p:nvPr>
            <p:ph sz="quarter" idx="10" hasCustomPrompt="1"/>
          </p:nvPr>
        </p:nvSpPr>
        <p:spPr>
          <a:xfrm>
            <a:off x="609600" y="1316736"/>
            <a:ext cx="10972800" cy="4546698"/>
          </a:xfrm>
        </p:spPr>
        <p:txBody>
          <a:bodyPr/>
          <a:lstStyle>
            <a:lvl1pPr marL="342900" indent="-342900">
              <a:spcBef>
                <a:spcPts val="600"/>
              </a:spcBef>
              <a:spcAft>
                <a:spcPts val="600"/>
              </a:spcAft>
              <a:buClr>
                <a:srgbClr val="00B0F0"/>
              </a:buClr>
              <a:buFont typeface="Wingdings" panose="05000000000000000000" pitchFamily="2" charset="2"/>
              <a:buChar char="Ø"/>
              <a:tabLst>
                <a:tab pos="622300" algn="l"/>
              </a:tabLst>
              <a:defRPr baseline="0"/>
            </a:lvl1pPr>
            <a:lvl2pPr marL="542925" indent="-450850">
              <a:spcBef>
                <a:spcPts val="600"/>
              </a:spcBef>
              <a:spcAft>
                <a:spcPts val="600"/>
              </a:spcAft>
              <a:buClr>
                <a:schemeClr val="tx2">
                  <a:lumMod val="25000"/>
                  <a:lumOff val="75000"/>
                </a:schemeClr>
              </a:buClr>
              <a:buFont typeface="Arial" panose="020B0604020202020204" pitchFamily="34" charset="0"/>
              <a:buChar char="•"/>
              <a:defRPr sz="2400" baseline="0">
                <a:solidFill>
                  <a:schemeClr val="tx2">
                    <a:lumMod val="50000"/>
                    <a:lumOff val="50000"/>
                  </a:schemeClr>
                </a:solidFill>
              </a:defRPr>
            </a:lvl2pPr>
          </a:lstStyle>
          <a:p>
            <a:pPr lvl="0"/>
            <a:r>
              <a:rPr lang="en-US" dirty="0" smtClean="0"/>
              <a:t> Topic 1</a:t>
            </a:r>
          </a:p>
          <a:p>
            <a:pPr lvl="1"/>
            <a:r>
              <a:rPr lang="en-US" dirty="0" smtClean="0"/>
              <a:t>Topic 2</a:t>
            </a:r>
          </a:p>
        </p:txBody>
      </p:sp>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Agenda</a:t>
            </a:r>
            <a:endParaRPr lang="en-US" dirty="0"/>
          </a:p>
        </p:txBody>
      </p:sp>
      <p:pic>
        <p:nvPicPr>
          <p:cNvPr id="13" name="Picture 1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36314" y="4892783"/>
            <a:ext cx="1933437" cy="1647127"/>
          </a:xfrm>
          <a:prstGeom prst="rect">
            <a:avLst/>
          </a:prstGeom>
        </p:spPr>
      </p:pic>
    </p:spTree>
    <p:extLst>
      <p:ext uri="{BB962C8B-B14F-4D97-AF65-F5344CB8AC3E}">
        <p14:creationId xmlns="" xmlns:p14="http://schemas.microsoft.com/office/powerpoint/2010/main" val="108435203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nam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9" name="TextBox 8"/>
          <p:cNvSpPr txBox="1"/>
          <p:nvPr userDrawn="1"/>
        </p:nvSpPr>
        <p:spPr>
          <a:xfrm>
            <a:off x="1270000" y="1600200"/>
            <a:ext cx="9499600" cy="533400"/>
          </a:xfrm>
          <a:prstGeom prst="rect">
            <a:avLst/>
          </a:prstGeom>
        </p:spPr>
        <p:txBody>
          <a:bodyPr vert="horz" wrap="square" lIns="91440" tIns="45720" rIns="91440" bIns="45720" rtlCol="0">
            <a:normAutofit/>
          </a:bodyPr>
          <a:lstStyle/>
          <a:p>
            <a:pPr marL="342900" indent="-342900">
              <a:spcBef>
                <a:spcPct val="20000"/>
              </a:spcBef>
              <a:buClr>
                <a:srgbClr val="663300"/>
              </a:buClr>
              <a:buSzPct val="110000"/>
            </a:pPr>
            <a:endParaRPr lang="en-IN" sz="2200" b="1" dirty="0" smtClean="0">
              <a:solidFill>
                <a:srgbClr val="5F5F5F"/>
              </a:solidFill>
              <a:latin typeface="Calibri" pitchFamily="34" charset="0"/>
            </a:endParaRPr>
          </a:p>
        </p:txBody>
      </p:sp>
      <p:sp>
        <p:nvSpPr>
          <p:cNvPr id="7" name="Content Placeholder 6"/>
          <p:cNvSpPr>
            <a:spLocks noGrp="1"/>
          </p:cNvSpPr>
          <p:nvPr>
            <p:ph sz="quarter" idx="10" hasCustomPrompt="1"/>
          </p:nvPr>
        </p:nvSpPr>
        <p:spPr>
          <a:xfrm>
            <a:off x="654051" y="3194051"/>
            <a:ext cx="10964333" cy="1033463"/>
          </a:xfrm>
        </p:spPr>
        <p:txBody>
          <a:bodyPr/>
          <a:lstStyle>
            <a:lvl1pPr marL="0" indent="0" algn="ctr">
              <a:spcBef>
                <a:spcPts val="600"/>
              </a:spcBef>
              <a:spcAft>
                <a:spcPts val="600"/>
              </a:spcAft>
              <a:buNone/>
              <a:defRPr b="1">
                <a:solidFill>
                  <a:srgbClr val="00B0F0"/>
                </a:solidFill>
                <a:latin typeface="Helvetica" panose="020B0604020202020204" pitchFamily="34" charset="0"/>
                <a:cs typeface="Helvetica"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Topic Number: Topic Name</a:t>
            </a:r>
            <a:endParaRPr lang="en-IN" dirty="0"/>
          </a:p>
        </p:txBody>
      </p:sp>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18051" y="1139688"/>
            <a:ext cx="11651700" cy="5319851"/>
          </a:xfrm>
          <a:prstGeom prst="rect">
            <a:avLst/>
          </a:prstGeom>
        </p:spPr>
      </p:pic>
    </p:spTree>
    <p:extLst>
      <p:ext uri="{BB962C8B-B14F-4D97-AF65-F5344CB8AC3E}">
        <p14:creationId xmlns="" xmlns:p14="http://schemas.microsoft.com/office/powerpoint/2010/main" val="2113565642"/>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What Is This Session Ab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smtClean="0"/>
              <a:t>What is this Session about?</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046819" y="4833939"/>
            <a:ext cx="2840381" cy="1610321"/>
          </a:xfrm>
          <a:prstGeom prst="rect">
            <a:avLst/>
          </a:prstGeom>
        </p:spPr>
      </p:pic>
    </p:spTree>
    <p:extLst>
      <p:ext uri="{BB962C8B-B14F-4D97-AF65-F5344CB8AC3E}">
        <p14:creationId xmlns="" xmlns:p14="http://schemas.microsoft.com/office/powerpoint/2010/main" val="3675547573"/>
      </p:ext>
    </p:extLst>
  </p:cSld>
  <p:clrMapOvr>
    <a:masterClrMapping/>
  </p:clrMapOvr>
  <p:timing>
    <p:tnLst>
      <p:par>
        <p:cTn id="1" dur="indefinite" restart="never" nodeType="tmRoot"/>
      </p:par>
    </p:tnLst>
  </p:timing>
  <p:hf hdr="0" dt="0"/>
  <p:extLst mod="1">
    <p:ext uri="{DCECCB84-F9BA-43D5-87BE-67443E8EF086}">
      <p15:sldGuideLst xmlns="" xmlns:p15="http://schemas.microsoft.com/office/powerpoint/2012/main">
        <p15:guide id="1" orient="horz" pos="3045"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emonstrat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Demonstration</a:t>
            </a:r>
            <a:endParaRPr lang="en-US" dirty="0"/>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01200" y="4191000"/>
            <a:ext cx="2286000" cy="2155759"/>
          </a:xfrm>
          <a:prstGeom prst="rect">
            <a:avLst/>
          </a:prstGeom>
        </p:spPr>
      </p:pic>
      <p:grpSp>
        <p:nvGrpSpPr>
          <p:cNvPr id="13" name="Group 12"/>
          <p:cNvGrpSpPr/>
          <p:nvPr userDrawn="1"/>
        </p:nvGrpSpPr>
        <p:grpSpPr>
          <a:xfrm>
            <a:off x="9829800" y="0"/>
            <a:ext cx="2133600" cy="762000"/>
            <a:chOff x="9829800" y="0"/>
            <a:chExt cx="2133600" cy="762000"/>
          </a:xfrm>
        </p:grpSpPr>
        <p:sp>
          <p:nvSpPr>
            <p:cNvPr id="14" name="Rectangle 13"/>
            <p:cNvSpPr/>
            <p:nvPr userDrawn="1"/>
          </p:nvSpPr>
          <p:spPr>
            <a:xfrm>
              <a:off x="9829800" y="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9947692" y="62876"/>
              <a:ext cx="1904908" cy="659134"/>
            </a:xfrm>
            <a:prstGeom prst="rect">
              <a:avLst/>
            </a:prstGeom>
          </p:spPr>
        </p:pic>
      </p:grpSp>
      <p:sp>
        <p:nvSpPr>
          <p:cNvPr id="16" name="Slide Number Placeholder 5"/>
          <p:cNvSpPr txBox="1">
            <a:spLocks/>
          </p:cNvSpPr>
          <p:nvPr userDrawn="1"/>
        </p:nvSpPr>
        <p:spPr bwMode="auto">
          <a:xfrm>
            <a:off x="10972800" y="647918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1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1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7" name="Footer Placeholder 4"/>
          <p:cNvSpPr txBox="1">
            <a:spLocks/>
          </p:cNvSpPr>
          <p:nvPr userDrawn="1"/>
        </p:nvSpPr>
        <p:spPr bwMode="auto">
          <a:xfrm>
            <a:off x="304800" y="6509910"/>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50" dirty="0" smtClean="0">
                <a:solidFill>
                  <a:schemeClr val="tx1">
                    <a:lumMod val="95000"/>
                    <a:lumOff val="5000"/>
                  </a:schemeClr>
                </a:solidFill>
                <a:latin typeface="Helvetica" panose="020B0604020202020204" pitchFamily="34" charset="0"/>
                <a:cs typeface="Helvetica" panose="020B0604020202020204" pitchFamily="34" charset="0"/>
              </a:rPr>
              <a:t>© 2015 BlueCamphor Technologies (P) Ltd.</a:t>
            </a:r>
          </a:p>
        </p:txBody>
      </p:sp>
      <p:sp>
        <p:nvSpPr>
          <p:cNvPr id="18" name="Rectangle 17"/>
          <p:cNvSpPr/>
          <p:nvPr userDrawn="1"/>
        </p:nvSpPr>
        <p:spPr>
          <a:xfrm>
            <a:off x="5638800" y="6528168"/>
            <a:ext cx="1764329" cy="307777"/>
          </a:xfrm>
          <a:prstGeom prst="rect">
            <a:avLst/>
          </a:prstGeom>
        </p:spPr>
        <p:txBody>
          <a:bodyPr wrap="none">
            <a:spAutoFit/>
          </a:bodyPr>
          <a:lstStyle/>
          <a:p>
            <a:pPr>
              <a:buClr>
                <a:schemeClr val="tx1">
                  <a:lumMod val="65000"/>
                  <a:lumOff val="35000"/>
                </a:schemeClr>
              </a:buClr>
            </a:pPr>
            <a:r>
              <a:rPr lang="en-US" sz="1400" dirty="0" smtClean="0">
                <a:solidFill>
                  <a:srgbClr val="5F3CE0"/>
                </a:solidFill>
                <a:latin typeface="Gisha" panose="020B0502040204020203" pitchFamily="34" charset="-79"/>
                <a:cs typeface="Gisha" panose="020B0502040204020203" pitchFamily="34" charset="-79"/>
              </a:rPr>
              <a:t>www.skillspeed.com</a:t>
            </a:r>
            <a:endParaRPr lang="en-US" sz="1400" dirty="0">
              <a:solidFill>
                <a:srgbClr val="5F3CE0"/>
              </a:solidFill>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1593528414"/>
      </p:ext>
    </p:extLst>
  </p:cSld>
  <p:clrMapOvr>
    <a:masterClrMapping/>
  </p:clrMapOvr>
  <p:timing>
    <p:tnLst>
      <p:par>
        <p:cTn id="1" dur="indefinite" restart="never" nodeType="tmRoot"/>
      </p:par>
    </p:tnLst>
  </p:timing>
  <p:hf hdr="0" dt="0"/>
  <p:extLst mod="1">
    <p:ext uri="{DCECCB84-F9BA-43D5-87BE-67443E8EF086}">
      <p15:sldGuideLst xmlns="" xmlns:p15="http://schemas.microsoft.com/office/powerpoint/2012/main">
        <p15:guide id="1" orient="horz" pos="3045"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ts Watch">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smtClean="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smtClean="0"/>
              <a:t>Let’s Watch</a:t>
            </a:r>
            <a:endParaRPr lang="en-US" dirty="0"/>
          </a:p>
        </p:txBody>
      </p:sp>
      <p:sp>
        <p:nvSpPr>
          <p:cNvPr id="7" name="TextBox 6"/>
          <p:cNvSpPr txBox="1"/>
          <p:nvPr userDrawn="1"/>
        </p:nvSpPr>
        <p:spPr>
          <a:xfrm>
            <a:off x="751842" y="1689101"/>
            <a:ext cx="60959" cy="45719"/>
          </a:xfrm>
          <a:prstGeom prst="rect">
            <a:avLst/>
          </a:prstGeom>
        </p:spPr>
        <p:txBody>
          <a:bodyPr vert="horz" wrap="square" lIns="91440" tIns="45720" rIns="91440" bIns="45720" rtlCol="0">
            <a:normAutofit fontScale="25000" lnSpcReduction="20000"/>
          </a:bodyPr>
          <a:lstStyle/>
          <a:p>
            <a:pPr marL="342900" indent="-342900">
              <a:spcBef>
                <a:spcPct val="20000"/>
              </a:spcBef>
              <a:buClr>
                <a:srgbClr val="663300"/>
              </a:buClr>
              <a:buSzPct val="110000"/>
            </a:pPr>
            <a:endParaRPr lang="en-IN" sz="2200" b="1" dirty="0" smtClean="0">
              <a:solidFill>
                <a:srgbClr val="5F5F5F"/>
              </a:solidFill>
              <a:latin typeface="Calibri" pitchFamily="34" charset="0"/>
            </a:endParaRP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00591" y="5533035"/>
            <a:ext cx="1916735" cy="764743"/>
          </a:xfrm>
          <a:prstGeom prst="rect">
            <a:avLst/>
          </a:prstGeom>
        </p:spPr>
      </p:pic>
      <p:sp>
        <p:nvSpPr>
          <p:cNvPr id="9"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smtClean="0"/>
              <a:t>Click to edit Master text styles</a:t>
            </a:r>
          </a:p>
        </p:txBody>
      </p:sp>
    </p:spTree>
    <p:extLst>
      <p:ext uri="{BB962C8B-B14F-4D97-AF65-F5344CB8AC3E}">
        <p14:creationId xmlns="" xmlns:p14="http://schemas.microsoft.com/office/powerpoint/2010/main" val="328538758"/>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2.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jpe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lt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4A983-8166-412F-AD4C-E6E00EFC0E7A}" type="slidenum">
              <a:rPr lang="en-US" altLang="en-US"/>
              <a:pPr/>
              <a:t>‹#›</a:t>
            </a:fld>
            <a:endParaRPr lang="en-US" altLang="en-US" dirty="0"/>
          </a:p>
        </p:txBody>
      </p:sp>
      <p:pic>
        <p:nvPicPr>
          <p:cNvPr id="1031" name="Picture 6" descr="ppt_coverpage.jpg"/>
          <p:cNvPicPr>
            <a:picLocks noChangeAspect="1"/>
          </p:cNvPicPr>
          <p:nvPr userDrawn="1"/>
        </p:nvPicPr>
        <p:blipFill>
          <a:blip r:embed="rId24">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userDrawn="1"/>
        </p:nvSpPr>
        <p:spPr>
          <a:xfrm>
            <a:off x="457200" y="274638"/>
            <a:ext cx="3124200" cy="1020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5">
            <a:extLst>
              <a:ext uri="{28A0092B-C50C-407E-A947-70E740481C1C}">
                <a14:useLocalDpi xmlns="" xmlns:a14="http://schemas.microsoft.com/office/drawing/2010/main" val="0"/>
              </a:ext>
            </a:extLst>
          </a:blip>
          <a:stretch>
            <a:fillRect/>
          </a:stretch>
        </p:blipFill>
        <p:spPr>
          <a:xfrm>
            <a:off x="304800" y="281955"/>
            <a:ext cx="2362200" cy="788984"/>
          </a:xfrm>
          <a:prstGeom prst="rect">
            <a:avLst/>
          </a:prstGeom>
        </p:spPr>
      </p:pic>
    </p:spTree>
    <p:extLst>
      <p:ext uri="{BB962C8B-B14F-4D97-AF65-F5344CB8AC3E}">
        <p14:creationId xmlns="" xmlns:p14="http://schemas.microsoft.com/office/powerpoint/2010/main" val="2534043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lt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4A983-8166-412F-AD4C-E6E00EFC0E7A}" type="slidenum">
              <a:rPr lang="en-US" altLang="en-US"/>
              <a:pPr/>
              <a:t>‹#›</a:t>
            </a:fld>
            <a:endParaRPr lang="en-US" altLang="en-US" dirty="0"/>
          </a:p>
        </p:txBody>
      </p:sp>
      <p:pic>
        <p:nvPicPr>
          <p:cNvPr id="1031" name="Picture 6" descr="ppt_coverpage.jpg"/>
          <p:cNvPicPr>
            <a:picLocks noChangeAspect="1"/>
          </p:cNvPicPr>
          <p:nvPr userDrawn="1"/>
        </p:nvPicPr>
        <p:blipFill>
          <a:blip r:embed="rId23">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userDrawn="1"/>
        </p:nvSpPr>
        <p:spPr>
          <a:xfrm>
            <a:off x="406400" y="274638"/>
            <a:ext cx="3691467" cy="1143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3" name="Picture 2"/>
          <p:cNvPicPr>
            <a:picLocks noChangeAspect="1"/>
          </p:cNvPicPr>
          <p:nvPr userDrawn="1"/>
        </p:nvPicPr>
        <p:blipFill>
          <a:blip r:embed="rId24">
            <a:extLst>
              <a:ext uri="{28A0092B-C50C-407E-A947-70E740481C1C}">
                <a14:useLocalDpi xmlns="" xmlns:a14="http://schemas.microsoft.com/office/drawing/2010/main" val="0"/>
              </a:ext>
            </a:extLst>
          </a:blip>
          <a:stretch>
            <a:fillRect/>
          </a:stretch>
        </p:blipFill>
        <p:spPr>
          <a:xfrm>
            <a:off x="406400" y="274638"/>
            <a:ext cx="2718826" cy="908098"/>
          </a:xfrm>
          <a:prstGeom prst="rect">
            <a:avLst/>
          </a:prstGeom>
        </p:spPr>
      </p:pic>
    </p:spTree>
    <p:extLst>
      <p:ext uri="{BB962C8B-B14F-4D97-AF65-F5344CB8AC3E}">
        <p14:creationId xmlns="" xmlns:p14="http://schemas.microsoft.com/office/powerpoint/2010/main" val="56881289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209800" y="4572000"/>
            <a:ext cx="7772400" cy="1470025"/>
          </a:xfrm>
        </p:spPr>
        <p:txBody>
          <a:bodyPr/>
          <a:lstStyle/>
          <a:p>
            <a:pPr>
              <a:lnSpc>
                <a:spcPct val="150000"/>
              </a:lnSpc>
              <a:spcBef>
                <a:spcPts val="125"/>
              </a:spcBef>
            </a:pPr>
            <a:r>
              <a:rPr lang="en-US" sz="3000" b="1" dirty="0" smtClean="0">
                <a:solidFill>
                  <a:prstClr val="black"/>
                </a:solidFill>
                <a:latin typeface="Helvetica"/>
                <a:cs typeface="Helvetica"/>
              </a:rPr>
              <a:t>Hive</a:t>
            </a:r>
            <a:r>
              <a:rPr lang="en-US" sz="3000" b="1" dirty="0">
                <a:solidFill>
                  <a:prstClr val="black"/>
                </a:solidFill>
                <a:latin typeface="Helvetica"/>
                <a:cs typeface="Helvetica"/>
              </a:rPr>
              <a:t/>
            </a:r>
            <a:br>
              <a:rPr lang="en-US" sz="3000" b="1" dirty="0">
                <a:solidFill>
                  <a:prstClr val="black"/>
                </a:solidFill>
                <a:latin typeface="Helvetica"/>
                <a:cs typeface="Helvetica"/>
              </a:rPr>
            </a:br>
            <a:r>
              <a:rPr lang="en-US" sz="2400" dirty="0" smtClean="0"/>
              <a:t>Lesson 5 – Introduction to Hive</a:t>
            </a:r>
            <a:endParaRPr lang="en-US" sz="1800" dirty="0"/>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76700" y="1672102"/>
            <a:ext cx="4000500" cy="2899898"/>
          </a:xfrm>
          <a:prstGeom prst="rect">
            <a:avLst/>
          </a:prstGeom>
        </p:spPr>
      </p:pic>
    </p:spTree>
    <p:custDataLst>
      <p:tags r:id="rId1"/>
    </p:custDataLst>
    <p:extLst>
      <p:ext uri="{BB962C8B-B14F-4D97-AF65-F5344CB8AC3E}">
        <p14:creationId xmlns="" xmlns:p14="http://schemas.microsoft.com/office/powerpoint/2010/main" val="1024608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3904295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Hive Background</a:t>
            </a:r>
            <a:endParaRPr lang="en-IN"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70524" y="1219200"/>
            <a:ext cx="935676" cy="935676"/>
          </a:xfrm>
          <a:prstGeom prst="rect">
            <a:avLst/>
          </a:prstGeom>
        </p:spPr>
      </p:pic>
      <p:sp>
        <p:nvSpPr>
          <p:cNvPr id="5" name="TextBox 4"/>
          <p:cNvSpPr txBox="1"/>
          <p:nvPr/>
        </p:nvSpPr>
        <p:spPr>
          <a:xfrm>
            <a:off x="685800" y="1219200"/>
            <a:ext cx="10820400" cy="1058396"/>
          </a:xfrm>
          <a:prstGeom prst="rect">
            <a:avLst/>
          </a:prstGeom>
        </p:spPr>
        <p:txBody>
          <a:bodyPr vert="horz" wrap="square" lIns="91440" tIns="45720" rIns="91440" bIns="45720" rtlCol="0">
            <a:normAutofit/>
          </a:bodyPr>
          <a:lstStyle/>
          <a:p>
            <a:pPr marL="342900" indent="-342900">
              <a:spcBef>
                <a:spcPct val="20000"/>
              </a:spcBef>
              <a:buClr>
                <a:srgbClr val="663300"/>
              </a:buClr>
              <a:buSzPct val="110000"/>
            </a:pPr>
            <a:r>
              <a:rPr lang="en-IN" sz="1600" dirty="0" smtClean="0">
                <a:latin typeface="Gisha" panose="020B0502040204020203" pitchFamily="34" charset="-79"/>
                <a:cs typeface="Gisha" panose="020B0502040204020203" pitchFamily="34" charset="-79"/>
              </a:rPr>
              <a:t>At Facebook:</a:t>
            </a:r>
          </a:p>
          <a:p>
            <a:pPr marL="342900" indent="-342900">
              <a:spcBef>
                <a:spcPct val="20000"/>
              </a:spcBef>
              <a:buClr>
                <a:schemeClr val="tx1">
                  <a:lumMod val="65000"/>
                  <a:lumOff val="35000"/>
                </a:schemeClr>
              </a:buClr>
              <a:buSzPct val="110000"/>
              <a:buFont typeface="Arial" panose="020B0604020202020204" pitchFamily="34" charset="0"/>
              <a:buChar char="•"/>
            </a:pPr>
            <a:r>
              <a:rPr lang="en-IN" sz="1600" dirty="0" smtClean="0">
                <a:latin typeface="Gisha" panose="020B0502040204020203" pitchFamily="34" charset="-79"/>
                <a:cs typeface="Gisha" panose="020B0502040204020203" pitchFamily="34" charset="-79"/>
              </a:rPr>
              <a:t>Data was collected and stored in Oracle Database by Nightly Jobs</a:t>
            </a:r>
          </a:p>
          <a:p>
            <a:pPr marL="342900" indent="-342900">
              <a:spcBef>
                <a:spcPct val="20000"/>
              </a:spcBef>
              <a:buClr>
                <a:schemeClr val="tx1">
                  <a:lumMod val="65000"/>
                  <a:lumOff val="35000"/>
                </a:schemeClr>
              </a:buClr>
              <a:buSzPct val="110000"/>
              <a:buFont typeface="Arial" panose="020B0604020202020204" pitchFamily="34" charset="0"/>
              <a:buChar char="•"/>
            </a:pPr>
            <a:r>
              <a:rPr lang="en-IN" sz="1600" dirty="0" smtClean="0">
                <a:latin typeface="Gisha" panose="020B0502040204020203" pitchFamily="34" charset="-79"/>
                <a:cs typeface="Gisha" panose="020B0502040204020203" pitchFamily="34" charset="-79"/>
              </a:rPr>
              <a:t>Python Code for </a:t>
            </a:r>
            <a:r>
              <a:rPr lang="en-IN" sz="1600" dirty="0" smtClean="0">
                <a:solidFill>
                  <a:srgbClr val="C00000"/>
                </a:solidFill>
                <a:latin typeface="Gisha" panose="020B0502040204020203" pitchFamily="34" charset="-79"/>
                <a:cs typeface="Gisha" panose="020B0502040204020203" pitchFamily="34" charset="-79"/>
              </a:rPr>
              <a:t>ETL</a:t>
            </a:r>
            <a:r>
              <a:rPr lang="en-IN" sz="1600" dirty="0">
                <a:latin typeface="Gisha" panose="020B0502040204020203" pitchFamily="34" charset="-79"/>
                <a:cs typeface="Gisha" panose="020B0502040204020203" pitchFamily="34" charset="-79"/>
              </a:rPr>
              <a:t> </a:t>
            </a:r>
            <a:r>
              <a:rPr lang="en-IN" sz="1600" dirty="0" smtClean="0">
                <a:latin typeface="Gisha" panose="020B0502040204020203" pitchFamily="34" charset="-79"/>
                <a:cs typeface="Gisha" panose="020B0502040204020203" pitchFamily="34" charset="-79"/>
              </a:rPr>
              <a:t>– a tool used to transform unstructured data into Oracle structured data. </a:t>
            </a:r>
          </a:p>
          <a:p>
            <a:pPr marL="342900" indent="-342900">
              <a:spcBef>
                <a:spcPct val="20000"/>
              </a:spcBef>
              <a:buClr>
                <a:srgbClr val="663300"/>
              </a:buClr>
              <a:buSzPct val="110000"/>
            </a:pPr>
            <a:endParaRPr lang="en-IN" sz="1600" dirty="0" smtClean="0">
              <a:latin typeface="Gisha" panose="020B0502040204020203" pitchFamily="34" charset="-79"/>
              <a:cs typeface="Gisha" panose="020B0502040204020203" pitchFamily="34" charset="-79"/>
            </a:endParaRPr>
          </a:p>
        </p:txBody>
      </p:sp>
      <p:grpSp>
        <p:nvGrpSpPr>
          <p:cNvPr id="14" name="Group 13"/>
          <p:cNvGrpSpPr/>
          <p:nvPr/>
        </p:nvGrpSpPr>
        <p:grpSpPr>
          <a:xfrm>
            <a:off x="914400" y="2277596"/>
            <a:ext cx="10363201" cy="4098582"/>
            <a:chOff x="997323" y="2517371"/>
            <a:chExt cx="10363201" cy="4098582"/>
          </a:xfrm>
          <a:effectLst>
            <a:outerShdw blurRad="50800" dist="38100" dir="2700000" algn="tl" rotWithShape="0">
              <a:prstClr val="black">
                <a:alpha val="40000"/>
              </a:prstClr>
            </a:outerShdw>
          </a:effectLst>
        </p:grpSpPr>
        <p:sp>
          <p:nvSpPr>
            <p:cNvPr id="6" name="Rectangle 5"/>
            <p:cNvSpPr/>
            <p:nvPr/>
          </p:nvSpPr>
          <p:spPr>
            <a:xfrm>
              <a:off x="997323" y="2517371"/>
              <a:ext cx="4890248" cy="4572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Challenges</a:t>
              </a:r>
              <a:endParaRPr lang="en-IN" sz="1600" dirty="0">
                <a:solidFill>
                  <a:schemeClr val="tx1"/>
                </a:solidFill>
                <a:latin typeface="Gisha" panose="020B0502040204020203" pitchFamily="34" charset="-79"/>
                <a:cs typeface="Gisha" panose="020B0502040204020203" pitchFamily="34" charset="-79"/>
              </a:endParaRPr>
            </a:p>
          </p:txBody>
        </p:sp>
        <p:sp>
          <p:nvSpPr>
            <p:cNvPr id="7" name="Rectangle 6"/>
            <p:cNvSpPr/>
            <p:nvPr/>
          </p:nvSpPr>
          <p:spPr>
            <a:xfrm>
              <a:off x="997323" y="3109041"/>
              <a:ext cx="4890248" cy="4751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Facebook usage grew from 10s of GBs to 1TB/Day (in 2007)</a:t>
              </a:r>
              <a:endParaRPr lang="en-IN" sz="1600" dirty="0">
                <a:solidFill>
                  <a:schemeClr val="tx1"/>
                </a:solidFill>
                <a:latin typeface="Gisha" panose="020B0502040204020203" pitchFamily="34" charset="-79"/>
                <a:cs typeface="Gisha" panose="020B0502040204020203" pitchFamily="34" charset="-79"/>
              </a:endParaRPr>
            </a:p>
          </p:txBody>
        </p:sp>
        <p:sp>
          <p:nvSpPr>
            <p:cNvPr id="8" name="Rectangle 7"/>
            <p:cNvSpPr/>
            <p:nvPr/>
          </p:nvSpPr>
          <p:spPr>
            <a:xfrm>
              <a:off x="997323" y="3714159"/>
              <a:ext cx="4890248" cy="21532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latin typeface="Gisha" panose="020B0502040204020203" pitchFamily="34" charset="-79"/>
                <a:cs typeface="Gisha" panose="020B0502040204020203" pitchFamily="34" charset="-79"/>
              </a:endParaRPr>
            </a:p>
            <a:p>
              <a:pPr algn="ctr"/>
              <a:endParaRPr lang="en-IN" sz="1600" dirty="0" smtClean="0">
                <a:solidFill>
                  <a:schemeClr val="tx1"/>
                </a:solidFill>
                <a:latin typeface="Gisha" panose="020B0502040204020203" pitchFamily="34" charset="-79"/>
                <a:cs typeface="Gisha" panose="020B0502040204020203" pitchFamily="34" charset="-79"/>
              </a:endParaRPr>
            </a:p>
            <a:p>
              <a:pPr algn="ctr"/>
              <a:endParaRPr lang="en-IN" sz="1600" dirty="0" smtClean="0">
                <a:solidFill>
                  <a:schemeClr val="tx1"/>
                </a:solidFill>
                <a:latin typeface="Gisha" panose="020B0502040204020203" pitchFamily="34" charset="-79"/>
                <a:cs typeface="Gisha" panose="020B0502040204020203" pitchFamily="34" charset="-79"/>
              </a:endParaRPr>
            </a:p>
            <a:p>
              <a:pPr algn="ctr"/>
              <a:endParaRPr lang="en-IN" sz="1600" dirty="0">
                <a:solidFill>
                  <a:schemeClr val="tx1"/>
                </a:solidFill>
                <a:latin typeface="Gisha" panose="020B0502040204020203" pitchFamily="34" charset="-79"/>
                <a:cs typeface="Gisha" panose="020B0502040204020203" pitchFamily="34" charset="-79"/>
              </a:endParaRPr>
            </a:p>
            <a:p>
              <a:pPr algn="ctr"/>
              <a:r>
                <a:rPr lang="en-IN" sz="1600" dirty="0" smtClean="0">
                  <a:solidFill>
                    <a:schemeClr val="tx1"/>
                  </a:solidFill>
                  <a:latin typeface="Gisha" panose="020B0502040204020203" pitchFamily="34" charset="-79"/>
                  <a:cs typeface="Gisha" panose="020B0502040204020203" pitchFamily="34" charset="-79"/>
                </a:rPr>
                <a:t>Data management became more challenging</a:t>
              </a:r>
            </a:p>
            <a:p>
              <a:pPr marL="285750" indent="-285750">
                <a:buClr>
                  <a:schemeClr val="tx1">
                    <a:lumMod val="65000"/>
                    <a:lumOff val="35000"/>
                  </a:schemeClr>
                </a:buClr>
                <a:buFont typeface="Arial" panose="020B0604020202020204" pitchFamily="34" charset="0"/>
                <a:buChar char="•"/>
              </a:pPr>
              <a:r>
                <a:rPr lang="en-IN" sz="1600" dirty="0" smtClean="0">
                  <a:solidFill>
                    <a:schemeClr val="tx1"/>
                  </a:solidFill>
                  <a:latin typeface="Gisha" panose="020B0502040204020203" pitchFamily="34" charset="-79"/>
                  <a:cs typeface="Gisha" panose="020B0502040204020203" pitchFamily="34" charset="-79"/>
                </a:rPr>
                <a:t>1Billion users</a:t>
              </a:r>
            </a:p>
            <a:p>
              <a:pPr marL="285750" indent="-285750">
                <a:buClr>
                  <a:schemeClr val="tx1">
                    <a:lumMod val="65000"/>
                    <a:lumOff val="35000"/>
                  </a:schemeClr>
                </a:buClr>
                <a:buFont typeface="Arial" panose="020B0604020202020204" pitchFamily="34" charset="0"/>
                <a:buChar char="•"/>
              </a:pPr>
              <a:r>
                <a:rPr lang="en-IN" sz="1600" dirty="0" smtClean="0">
                  <a:solidFill>
                    <a:schemeClr val="tx1"/>
                  </a:solidFill>
                  <a:latin typeface="Gisha" panose="020B0502040204020203" pitchFamily="34" charset="-79"/>
                  <a:cs typeface="Gisha" panose="020B0502040204020203" pitchFamily="34" charset="-79"/>
                </a:rPr>
                <a:t>&gt; 300 Million Photos each day</a:t>
              </a:r>
            </a:p>
            <a:p>
              <a:pPr marL="285750" indent="-285750">
                <a:buClr>
                  <a:schemeClr val="tx1">
                    <a:lumMod val="65000"/>
                    <a:lumOff val="35000"/>
                  </a:schemeClr>
                </a:buClr>
                <a:buFont typeface="Arial" panose="020B0604020202020204" pitchFamily="34" charset="0"/>
                <a:buChar char="•"/>
              </a:pPr>
              <a:r>
                <a:rPr lang="en-IN" sz="1600" dirty="0">
                  <a:solidFill>
                    <a:schemeClr val="tx1"/>
                  </a:solidFill>
                  <a:latin typeface="Gisha" panose="020B0502040204020203" pitchFamily="34" charset="-79"/>
                  <a:cs typeface="Gisha" panose="020B0502040204020203" pitchFamily="34" charset="-79"/>
                </a:rPr>
                <a:t>&gt; 500 Terabytes per </a:t>
              </a:r>
              <a:r>
                <a:rPr lang="en-IN" sz="1600" dirty="0" smtClean="0">
                  <a:solidFill>
                    <a:schemeClr val="tx1"/>
                  </a:solidFill>
                  <a:latin typeface="Gisha" panose="020B0502040204020203" pitchFamily="34" charset="-79"/>
                  <a:cs typeface="Gisha" panose="020B0502040204020203" pitchFamily="34" charset="-79"/>
                </a:rPr>
                <a:t>day</a:t>
              </a:r>
            </a:p>
            <a:p>
              <a:pPr marL="285750" indent="-285750">
                <a:buClr>
                  <a:schemeClr val="tx1">
                    <a:lumMod val="65000"/>
                    <a:lumOff val="35000"/>
                  </a:schemeClr>
                </a:buClr>
                <a:buFont typeface="Arial" panose="020B0604020202020204" pitchFamily="34" charset="0"/>
                <a:buChar char="•"/>
              </a:pPr>
              <a:r>
                <a:rPr lang="en-IN" sz="1600" dirty="0" smtClean="0">
                  <a:solidFill>
                    <a:schemeClr val="tx1"/>
                  </a:solidFill>
                  <a:latin typeface="Gisha" panose="020B0502040204020203" pitchFamily="34" charset="-79"/>
                  <a:cs typeface="Gisha" panose="020B0502040204020203" pitchFamily="34" charset="-79"/>
                </a:rPr>
                <a:t>&gt; </a:t>
              </a:r>
              <a:r>
                <a:rPr lang="en-IN" sz="1600" dirty="0">
                  <a:solidFill>
                    <a:schemeClr val="tx1"/>
                  </a:solidFill>
                  <a:latin typeface="Gisha" panose="020B0502040204020203" pitchFamily="34" charset="-79"/>
                  <a:cs typeface="Gisha" panose="020B0502040204020203" pitchFamily="34" charset="-79"/>
                </a:rPr>
                <a:t>950 Million </a:t>
              </a:r>
              <a:r>
                <a:rPr lang="en-IN" sz="1600" dirty="0" smtClean="0">
                  <a:solidFill>
                    <a:schemeClr val="tx1"/>
                  </a:solidFill>
                  <a:latin typeface="Gisha" panose="020B0502040204020203" pitchFamily="34" charset="-79"/>
                  <a:cs typeface="Gisha" panose="020B0502040204020203" pitchFamily="34" charset="-79"/>
                </a:rPr>
                <a:t>Users</a:t>
              </a:r>
            </a:p>
            <a:p>
              <a:pPr marL="285750" indent="-285750">
                <a:buClr>
                  <a:schemeClr val="tx1">
                    <a:lumMod val="65000"/>
                    <a:lumOff val="35000"/>
                  </a:schemeClr>
                </a:buClr>
                <a:buFont typeface="Arial" panose="020B0604020202020204" pitchFamily="34" charset="0"/>
                <a:buChar char="•"/>
              </a:pPr>
              <a:r>
                <a:rPr lang="en-IN" sz="1600" dirty="0">
                  <a:solidFill>
                    <a:schemeClr val="tx1"/>
                  </a:solidFill>
                  <a:latin typeface="Gisha" panose="020B0502040204020203" pitchFamily="34" charset="-79"/>
                  <a:cs typeface="Gisha" panose="020B0502040204020203" pitchFamily="34" charset="-79"/>
                </a:rPr>
                <a:t>&gt; 70k Queries per </a:t>
              </a:r>
              <a:r>
                <a:rPr lang="en-IN" sz="1600" dirty="0" smtClean="0">
                  <a:solidFill>
                    <a:schemeClr val="tx1"/>
                  </a:solidFill>
                  <a:latin typeface="Gisha" panose="020B0502040204020203" pitchFamily="34" charset="-79"/>
                  <a:cs typeface="Gisha" panose="020B0502040204020203" pitchFamily="34" charset="-79"/>
                </a:rPr>
                <a:t>day</a:t>
              </a:r>
            </a:p>
            <a:p>
              <a:pPr marL="285750" indent="-285750">
                <a:buClr>
                  <a:schemeClr val="tx1">
                    <a:lumMod val="65000"/>
                    <a:lumOff val="35000"/>
                  </a:schemeClr>
                </a:buClr>
                <a:buFont typeface="Arial" panose="020B0604020202020204" pitchFamily="34" charset="0"/>
                <a:buChar char="•"/>
              </a:pPr>
              <a:endParaRPr lang="en-IN" sz="1600" dirty="0">
                <a:solidFill>
                  <a:schemeClr val="tx1"/>
                </a:solidFill>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Arial" panose="020B0604020202020204" pitchFamily="34" charset="0"/>
                <a:buChar char="•"/>
              </a:pPr>
              <a:endParaRPr lang="en-IN" sz="1600" dirty="0">
                <a:solidFill>
                  <a:schemeClr val="tx1"/>
                </a:solidFill>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Arial" panose="020B0604020202020204" pitchFamily="34" charset="0"/>
                <a:buChar char="•"/>
              </a:pPr>
              <a:endParaRPr lang="en-IN" sz="1600" dirty="0" smtClean="0">
                <a:solidFill>
                  <a:schemeClr val="tx1"/>
                </a:solidFill>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Arial" panose="020B0604020202020204" pitchFamily="34" charset="0"/>
                <a:buChar char="•"/>
              </a:pPr>
              <a:endParaRPr lang="en-IN" sz="1600" dirty="0">
                <a:solidFill>
                  <a:schemeClr val="tx1"/>
                </a:solidFill>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Arial" panose="020B0604020202020204" pitchFamily="34" charset="0"/>
                <a:buChar char="•"/>
              </a:pPr>
              <a:endParaRPr lang="en-IN" sz="1600" dirty="0">
                <a:solidFill>
                  <a:schemeClr val="tx1"/>
                </a:solidFill>
                <a:latin typeface="Gisha" panose="020B0502040204020203" pitchFamily="34" charset="-79"/>
                <a:cs typeface="Gisha" panose="020B0502040204020203" pitchFamily="34" charset="-79"/>
              </a:endParaRPr>
            </a:p>
          </p:txBody>
        </p:sp>
        <p:sp>
          <p:nvSpPr>
            <p:cNvPr id="9" name="Rectangle 8"/>
            <p:cNvSpPr/>
            <p:nvPr/>
          </p:nvSpPr>
          <p:spPr>
            <a:xfrm>
              <a:off x="997323" y="5997388"/>
              <a:ext cx="4890248" cy="6185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Data Management and Query execution became more challenging</a:t>
              </a:r>
              <a:endParaRPr lang="en-IN" sz="1600" dirty="0">
                <a:solidFill>
                  <a:schemeClr val="tx1"/>
                </a:solidFill>
                <a:latin typeface="Gisha" panose="020B0502040204020203" pitchFamily="34" charset="-79"/>
                <a:cs typeface="Gisha" panose="020B0502040204020203" pitchFamily="34" charset="-79"/>
              </a:endParaRPr>
            </a:p>
          </p:txBody>
        </p:sp>
        <p:sp>
          <p:nvSpPr>
            <p:cNvPr id="10" name="Rectangle 9"/>
            <p:cNvSpPr/>
            <p:nvPr/>
          </p:nvSpPr>
          <p:spPr>
            <a:xfrm>
              <a:off x="6470276" y="3792156"/>
              <a:ext cx="4890246" cy="5558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Users found hard to program as they were SQL users</a:t>
              </a:r>
              <a:endParaRPr lang="en-IN" sz="1600" dirty="0">
                <a:solidFill>
                  <a:schemeClr val="tx1"/>
                </a:solidFill>
                <a:latin typeface="Gisha" panose="020B0502040204020203" pitchFamily="34" charset="-79"/>
                <a:cs typeface="Gisha" panose="020B0502040204020203" pitchFamily="34" charset="-79"/>
              </a:endParaRPr>
            </a:p>
          </p:txBody>
        </p:sp>
        <p:sp>
          <p:nvSpPr>
            <p:cNvPr id="11" name="Rectangle 10"/>
            <p:cNvSpPr/>
            <p:nvPr/>
          </p:nvSpPr>
          <p:spPr>
            <a:xfrm>
              <a:off x="6470276" y="2517371"/>
              <a:ext cx="4890248" cy="4572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Solution</a:t>
              </a:r>
              <a:endParaRPr lang="en-IN" sz="1600" dirty="0">
                <a:solidFill>
                  <a:schemeClr val="tx1"/>
                </a:solidFill>
                <a:latin typeface="Gisha" panose="020B0502040204020203" pitchFamily="34" charset="-79"/>
                <a:cs typeface="Gisha" panose="020B0502040204020203" pitchFamily="34" charset="-79"/>
              </a:endParaRPr>
            </a:p>
          </p:txBody>
        </p:sp>
        <p:sp>
          <p:nvSpPr>
            <p:cNvPr id="12" name="Rectangle 11"/>
            <p:cNvSpPr/>
            <p:nvPr/>
          </p:nvSpPr>
          <p:spPr>
            <a:xfrm>
              <a:off x="6470277" y="4479987"/>
              <a:ext cx="4890246" cy="4751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Facebook developed Hive in 2007-2008</a:t>
              </a:r>
              <a:endParaRPr lang="en-IN" sz="1600" dirty="0">
                <a:solidFill>
                  <a:schemeClr val="tx1"/>
                </a:solidFill>
                <a:latin typeface="Gisha" panose="020B0502040204020203" pitchFamily="34" charset="-79"/>
                <a:cs typeface="Gisha" panose="020B0502040204020203" pitchFamily="34" charset="-79"/>
              </a:endParaRPr>
            </a:p>
          </p:txBody>
        </p:sp>
        <p:sp>
          <p:nvSpPr>
            <p:cNvPr id="13" name="Rectangle 12"/>
            <p:cNvSpPr/>
            <p:nvPr/>
          </p:nvSpPr>
          <p:spPr>
            <a:xfrm>
              <a:off x="6470276" y="5087136"/>
              <a:ext cx="4890244" cy="530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Hive became part of Apache as Open Source Projects</a:t>
              </a:r>
              <a:endParaRPr lang="en-IN" sz="1600" dirty="0">
                <a:solidFill>
                  <a:schemeClr val="tx1"/>
                </a:solidFill>
                <a:latin typeface="Gisha" panose="020B0502040204020203" pitchFamily="34" charset="-79"/>
                <a:cs typeface="Gisha" panose="020B0502040204020203" pitchFamily="34" charset="-79"/>
              </a:endParaRPr>
            </a:p>
          </p:txBody>
        </p:sp>
      </p:grpSp>
      <p:sp>
        <p:nvSpPr>
          <p:cNvPr id="15" name="Rectangle 14"/>
          <p:cNvSpPr/>
          <p:nvPr/>
        </p:nvSpPr>
        <p:spPr>
          <a:xfrm>
            <a:off x="6387353" y="2864550"/>
            <a:ext cx="4890246" cy="555812"/>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Gisha" panose="020B0502040204020203" pitchFamily="34" charset="-79"/>
                <a:cs typeface="Gisha" panose="020B0502040204020203" pitchFamily="34" charset="-79"/>
              </a:rPr>
              <a:t>Facebook adopted Hadoop</a:t>
            </a:r>
            <a:endParaRPr lang="en-IN" sz="1600" dirty="0">
              <a:solidFill>
                <a:schemeClr val="tx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 xmlns:p14="http://schemas.microsoft.com/office/powerpoint/2010/main" val="68877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812800" y="248063"/>
            <a:ext cx="7765493" cy="685979"/>
          </a:xfrm>
        </p:spPr>
        <p:txBody>
          <a:bodyPr/>
          <a:lstStyle/>
          <a:p>
            <a:r>
              <a:rPr lang="en-US" dirty="0" smtClean="0"/>
              <a:t>What is Hive?</a:t>
            </a:r>
            <a:endParaRPr lang="en-US" dirty="0"/>
          </a:p>
        </p:txBody>
      </p:sp>
      <p:grpSp>
        <p:nvGrpSpPr>
          <p:cNvPr id="34" name="Group 33"/>
          <p:cNvGrpSpPr/>
          <p:nvPr/>
        </p:nvGrpSpPr>
        <p:grpSpPr>
          <a:xfrm>
            <a:off x="812800" y="1084030"/>
            <a:ext cx="10834468" cy="5521497"/>
            <a:chOff x="812800" y="1150290"/>
            <a:chExt cx="10834468" cy="5521497"/>
          </a:xfrm>
        </p:grpSpPr>
        <p:cxnSp>
          <p:nvCxnSpPr>
            <p:cNvPr id="5" name="Straight Connector 4"/>
            <p:cNvCxnSpPr/>
            <p:nvPr/>
          </p:nvCxnSpPr>
          <p:spPr>
            <a:xfrm>
              <a:off x="6217801" y="2362200"/>
              <a:ext cx="5199" cy="4233387"/>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5003800" y="3798732"/>
              <a:ext cx="12192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812800" y="3379632"/>
              <a:ext cx="4191000" cy="838200"/>
            </a:xfrm>
            <a:prstGeom prst="rect">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Hive is data warehouse </a:t>
              </a:r>
              <a:r>
                <a:rPr lang="en-US" sz="1600" dirty="0" smtClean="0">
                  <a:solidFill>
                    <a:schemeClr val="tx1"/>
                  </a:solidFill>
                  <a:latin typeface="Gisha" panose="020B0502040204020203" pitchFamily="34" charset="-79"/>
                  <a:cs typeface="Gisha" panose="020B0502040204020203" pitchFamily="34" charset="-79"/>
                </a:rPr>
                <a:t>query tool built on top </a:t>
              </a:r>
              <a:r>
                <a:rPr lang="en-US" sz="1600" dirty="0">
                  <a:solidFill>
                    <a:schemeClr val="tx1"/>
                  </a:solidFill>
                  <a:latin typeface="Gisha" panose="020B0502040204020203" pitchFamily="34" charset="-79"/>
                  <a:cs typeface="Gisha" panose="020B0502040204020203" pitchFamily="34" charset="-79"/>
                </a:rPr>
                <a:t>of </a:t>
              </a:r>
              <a:r>
                <a:rPr lang="en-US" sz="1600" dirty="0" smtClean="0">
                  <a:solidFill>
                    <a:schemeClr val="tx1"/>
                  </a:solidFill>
                  <a:latin typeface="Gisha" panose="020B0502040204020203" pitchFamily="34" charset="-79"/>
                  <a:cs typeface="Gisha" panose="020B0502040204020203" pitchFamily="34" charset="-79"/>
                </a:rPr>
                <a:t>HDFS and YARN</a:t>
              </a:r>
              <a:endParaRPr lang="en-US" sz="1600" dirty="0">
                <a:solidFill>
                  <a:schemeClr val="tx1"/>
                </a:solidFill>
                <a:latin typeface="Gisha" panose="020B0502040204020203" pitchFamily="34" charset="-79"/>
                <a:cs typeface="Gisha" panose="020B0502040204020203" pitchFamily="34" charset="-79"/>
              </a:endParaRPr>
            </a:p>
          </p:txBody>
        </p:sp>
        <p:cxnSp>
          <p:nvCxnSpPr>
            <p:cNvPr id="19" name="Straight Connector 18"/>
            <p:cNvCxnSpPr/>
            <p:nvPr/>
          </p:nvCxnSpPr>
          <p:spPr>
            <a:xfrm flipH="1">
              <a:off x="6222999" y="2967504"/>
              <a:ext cx="1219200"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7456268" y="2548404"/>
              <a:ext cx="4191000" cy="838200"/>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Provides HiveQL, which is very similar to SQL</a:t>
              </a:r>
            </a:p>
          </p:txBody>
        </p:sp>
        <p:sp>
          <p:nvSpPr>
            <p:cNvPr id="25" name="Rectangle 24"/>
            <p:cNvSpPr/>
            <p:nvPr/>
          </p:nvSpPr>
          <p:spPr>
            <a:xfrm>
              <a:off x="5571196" y="1353141"/>
              <a:ext cx="1303606" cy="1009059"/>
            </a:xfrm>
            <a:prstGeom prst="rect">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26" name="Oval 25"/>
            <p:cNvSpPr/>
            <p:nvPr/>
          </p:nvSpPr>
          <p:spPr>
            <a:xfrm>
              <a:off x="6146799" y="6519387"/>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p:cNvCxnSpPr/>
            <p:nvPr/>
          </p:nvCxnSpPr>
          <p:spPr>
            <a:xfrm flipH="1">
              <a:off x="5613400" y="5746474"/>
              <a:ext cx="609600" cy="0"/>
            </a:xfrm>
            <a:prstGeom prst="line">
              <a:avLst/>
            </a:prstGeom>
          </p:spPr>
          <p:style>
            <a:lnRef idx="1">
              <a:schemeClr val="dk1"/>
            </a:lnRef>
            <a:fillRef idx="0">
              <a:schemeClr val="dk1"/>
            </a:fillRef>
            <a:effectRef idx="0">
              <a:schemeClr val="dk1"/>
            </a:effectRef>
            <a:fontRef idx="minor">
              <a:schemeClr val="tx1"/>
            </a:fontRef>
          </p:style>
        </p:cxnSp>
        <p:sp>
          <p:nvSpPr>
            <p:cNvPr id="23" name="Rectangle 22"/>
            <p:cNvSpPr/>
            <p:nvPr/>
          </p:nvSpPr>
          <p:spPr>
            <a:xfrm>
              <a:off x="1396911" y="5327374"/>
              <a:ext cx="4191000" cy="838200"/>
            </a:xfrm>
            <a:prstGeom prst="rect">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Java and Hadoop API knowledge is optional</a:t>
              </a:r>
            </a:p>
          </p:txBody>
        </p:sp>
        <p:sp>
          <p:nvSpPr>
            <p:cNvPr id="24" name="Rectangle 23"/>
            <p:cNvSpPr/>
            <p:nvPr/>
          </p:nvSpPr>
          <p:spPr>
            <a:xfrm flipH="1">
              <a:off x="6832599" y="4333206"/>
              <a:ext cx="4205069" cy="83820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It is extensible by User Defined Functions (UDFs)</a:t>
              </a:r>
            </a:p>
          </p:txBody>
        </p:sp>
        <p:cxnSp>
          <p:nvCxnSpPr>
            <p:cNvPr id="27" name="Straight Connector 26"/>
            <p:cNvCxnSpPr/>
            <p:nvPr/>
          </p:nvCxnSpPr>
          <p:spPr>
            <a:xfrm flipH="1">
              <a:off x="6223000" y="4752306"/>
              <a:ext cx="609599" cy="0"/>
            </a:xfrm>
            <a:prstGeom prst="line">
              <a:avLst/>
            </a:prstGeom>
          </p:spPr>
          <p:style>
            <a:lnRef idx="1">
              <a:schemeClr val="dk1"/>
            </a:lnRef>
            <a:fillRef idx="0">
              <a:schemeClr val="dk1"/>
            </a:fillRef>
            <a:effectRef idx="0">
              <a:schemeClr val="dk1"/>
            </a:effectRef>
            <a:fontRef idx="minor">
              <a:schemeClr val="tx1"/>
            </a:fontRef>
          </p:style>
        </p:cxnSp>
        <p:sp>
          <p:nvSpPr>
            <p:cNvPr id="31" name="Rectangle 30"/>
            <p:cNvSpPr/>
            <p:nvPr/>
          </p:nvSpPr>
          <p:spPr>
            <a:xfrm>
              <a:off x="5918200" y="1150290"/>
              <a:ext cx="599202" cy="369332"/>
            </a:xfrm>
            <a:prstGeom prst="rect">
              <a:avLst/>
            </a:prstGeom>
            <a:solidFill>
              <a:schemeClr val="accent4">
                <a:lumMod val="60000"/>
                <a:lumOff val="40000"/>
              </a:schemeClr>
            </a:solidFill>
          </p:spPr>
          <p:txBody>
            <a:bodyPr wrap="none">
              <a:spAutoFit/>
            </a:bodyPr>
            <a:lstStyle/>
            <a:p>
              <a:pPr algn="ctr"/>
              <a:r>
                <a:rPr lang="en-IN" dirty="0"/>
                <a:t>Hive</a:t>
              </a:r>
            </a:p>
          </p:txBody>
        </p:sp>
        <p:pic>
          <p:nvPicPr>
            <p:cNvPr id="33" name="Picture 32"/>
            <p:cNvPicPr>
              <a:picLocks noChangeAspect="1"/>
            </p:cNvPicPr>
            <p:nvPr/>
          </p:nvPicPr>
          <p:blipFill>
            <a:blip r:embed="rId4" cstate="print">
              <a:biLevel thresh="75000"/>
              <a:extLst>
                <a:ext uri="{28A0092B-C50C-407E-A947-70E740481C1C}">
                  <a14:useLocalDpi xmlns="" xmlns:a14="http://schemas.microsoft.com/office/drawing/2010/main" val="0"/>
                </a:ext>
              </a:extLst>
            </a:blip>
            <a:stretch>
              <a:fillRect/>
            </a:stretch>
          </p:blipFill>
          <p:spPr>
            <a:xfrm>
              <a:off x="5859395" y="1589802"/>
              <a:ext cx="716811" cy="688138"/>
            </a:xfrm>
            <a:prstGeom prst="rect">
              <a:avLst/>
            </a:prstGeom>
          </p:spPr>
        </p:pic>
      </p:grpSp>
    </p:spTree>
    <p:custDataLst>
      <p:tags r:id="rId1"/>
    </p:custDataLst>
    <p:extLst>
      <p:ext uri="{BB962C8B-B14F-4D97-AF65-F5344CB8AC3E}">
        <p14:creationId xmlns="" xmlns:p14="http://schemas.microsoft.com/office/powerpoint/2010/main" val="2371356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812800" y="248063"/>
            <a:ext cx="7765493" cy="685979"/>
          </a:xfrm>
        </p:spPr>
        <p:txBody>
          <a:bodyPr/>
          <a:lstStyle/>
          <a:p>
            <a:r>
              <a:rPr lang="en-US" dirty="0" smtClean="0"/>
              <a:t>What is Hive?</a:t>
            </a:r>
            <a:endParaRPr lang="en-US" dirty="0"/>
          </a:p>
        </p:txBody>
      </p:sp>
      <p:grpSp>
        <p:nvGrpSpPr>
          <p:cNvPr id="3" name="Group 2"/>
          <p:cNvGrpSpPr/>
          <p:nvPr/>
        </p:nvGrpSpPr>
        <p:grpSpPr>
          <a:xfrm>
            <a:off x="685800" y="2295940"/>
            <a:ext cx="10357727" cy="4375847"/>
            <a:chOff x="558800" y="2253553"/>
            <a:chExt cx="10357727" cy="4375847"/>
          </a:xfrm>
        </p:grpSpPr>
        <p:cxnSp>
          <p:nvCxnSpPr>
            <p:cNvPr id="5" name="Straight Connector 4"/>
            <p:cNvCxnSpPr>
              <a:stCxn id="32" idx="2"/>
            </p:cNvCxnSpPr>
            <p:nvPr/>
          </p:nvCxnSpPr>
          <p:spPr>
            <a:xfrm>
              <a:off x="6095999" y="2253553"/>
              <a:ext cx="1" cy="4299647"/>
            </a:xfrm>
            <a:prstGeom prst="line">
              <a:avLst/>
            </a:prstGeom>
            <a:ln w="28575"/>
          </p:spPr>
          <p:style>
            <a:lnRef idx="1">
              <a:schemeClr val="dk1"/>
            </a:lnRef>
            <a:fillRef idx="0">
              <a:schemeClr val="dk1"/>
            </a:fillRef>
            <a:effectRef idx="0">
              <a:schemeClr val="dk1"/>
            </a:effectRef>
            <a:fontRef idx="minor">
              <a:schemeClr val="tx1"/>
            </a:fontRef>
          </p:style>
        </p:cxnSp>
        <p:sp>
          <p:nvSpPr>
            <p:cNvPr id="11" name="Rectangle 10"/>
            <p:cNvSpPr/>
            <p:nvPr/>
          </p:nvSpPr>
          <p:spPr>
            <a:xfrm>
              <a:off x="558800" y="2322909"/>
              <a:ext cx="4191000" cy="83820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Used for querying and analyzing large </a:t>
              </a:r>
              <a:r>
                <a:rPr lang="en-US" sz="1600" dirty="0" smtClean="0">
                  <a:solidFill>
                    <a:schemeClr val="tx1"/>
                  </a:solidFill>
                  <a:latin typeface="Gisha" panose="020B0502040204020203" pitchFamily="34" charset="-79"/>
                  <a:cs typeface="Gisha" panose="020B0502040204020203" pitchFamily="34" charset="-79"/>
                </a:rPr>
                <a:t>structured data sets</a:t>
              </a:r>
              <a:endParaRPr lang="en-US" sz="1600" dirty="0">
                <a:solidFill>
                  <a:schemeClr val="tx1"/>
                </a:solidFill>
                <a:latin typeface="Gisha" panose="020B0502040204020203" pitchFamily="34" charset="-79"/>
                <a:cs typeface="Gisha" panose="020B0502040204020203" pitchFamily="34" charset="-79"/>
              </a:endParaRPr>
            </a:p>
          </p:txBody>
        </p:sp>
        <p:cxnSp>
          <p:nvCxnSpPr>
            <p:cNvPr id="12" name="Straight Connector 11"/>
            <p:cNvCxnSpPr/>
            <p:nvPr/>
          </p:nvCxnSpPr>
          <p:spPr>
            <a:xfrm flipH="1">
              <a:off x="4749800" y="2733479"/>
              <a:ext cx="1346201" cy="2339"/>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6725527" y="3161109"/>
              <a:ext cx="4191000" cy="838200"/>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IN" sz="1600" dirty="0" smtClean="0">
                  <a:solidFill>
                    <a:schemeClr val="tx1"/>
                  </a:solidFill>
                  <a:latin typeface="Gisha" panose="020B0502040204020203" pitchFamily="34" charset="-79"/>
                  <a:cs typeface="Gisha" panose="020B0502040204020203" pitchFamily="34" charset="-79"/>
                </a:rPr>
                <a:t>It converts HQL queries into Java based MapReduce jobs</a:t>
              </a:r>
              <a:endParaRPr lang="en-IN" sz="1600" dirty="0">
                <a:solidFill>
                  <a:schemeClr val="tx1"/>
                </a:solidFill>
                <a:latin typeface="Gisha" panose="020B0502040204020203" pitchFamily="34" charset="-79"/>
                <a:cs typeface="Gisha" panose="020B0502040204020203" pitchFamily="34" charset="-79"/>
              </a:endParaRPr>
            </a:p>
          </p:txBody>
        </p:sp>
        <p:cxnSp>
          <p:nvCxnSpPr>
            <p:cNvPr id="21" name="Straight Connector 20"/>
            <p:cNvCxnSpPr/>
            <p:nvPr/>
          </p:nvCxnSpPr>
          <p:spPr>
            <a:xfrm flipH="1">
              <a:off x="6087792" y="3580209"/>
              <a:ext cx="637735" cy="0"/>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6019799" y="64770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8" name="Rectangle 27"/>
          <p:cNvSpPr/>
          <p:nvPr/>
        </p:nvSpPr>
        <p:spPr>
          <a:xfrm>
            <a:off x="1341505" y="4305300"/>
            <a:ext cx="4191000" cy="838200"/>
          </a:xfrm>
          <a:prstGeom prst="rect">
            <a:avLst/>
          </a:prstGeom>
          <a:solidFill>
            <a:srgbClr val="A9F9E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IN" sz="1600" dirty="0" smtClean="0">
                <a:solidFill>
                  <a:schemeClr val="tx1"/>
                </a:solidFill>
                <a:latin typeface="Gisha" panose="020B0502040204020203" pitchFamily="34" charset="-79"/>
                <a:cs typeface="Gisha" panose="020B0502040204020203" pitchFamily="34" charset="-79"/>
              </a:rPr>
              <a:t>Data structure is stored in a separate database over the HDFS</a:t>
            </a:r>
            <a:endParaRPr lang="en-IN" sz="1600" dirty="0">
              <a:solidFill>
                <a:schemeClr val="tx1"/>
              </a:solidFill>
              <a:latin typeface="Gisha" panose="020B0502040204020203" pitchFamily="34" charset="-79"/>
              <a:cs typeface="Gisha" panose="020B0502040204020203" pitchFamily="34" charset="-79"/>
            </a:endParaRPr>
          </a:p>
        </p:txBody>
      </p:sp>
      <p:cxnSp>
        <p:nvCxnSpPr>
          <p:cNvPr id="29" name="Straight Connector 28"/>
          <p:cNvCxnSpPr/>
          <p:nvPr/>
        </p:nvCxnSpPr>
        <p:spPr>
          <a:xfrm flipH="1">
            <a:off x="5540713" y="4724400"/>
            <a:ext cx="674079"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7498470" y="5372100"/>
            <a:ext cx="4191000" cy="838200"/>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1">
                  <a:lumMod val="65000"/>
                  <a:lumOff val="35000"/>
                </a:schemeClr>
              </a:buClr>
            </a:pPr>
            <a:r>
              <a:rPr lang="en-US" sz="1600" dirty="0">
                <a:solidFill>
                  <a:schemeClr val="tx1"/>
                </a:solidFill>
                <a:latin typeface="Gisha" panose="020B0502040204020203" pitchFamily="34" charset="-79"/>
                <a:cs typeface="Gisha" panose="020B0502040204020203" pitchFamily="34" charset="-79"/>
              </a:rPr>
              <a:t>Targeted the users with SQL experience </a:t>
            </a:r>
          </a:p>
        </p:txBody>
      </p:sp>
      <p:cxnSp>
        <p:nvCxnSpPr>
          <p:cNvPr id="31" name="Straight Connector 30"/>
          <p:cNvCxnSpPr>
            <a:stCxn id="30" idx="1"/>
          </p:cNvCxnSpPr>
          <p:nvPr/>
        </p:nvCxnSpPr>
        <p:spPr>
          <a:xfrm flipH="1">
            <a:off x="6223001" y="5791200"/>
            <a:ext cx="1275469" cy="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5571196" y="1286881"/>
            <a:ext cx="1303606" cy="1009059"/>
          </a:xfrm>
          <a:prstGeom prst="rect">
            <a:avLst/>
          </a:prstGeom>
          <a:noFill/>
          <a:ln>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3" name="Rectangle 32"/>
          <p:cNvSpPr/>
          <p:nvPr/>
        </p:nvSpPr>
        <p:spPr>
          <a:xfrm>
            <a:off x="5918200" y="1084030"/>
            <a:ext cx="599202" cy="369332"/>
          </a:xfrm>
          <a:prstGeom prst="rect">
            <a:avLst/>
          </a:prstGeom>
          <a:solidFill>
            <a:schemeClr val="accent4">
              <a:lumMod val="60000"/>
              <a:lumOff val="40000"/>
            </a:schemeClr>
          </a:solidFill>
        </p:spPr>
        <p:txBody>
          <a:bodyPr wrap="none">
            <a:spAutoFit/>
          </a:bodyPr>
          <a:lstStyle/>
          <a:p>
            <a:pPr algn="ctr"/>
            <a:r>
              <a:rPr lang="en-IN" dirty="0"/>
              <a:t>Hive</a:t>
            </a:r>
          </a:p>
        </p:txBody>
      </p:sp>
      <p:pic>
        <p:nvPicPr>
          <p:cNvPr id="34" name="Picture 33"/>
          <p:cNvPicPr>
            <a:picLocks noChangeAspect="1"/>
          </p:cNvPicPr>
          <p:nvPr/>
        </p:nvPicPr>
        <p:blipFill>
          <a:blip r:embed="rId4" cstate="print">
            <a:biLevel thresh="75000"/>
            <a:extLst>
              <a:ext uri="{28A0092B-C50C-407E-A947-70E740481C1C}">
                <a14:useLocalDpi xmlns="" xmlns:a14="http://schemas.microsoft.com/office/drawing/2010/main" val="0"/>
              </a:ext>
            </a:extLst>
          </a:blip>
          <a:stretch>
            <a:fillRect/>
          </a:stretch>
        </p:blipFill>
        <p:spPr>
          <a:xfrm>
            <a:off x="5859395" y="1523542"/>
            <a:ext cx="716811" cy="688138"/>
          </a:xfrm>
          <a:prstGeom prst="rect">
            <a:avLst/>
          </a:prstGeom>
        </p:spPr>
      </p:pic>
    </p:spTree>
    <p:custDataLst>
      <p:tags r:id="rId1"/>
    </p:custDataLst>
    <p:extLst>
      <p:ext uri="{BB962C8B-B14F-4D97-AF65-F5344CB8AC3E}">
        <p14:creationId xmlns="" xmlns:p14="http://schemas.microsoft.com/office/powerpoint/2010/main" val="374359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812800" y="248063"/>
            <a:ext cx="7765493" cy="685979"/>
          </a:xfrm>
        </p:spPr>
        <p:txBody>
          <a:bodyPr/>
          <a:lstStyle/>
          <a:p>
            <a:r>
              <a:rPr lang="en-US" dirty="0" smtClean="0"/>
              <a:t>Pig Vs Hive</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499774610"/>
              </p:ext>
            </p:extLst>
          </p:nvPr>
        </p:nvGraphicFramePr>
        <p:xfrm>
          <a:off x="685801" y="1219200"/>
          <a:ext cx="10820400" cy="5181600"/>
        </p:xfrm>
        <a:graphic>
          <a:graphicData uri="http://schemas.openxmlformats.org/drawingml/2006/table">
            <a:tbl>
              <a:tblPr firstRow="1" bandRow="1">
                <a:tableStyleId>{5940675A-B579-460E-94D1-54222C63F5DA}</a:tableStyleId>
              </a:tblPr>
              <a:tblGrid>
                <a:gridCol w="2750949"/>
                <a:gridCol w="3769818"/>
                <a:gridCol w="4299633"/>
              </a:tblGrid>
              <a:tr h="647700">
                <a:tc>
                  <a:txBody>
                    <a:bodyPr/>
                    <a:lstStyle/>
                    <a:p>
                      <a:endParaRPr lang="en-IN" sz="1600" b="0" dirty="0">
                        <a:latin typeface="Gisha" panose="020B0502040204020203" pitchFamily="34" charset="-79"/>
                        <a:cs typeface="Gisha" panose="020B0502040204020203" pitchFamily="34" charset="-79"/>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latin typeface="Gisha" panose="020B0502040204020203" pitchFamily="34" charset="-79"/>
                          <a:cs typeface="Gisha" panose="020B0502040204020203" pitchFamily="34" charset="-79"/>
                        </a:rPr>
                        <a:t>Pig</a:t>
                      </a:r>
                      <a:endParaRPr lang="en-IN" sz="1600" b="0" dirty="0">
                        <a:latin typeface="Gisha" panose="020B0502040204020203" pitchFamily="34" charset="-79"/>
                        <a:cs typeface="Gisha" panose="020B05020402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AAE2"/>
                    </a:solidFill>
                  </a:tcPr>
                </a:tc>
                <a:tc>
                  <a:txBody>
                    <a:bodyPr/>
                    <a:lstStyle/>
                    <a:p>
                      <a:pPr algn="ctr"/>
                      <a:r>
                        <a:rPr lang="en-IN" sz="1600" dirty="0" smtClean="0">
                          <a:latin typeface="Gisha" panose="020B0502040204020203" pitchFamily="34" charset="-79"/>
                          <a:cs typeface="Gisha" panose="020B0502040204020203" pitchFamily="34" charset="-79"/>
                        </a:rPr>
                        <a:t>Hive</a:t>
                      </a:r>
                      <a:endParaRPr lang="en-IN" sz="1600" b="0" dirty="0">
                        <a:latin typeface="Gisha" panose="020B0502040204020203" pitchFamily="34" charset="-79"/>
                        <a:cs typeface="Gisha" panose="020B0502040204020203" pitchFamily="34" charset="-79"/>
                      </a:endParaRPr>
                    </a:p>
                  </a:txBody>
                  <a:tcPr anchor="ctr">
                    <a:lnL w="12700" cap="flat" cmpd="sng" algn="ctr">
                      <a:solidFill>
                        <a:schemeClr val="tx1"/>
                      </a:solidFill>
                      <a:prstDash val="solid"/>
                      <a:round/>
                      <a:headEnd type="none" w="med" len="med"/>
                      <a:tailEnd type="none" w="med" len="med"/>
                    </a:lnL>
                    <a:solidFill>
                      <a:srgbClr val="4CAAE2"/>
                    </a:solidFill>
                  </a:tcPr>
                </a:tc>
              </a:tr>
              <a:tr h="647700">
                <a:tc>
                  <a:txBody>
                    <a:bodyPr/>
                    <a:lstStyle/>
                    <a:p>
                      <a:r>
                        <a:rPr lang="en-IN" sz="1600" dirty="0" smtClean="0">
                          <a:latin typeface="Gisha" panose="020B0502040204020203" pitchFamily="34" charset="-79"/>
                          <a:cs typeface="Gisha" panose="020B0502040204020203" pitchFamily="34" charset="-79"/>
                        </a:rPr>
                        <a:t>Language</a:t>
                      </a:r>
                      <a:endParaRPr lang="en-IN" sz="1600" b="0" dirty="0">
                        <a:latin typeface="Gisha" panose="020B0502040204020203" pitchFamily="34" charset="-79"/>
                        <a:cs typeface="Gisha" panose="020B05020402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dirty="0" smtClean="0">
                          <a:latin typeface="Gisha" panose="020B0502040204020203" pitchFamily="34" charset="-79"/>
                          <a:cs typeface="Gisha" panose="020B0502040204020203" pitchFamily="34" charset="-79"/>
                        </a:rPr>
                        <a:t>Procedural Data Flow (Pig Latin)</a:t>
                      </a:r>
                      <a:endParaRPr lang="en-IN" sz="1600" b="0" dirty="0">
                        <a:latin typeface="Gisha" panose="020B0502040204020203" pitchFamily="34" charset="-79"/>
                        <a:cs typeface="Gisha" panose="020B0502040204020203" pitchFamily="34" charset="-79"/>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1600" dirty="0" smtClean="0">
                          <a:latin typeface="Gisha" panose="020B0502040204020203" pitchFamily="34" charset="-79"/>
                          <a:cs typeface="Gisha" panose="020B0502040204020203" pitchFamily="34" charset="-79"/>
                        </a:rPr>
                        <a:t>Declarative</a:t>
                      </a:r>
                      <a:r>
                        <a:rPr lang="en-IN" sz="1600" baseline="0" dirty="0" smtClean="0">
                          <a:latin typeface="Gisha" panose="020B0502040204020203" pitchFamily="34" charset="-79"/>
                          <a:cs typeface="Gisha" panose="020B0502040204020203" pitchFamily="34" charset="-79"/>
                        </a:rPr>
                        <a:t> SQL Like (HiveQL)</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Choice</a:t>
                      </a:r>
                      <a:r>
                        <a:rPr lang="en-IN" sz="1600" baseline="0" dirty="0" smtClean="0">
                          <a:latin typeface="Gisha" panose="020B0502040204020203" pitchFamily="34" charset="-79"/>
                          <a:cs typeface="Gisha" panose="020B0502040204020203" pitchFamily="34" charset="-79"/>
                        </a:rPr>
                        <a:t> of </a:t>
                      </a:r>
                      <a:endParaRPr lang="en-IN" sz="1600" b="0" dirty="0">
                        <a:latin typeface="Gisha" panose="020B0502040204020203" pitchFamily="34" charset="-79"/>
                        <a:cs typeface="Gisha" panose="020B0502040204020203" pitchFamily="34" charset="-79"/>
                      </a:endParaRPr>
                    </a:p>
                  </a:txBody>
                  <a:tcPr anchor="ctr">
                    <a:lnT w="12700" cap="flat" cmpd="sng" algn="ctr">
                      <a:solidFill>
                        <a:schemeClr val="tx1"/>
                      </a:solidFill>
                      <a:prstDash val="solid"/>
                      <a:round/>
                      <a:headEnd type="none" w="med" len="med"/>
                      <a:tailEnd type="none" w="med" len="med"/>
                    </a:lnT>
                  </a:tcPr>
                </a:tc>
                <a:tc>
                  <a:txBody>
                    <a:bodyPr/>
                    <a:lstStyle/>
                    <a:p>
                      <a:pPr algn="ctr"/>
                      <a:r>
                        <a:rPr lang="en-IN" sz="1600" dirty="0" smtClean="0">
                          <a:latin typeface="Gisha" panose="020B0502040204020203" pitchFamily="34" charset="-79"/>
                          <a:cs typeface="Gisha" panose="020B0502040204020203" pitchFamily="34" charset="-79"/>
                        </a:rPr>
                        <a:t>Programmers &amp; Researchers</a:t>
                      </a:r>
                      <a:r>
                        <a:rPr lang="en-IN" sz="1600" baseline="0" dirty="0" smtClean="0">
                          <a:latin typeface="Gisha" panose="020B0502040204020203" pitchFamily="34" charset="-79"/>
                          <a:cs typeface="Gisha" panose="020B0502040204020203" pitchFamily="34" charset="-79"/>
                        </a:rPr>
                        <a:t> </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Analysts (Daily Reports)</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Partitions</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NOT supported</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Supported</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Server</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No</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Thrift (Optional)</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Web Interface</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No</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Yes</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JDBC/ ODBC Support</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No</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Yes (limited)</a:t>
                      </a:r>
                      <a:endParaRPr lang="en-IN" sz="1600" b="0" dirty="0">
                        <a:latin typeface="Gisha" panose="020B0502040204020203" pitchFamily="34" charset="-79"/>
                        <a:cs typeface="Gisha" panose="020B0502040204020203" pitchFamily="34" charset="-79"/>
                      </a:endParaRPr>
                    </a:p>
                  </a:txBody>
                  <a:tcPr anchor="ctr"/>
                </a:tc>
              </a:tr>
              <a:tr h="647700">
                <a:tc>
                  <a:txBody>
                    <a:bodyPr/>
                    <a:lstStyle/>
                    <a:p>
                      <a:r>
                        <a:rPr lang="en-IN" sz="1600" dirty="0" smtClean="0">
                          <a:latin typeface="Gisha" panose="020B0502040204020203" pitchFamily="34" charset="-79"/>
                          <a:cs typeface="Gisha" panose="020B0502040204020203" pitchFamily="34" charset="-79"/>
                        </a:rPr>
                        <a:t>Metadata</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No</a:t>
                      </a:r>
                      <a:endParaRPr lang="en-IN" sz="1600" b="0" dirty="0">
                        <a:latin typeface="Gisha" panose="020B0502040204020203" pitchFamily="34" charset="-79"/>
                        <a:cs typeface="Gisha" panose="020B0502040204020203" pitchFamily="34" charset="-79"/>
                      </a:endParaRPr>
                    </a:p>
                  </a:txBody>
                  <a:tcPr anchor="ctr"/>
                </a:tc>
                <a:tc>
                  <a:txBody>
                    <a:bodyPr/>
                    <a:lstStyle/>
                    <a:p>
                      <a:pPr algn="ctr"/>
                      <a:r>
                        <a:rPr lang="en-IN" sz="1600" dirty="0" smtClean="0">
                          <a:latin typeface="Gisha" panose="020B0502040204020203" pitchFamily="34" charset="-79"/>
                          <a:cs typeface="Gisha" panose="020B0502040204020203" pitchFamily="34" charset="-79"/>
                        </a:rPr>
                        <a:t>Yes</a:t>
                      </a:r>
                      <a:endParaRPr lang="en-IN" sz="1600" b="0" dirty="0">
                        <a:latin typeface="Gisha" panose="020B0502040204020203" pitchFamily="34" charset="-79"/>
                        <a:cs typeface="Gisha" panose="020B0502040204020203" pitchFamily="34" charset="-79"/>
                      </a:endParaRPr>
                    </a:p>
                  </a:txBody>
                  <a:tcPr anchor="ctr"/>
                </a:tc>
              </a:tr>
            </a:tbl>
          </a:graphicData>
        </a:graphic>
      </p:graphicFrame>
    </p:spTree>
    <p:custDataLst>
      <p:tags r:id="rId1"/>
    </p:custDataLst>
    <p:extLst>
      <p:ext uri="{BB962C8B-B14F-4D97-AF65-F5344CB8AC3E}">
        <p14:creationId xmlns="" xmlns:p14="http://schemas.microsoft.com/office/powerpoint/2010/main" val="278828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812800" y="248063"/>
            <a:ext cx="7765493" cy="685979"/>
          </a:xfrm>
        </p:spPr>
        <p:txBody>
          <a:bodyPr/>
          <a:lstStyle/>
          <a:p>
            <a:r>
              <a:rPr lang="en-US" dirty="0" smtClean="0"/>
              <a:t>RDBMS Vs. Hive</a:t>
            </a:r>
            <a:endParaRPr lang="en-US" dirty="0"/>
          </a:p>
        </p:txBody>
      </p:sp>
      <p:graphicFrame>
        <p:nvGraphicFramePr>
          <p:cNvPr id="3" name="Content Placeholder 3"/>
          <p:cNvGraphicFramePr>
            <a:graphicFrameLocks noGrp="1"/>
          </p:cNvGraphicFramePr>
          <p:nvPr>
            <p:ph idx="1"/>
            <p:extLst>
              <p:ext uri="{D42A27DB-BD31-4B8C-83A1-F6EECF244321}">
                <p14:modId xmlns="" xmlns:p14="http://schemas.microsoft.com/office/powerpoint/2010/main" val="2108677398"/>
              </p:ext>
            </p:extLst>
          </p:nvPr>
        </p:nvGraphicFramePr>
        <p:xfrm>
          <a:off x="1066800" y="2961877"/>
          <a:ext cx="10241202" cy="3482317"/>
        </p:xfrm>
        <a:graphic>
          <a:graphicData uri="http://schemas.openxmlformats.org/drawingml/2006/table">
            <a:tbl>
              <a:tblPr firstRow="1" bandRow="1">
                <a:tableStyleId>{5940675A-B579-460E-94D1-54222C63F5DA}</a:tableStyleId>
              </a:tblPr>
              <a:tblGrid>
                <a:gridCol w="5120601"/>
                <a:gridCol w="5120601"/>
              </a:tblGrid>
              <a:tr h="239013">
                <a:tc>
                  <a:txBody>
                    <a:bodyPr/>
                    <a:lstStyle/>
                    <a:p>
                      <a:pPr algn="ctr"/>
                      <a:r>
                        <a:rPr lang="en-IN" sz="1600" dirty="0" smtClean="0">
                          <a:latin typeface="Gisha" panose="020B0502040204020203" pitchFamily="34" charset="-79"/>
                          <a:cs typeface="Gisha" panose="020B0502040204020203" pitchFamily="34" charset="-79"/>
                        </a:rPr>
                        <a:t>RDBMS</a:t>
                      </a:r>
                      <a:endParaRPr lang="en-IN" sz="1600" b="0" dirty="0" smtClean="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AAE2"/>
                    </a:solidFill>
                  </a:tcPr>
                </a:tc>
                <a:tc>
                  <a:txBody>
                    <a:bodyPr/>
                    <a:lstStyle/>
                    <a:p>
                      <a:pPr algn="ctr"/>
                      <a:r>
                        <a:rPr lang="en-IN" sz="1600" b="0" dirty="0" smtClean="0">
                          <a:latin typeface="Gisha" panose="020B0502040204020203" pitchFamily="34" charset="-79"/>
                          <a:cs typeface="Gisha" panose="020B0502040204020203" pitchFamily="34" charset="-79"/>
                        </a:rPr>
                        <a:t>Hive</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AAE2"/>
                    </a:solidFill>
                  </a:tcPr>
                </a:tc>
              </a:tr>
              <a:tr h="602553">
                <a:tc>
                  <a:txBody>
                    <a:bodyPr/>
                    <a:lstStyle/>
                    <a:p>
                      <a:r>
                        <a:rPr lang="en-IN" sz="1600" dirty="0" smtClean="0">
                          <a:latin typeface="Gisha" panose="020B0502040204020203" pitchFamily="34" charset="-79"/>
                          <a:cs typeface="Gisha" panose="020B0502040204020203" pitchFamily="34" charset="-79"/>
                        </a:rPr>
                        <a:t>Schema on WRITE – table schema is enforced at data load time </a:t>
                      </a:r>
                      <a:r>
                        <a:rPr lang="en-IN" sz="1600" dirty="0" err="1" smtClean="0">
                          <a:latin typeface="Gisha" panose="020B0502040204020203" pitchFamily="34" charset="-79"/>
                          <a:cs typeface="Gisha" panose="020B0502040204020203" pitchFamily="34" charset="-79"/>
                        </a:rPr>
                        <a:t>i.e</a:t>
                      </a:r>
                      <a:r>
                        <a:rPr lang="en-IN" sz="1600" dirty="0" smtClean="0">
                          <a:latin typeface="Gisha" panose="020B0502040204020203" pitchFamily="34" charset="-79"/>
                          <a:cs typeface="Gisha" panose="020B0502040204020203" pitchFamily="34" charset="-79"/>
                        </a:rPr>
                        <a:t> if the data being loaded doesn't conformed on schema in that case it will rejected</a:t>
                      </a:r>
                      <a:endParaRPr lang="en-IN" sz="160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dirty="0" smtClean="0">
                          <a:latin typeface="Gisha" panose="020B0502040204020203" pitchFamily="34" charset="-79"/>
                          <a:cs typeface="Gisha" panose="020B0502040204020203" pitchFamily="34" charset="-79"/>
                        </a:rPr>
                        <a:t>Schema on READ – it’s does not verify the schema while it’s loaded the data</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27">
                <a:tc>
                  <a:txBody>
                    <a:bodyPr/>
                    <a:lstStyle/>
                    <a:p>
                      <a:pPr algn="l"/>
                      <a:r>
                        <a:rPr lang="en-IN" sz="1600" dirty="0" smtClean="0">
                          <a:latin typeface="Gisha" panose="020B0502040204020203" pitchFamily="34" charset="-79"/>
                          <a:cs typeface="Gisha" panose="020B0502040204020203" pitchFamily="34" charset="-79"/>
                        </a:rPr>
                        <a:t>Not much Scalable, costly scale up</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dirty="0" smtClean="0">
                          <a:latin typeface="Gisha" panose="020B0502040204020203" pitchFamily="34" charset="-79"/>
                          <a:cs typeface="Gisha" panose="020B0502040204020203" pitchFamily="34" charset="-79"/>
                        </a:rPr>
                        <a:t>It’s very easily scalable at low cost</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27">
                <a:tc>
                  <a:txBody>
                    <a:bodyPr/>
                    <a:lstStyle/>
                    <a:p>
                      <a:pPr algn="l"/>
                      <a:r>
                        <a:rPr lang="en-IN" sz="1600" dirty="0" smtClean="0">
                          <a:latin typeface="Gisha" panose="020B0502040204020203" pitchFamily="34" charset="-79"/>
                          <a:cs typeface="Gisha" panose="020B0502040204020203" pitchFamily="34" charset="-79"/>
                        </a:rPr>
                        <a:t>In traditional database we can read and write many time</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dirty="0" smtClean="0">
                          <a:latin typeface="Gisha" panose="020B0502040204020203" pitchFamily="34" charset="-79"/>
                          <a:cs typeface="Gisha" panose="020B0502040204020203" pitchFamily="34" charset="-79"/>
                        </a:rPr>
                        <a:t>It’s based on hadoop notation that is Write once and read many times</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27">
                <a:tc>
                  <a:txBody>
                    <a:bodyPr/>
                    <a:lstStyle/>
                    <a:p>
                      <a:pPr algn="l"/>
                      <a:r>
                        <a:rPr lang="en-IN" sz="1600" dirty="0" smtClean="0">
                          <a:latin typeface="Gisha" panose="020B0502040204020203" pitchFamily="34" charset="-79"/>
                          <a:cs typeface="Gisha" panose="020B0502040204020203" pitchFamily="34" charset="-79"/>
                        </a:rPr>
                        <a:t>Record level updates, insertions and</a:t>
                      </a:r>
                      <a:br>
                        <a:rPr lang="en-IN" sz="1600" dirty="0" smtClean="0">
                          <a:latin typeface="Gisha" panose="020B0502040204020203" pitchFamily="34" charset="-79"/>
                          <a:cs typeface="Gisha" panose="020B0502040204020203" pitchFamily="34" charset="-79"/>
                        </a:rPr>
                      </a:br>
                      <a:r>
                        <a:rPr lang="en-IN" sz="1600" dirty="0" smtClean="0">
                          <a:latin typeface="Gisha" panose="020B0502040204020203" pitchFamily="34" charset="-79"/>
                          <a:cs typeface="Gisha" panose="020B0502040204020203" pitchFamily="34" charset="-79"/>
                        </a:rPr>
                        <a:t>deletes, transactions and indexes are possible</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dirty="0" smtClean="0">
                          <a:latin typeface="Gisha" panose="020B0502040204020203" pitchFamily="34" charset="-79"/>
                          <a:cs typeface="Gisha" panose="020B0502040204020203" pitchFamily="34" charset="-79"/>
                        </a:rPr>
                        <a:t>Record level updates is not possible in Hive</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2553">
                <a:tc>
                  <a:txBody>
                    <a:bodyPr/>
                    <a:lstStyle/>
                    <a:p>
                      <a:pPr algn="l"/>
                      <a:r>
                        <a:rPr lang="en-IN" sz="1600" dirty="0" smtClean="0">
                          <a:latin typeface="Gisha" panose="020B0502040204020203" pitchFamily="34" charset="-79"/>
                          <a:cs typeface="Gisha" panose="020B0502040204020203" pitchFamily="34" charset="-79"/>
                        </a:rPr>
                        <a:t>Both </a:t>
                      </a:r>
                      <a:r>
                        <a:rPr lang="en-IN" sz="1600" b="0" dirty="0" smtClean="0">
                          <a:latin typeface="Gisha" panose="020B0502040204020203" pitchFamily="34" charset="-79"/>
                          <a:cs typeface="Gisha" panose="020B0502040204020203" pitchFamily="34" charset="-79"/>
                        </a:rPr>
                        <a:t>OLTP</a:t>
                      </a:r>
                      <a:r>
                        <a:rPr lang="en-IN" sz="1600" dirty="0" smtClean="0">
                          <a:latin typeface="Gisha" panose="020B0502040204020203" pitchFamily="34" charset="-79"/>
                          <a:cs typeface="Gisha" panose="020B0502040204020203" pitchFamily="34" charset="-79"/>
                        </a:rPr>
                        <a:t> (On-line Transaction Processing) and </a:t>
                      </a:r>
                      <a:r>
                        <a:rPr lang="en-IN" sz="1600" b="0" dirty="0" smtClean="0">
                          <a:latin typeface="Gisha" panose="020B0502040204020203" pitchFamily="34" charset="-79"/>
                          <a:cs typeface="Gisha" panose="020B0502040204020203" pitchFamily="34" charset="-79"/>
                        </a:rPr>
                        <a:t>OLAP</a:t>
                      </a:r>
                      <a:r>
                        <a:rPr lang="en-IN" sz="1600" dirty="0" smtClean="0">
                          <a:latin typeface="Gisha" panose="020B0502040204020203" pitchFamily="34" charset="-79"/>
                          <a:cs typeface="Gisha" panose="020B0502040204020203" pitchFamily="34" charset="-79"/>
                        </a:rPr>
                        <a:t> (On-line Analytical Processing) are supported in RDBMS</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b="0" dirty="0" smtClean="0">
                          <a:latin typeface="Gisha" panose="020B0502040204020203" pitchFamily="34" charset="-79"/>
                          <a:cs typeface="Gisha" panose="020B0502040204020203" pitchFamily="34" charset="-79"/>
                        </a:rPr>
                        <a:t>OLTP </a:t>
                      </a:r>
                      <a:r>
                        <a:rPr lang="en-IN" sz="1600" dirty="0" smtClean="0">
                          <a:latin typeface="Gisha" panose="020B0502040204020203" pitchFamily="34" charset="-79"/>
                          <a:cs typeface="Gisha" panose="020B0502040204020203" pitchFamily="34" charset="-79"/>
                        </a:rPr>
                        <a:t>(On-line Transaction Processing) is not yet supported in  Hive but it’s supported </a:t>
                      </a:r>
                      <a:r>
                        <a:rPr lang="en-IN" sz="1600" b="0" dirty="0" smtClean="0">
                          <a:latin typeface="Gisha" panose="020B0502040204020203" pitchFamily="34" charset="-79"/>
                          <a:cs typeface="Gisha" panose="020B0502040204020203" pitchFamily="34" charset="-79"/>
                        </a:rPr>
                        <a:t>OLAP</a:t>
                      </a:r>
                      <a:r>
                        <a:rPr lang="en-IN" sz="1600" dirty="0" smtClean="0">
                          <a:latin typeface="Gisha" panose="020B0502040204020203" pitchFamily="34" charset="-79"/>
                          <a:cs typeface="Gisha" panose="020B0502040204020203" pitchFamily="34" charset="-79"/>
                        </a:rPr>
                        <a:t> (On-line Analytical Processing)</a:t>
                      </a:r>
                      <a:endParaRPr lang="en-IN" sz="1600" b="0" dirty="0">
                        <a:latin typeface="Gisha" panose="020B0502040204020203" pitchFamily="34" charset="-79"/>
                        <a:cs typeface="Gisha" panose="020B0502040204020203" pitchFamily="34" charset="-79"/>
                      </a:endParaRPr>
                    </a:p>
                  </a:txBody>
                  <a:tcPr marL="73410" marR="73410" marT="36705" marB="36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699307" y="1373555"/>
            <a:ext cx="1299210" cy="1443566"/>
          </a:xfrm>
          <a:prstGeom prst="rect">
            <a:avLst/>
          </a:prstGeom>
        </p:spPr>
      </p:pic>
      <p:pic>
        <p:nvPicPr>
          <p:cNvPr id="5" name="Picture 4"/>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543800" y="1134605"/>
            <a:ext cx="1676400" cy="1676400"/>
          </a:xfrm>
          <a:prstGeom prst="rect">
            <a:avLst/>
          </a:prstGeom>
        </p:spPr>
      </p:pic>
      <p:sp>
        <p:nvSpPr>
          <p:cNvPr id="6" name="Rectangle 5"/>
          <p:cNvSpPr/>
          <p:nvPr/>
        </p:nvSpPr>
        <p:spPr>
          <a:xfrm>
            <a:off x="2883880" y="1378921"/>
            <a:ext cx="930063" cy="369332"/>
          </a:xfrm>
          <a:prstGeom prst="rect">
            <a:avLst/>
          </a:prstGeom>
        </p:spPr>
        <p:txBody>
          <a:bodyPr wrap="none">
            <a:spAutoFit/>
          </a:bodyPr>
          <a:lstStyle/>
          <a:p>
            <a:r>
              <a:rPr lang="en-IN" dirty="0">
                <a:latin typeface="Gisha" panose="020B0502040204020203" pitchFamily="34" charset="-79"/>
                <a:cs typeface="Gisha" panose="020B0502040204020203" pitchFamily="34" charset="-79"/>
              </a:rPr>
              <a:t>RDBMS</a:t>
            </a:r>
            <a:endParaRPr lang="en-US" dirty="0"/>
          </a:p>
        </p:txBody>
      </p:sp>
      <p:cxnSp>
        <p:nvCxnSpPr>
          <p:cNvPr id="8" name="Straight Arrow Connector 7"/>
          <p:cNvCxnSpPr/>
          <p:nvPr/>
        </p:nvCxnSpPr>
        <p:spPr>
          <a:xfrm>
            <a:off x="4194810" y="2118442"/>
            <a:ext cx="33489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 xmlns:p14="http://schemas.microsoft.com/office/powerpoint/2010/main" val="396582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Hive Architecture</a:t>
            </a:r>
            <a:endParaRPr lang="en-US" dirty="0"/>
          </a:p>
        </p:txBody>
      </p:sp>
      <p:grpSp>
        <p:nvGrpSpPr>
          <p:cNvPr id="54" name="Group 53"/>
          <p:cNvGrpSpPr/>
          <p:nvPr/>
        </p:nvGrpSpPr>
        <p:grpSpPr>
          <a:xfrm>
            <a:off x="2209800" y="1752600"/>
            <a:ext cx="7683109" cy="4660338"/>
            <a:chOff x="3779539" y="1054662"/>
            <a:chExt cx="7683109" cy="4660338"/>
          </a:xfrm>
        </p:grpSpPr>
        <p:sp>
          <p:nvSpPr>
            <p:cNvPr id="53" name="Rectangle 52"/>
            <p:cNvSpPr/>
            <p:nvPr/>
          </p:nvSpPr>
          <p:spPr>
            <a:xfrm>
              <a:off x="3779539" y="1054662"/>
              <a:ext cx="7683109" cy="4660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6"/>
            <p:cNvSpPr/>
            <p:nvPr/>
          </p:nvSpPr>
          <p:spPr>
            <a:xfrm>
              <a:off x="9411950" y="1295400"/>
              <a:ext cx="1393067" cy="1102966"/>
            </a:xfrm>
            <a:prstGeom prst="rect">
              <a:avLst/>
            </a:prstGeom>
            <a:solidFill>
              <a:srgbClr val="A3CE88"/>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EXECUTION ENGINE</a:t>
              </a:r>
              <a:endParaRPr lang="en-US" sz="1400" dirty="0">
                <a:latin typeface="Gisha" panose="020B0502040204020203" pitchFamily="34" charset="-79"/>
                <a:cs typeface="Gisha" panose="020B0502040204020203" pitchFamily="34" charset="-79"/>
              </a:endParaRPr>
            </a:p>
          </p:txBody>
        </p:sp>
        <p:sp>
          <p:nvSpPr>
            <p:cNvPr id="14" name="Rounded Rectangle 23"/>
            <p:cNvSpPr/>
            <p:nvPr/>
          </p:nvSpPr>
          <p:spPr>
            <a:xfrm>
              <a:off x="6705600" y="2403732"/>
              <a:ext cx="1393067" cy="1217133"/>
            </a:xfrm>
            <a:prstGeom prst="rect">
              <a:avLst/>
            </a:prstGeom>
            <a:solidFill>
              <a:schemeClr val="bg2">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16" name="Rounded Rectangle 33"/>
            <p:cNvSpPr/>
            <p:nvPr/>
          </p:nvSpPr>
          <p:spPr>
            <a:xfrm>
              <a:off x="6705599" y="4263204"/>
              <a:ext cx="1393067" cy="1093327"/>
            </a:xfrm>
            <a:prstGeom prst="rect">
              <a:avLst/>
            </a:prstGeom>
            <a:solidFill>
              <a:schemeClr val="tx2">
                <a:lumMod val="25000"/>
                <a:lumOff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COMPILER</a:t>
              </a:r>
              <a:endParaRPr lang="en-US" sz="1400" dirty="0">
                <a:latin typeface="Gisha" panose="020B0502040204020203" pitchFamily="34" charset="-79"/>
                <a:cs typeface="Gisha" panose="020B0502040204020203" pitchFamily="34" charset="-79"/>
              </a:endParaRPr>
            </a:p>
          </p:txBody>
        </p:sp>
        <p:sp>
          <p:nvSpPr>
            <p:cNvPr id="17" name="Rounded Rectangle 40"/>
            <p:cNvSpPr/>
            <p:nvPr/>
          </p:nvSpPr>
          <p:spPr>
            <a:xfrm>
              <a:off x="9411950" y="4263204"/>
              <a:ext cx="1393067" cy="1093327"/>
            </a:xfrm>
            <a:prstGeom prst="rect">
              <a:avLst/>
            </a:prstGeom>
            <a:solidFill>
              <a:schemeClr val="accent1">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400" kern="0" dirty="0" smtClean="0">
                  <a:solidFill>
                    <a:prstClr val="black"/>
                  </a:solidFill>
                  <a:latin typeface="Gisha" panose="020B0502040204020203" pitchFamily="34" charset="-79"/>
                  <a:cs typeface="Gisha" panose="020B0502040204020203" pitchFamily="34" charset="-79"/>
                </a:rPr>
                <a:t>METASTORE</a:t>
              </a: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sp>
          <p:nvSpPr>
            <p:cNvPr id="18" name="Rounded Rectangle 40"/>
            <p:cNvSpPr/>
            <p:nvPr/>
          </p:nvSpPr>
          <p:spPr>
            <a:xfrm>
              <a:off x="4266972" y="1996698"/>
              <a:ext cx="428574" cy="2031199"/>
            </a:xfrm>
            <a:prstGeom prst="roundRect">
              <a:avLst/>
            </a:prstGeom>
            <a:solidFill>
              <a:schemeClr val="accent1">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400" kern="0" dirty="0" smtClean="0">
                  <a:solidFill>
                    <a:prstClr val="black"/>
                  </a:solidFill>
                  <a:latin typeface="Gisha" panose="020B0502040204020203" pitchFamily="34" charset="-79"/>
                  <a:cs typeface="Gisha" panose="020B0502040204020203" pitchFamily="34" charset="-79"/>
                </a:rPr>
                <a:t>UI</a:t>
              </a: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cxnSp>
          <p:nvCxnSpPr>
            <p:cNvPr id="20" name="Straight Arrow Connector 19"/>
            <p:cNvCxnSpPr/>
            <p:nvPr/>
          </p:nvCxnSpPr>
          <p:spPr>
            <a:xfrm>
              <a:off x="4695546" y="3429000"/>
              <a:ext cx="2010053" cy="0"/>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p:nvPr/>
          </p:nvCxnSpPr>
          <p:spPr>
            <a:xfrm flipV="1">
              <a:off x="6934200" y="1447800"/>
              <a:ext cx="2477750" cy="950566"/>
            </a:xfrm>
            <a:prstGeom prst="bentConnector3">
              <a:avLst>
                <a:gd name="adj1" fmla="val -419"/>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4" name="Elbow Connector 23"/>
            <p:cNvCxnSpPr/>
            <p:nvPr/>
          </p:nvCxnSpPr>
          <p:spPr>
            <a:xfrm flipV="1">
              <a:off x="7859571" y="2123340"/>
              <a:ext cx="1552379" cy="285804"/>
            </a:xfrm>
            <a:prstGeom prst="bentConnector3">
              <a:avLst>
                <a:gd name="adj1" fmla="val -607"/>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3" idx="2"/>
              <a:endCxn id="17" idx="0"/>
            </p:cNvCxnSpPr>
            <p:nvPr/>
          </p:nvCxnSpPr>
          <p:spPr>
            <a:xfrm>
              <a:off x="10108484" y="2398366"/>
              <a:ext cx="0" cy="1864838"/>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4695546" y="2642316"/>
              <a:ext cx="2010053"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6934200" y="3620865"/>
              <a:ext cx="0" cy="64233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V="1">
              <a:off x="7772400" y="3620864"/>
              <a:ext cx="0" cy="64233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8098666" y="4534437"/>
              <a:ext cx="1313284"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8098667" y="5067837"/>
              <a:ext cx="1313283"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4936197" y="2332071"/>
              <a:ext cx="1463414"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1: </a:t>
              </a:r>
              <a:r>
                <a:rPr lang="en-US" sz="1400" dirty="0" err="1" smtClean="0">
                  <a:latin typeface="Gisha" panose="020B0502040204020203" pitchFamily="34" charset="-79"/>
                  <a:cs typeface="Gisha" panose="020B0502040204020203" pitchFamily="34" charset="-79"/>
                </a:rPr>
                <a:t>executeQuery</a:t>
              </a:r>
              <a:endParaRPr lang="en-US" sz="1400" dirty="0">
                <a:latin typeface="Gisha" panose="020B0502040204020203" pitchFamily="34" charset="-79"/>
                <a:cs typeface="Gisha" panose="020B0502040204020203" pitchFamily="34" charset="-79"/>
              </a:endParaRPr>
            </a:p>
          </p:txBody>
        </p:sp>
        <p:sp>
          <p:nvSpPr>
            <p:cNvPr id="46" name="Rectangle 45"/>
            <p:cNvSpPr/>
            <p:nvPr/>
          </p:nvSpPr>
          <p:spPr>
            <a:xfrm>
              <a:off x="5916533" y="3769873"/>
              <a:ext cx="968535"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2: </a:t>
              </a:r>
              <a:r>
                <a:rPr lang="en-US" sz="1400" dirty="0" err="1" smtClean="0">
                  <a:latin typeface="Gisha" panose="020B0502040204020203" pitchFamily="34" charset="-79"/>
                  <a:cs typeface="Gisha" panose="020B0502040204020203" pitchFamily="34" charset="-79"/>
                </a:rPr>
                <a:t>getPlan</a:t>
              </a:r>
              <a:endParaRPr lang="en-US" sz="1400" dirty="0">
                <a:latin typeface="Gisha" panose="020B0502040204020203" pitchFamily="34" charset="-79"/>
                <a:cs typeface="Gisha" panose="020B0502040204020203" pitchFamily="34" charset="-79"/>
              </a:endParaRPr>
            </a:p>
          </p:txBody>
        </p:sp>
        <p:sp>
          <p:nvSpPr>
            <p:cNvPr id="47" name="Rectangle 46"/>
            <p:cNvSpPr/>
            <p:nvPr/>
          </p:nvSpPr>
          <p:spPr>
            <a:xfrm>
              <a:off x="5097652" y="3073890"/>
              <a:ext cx="132023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7: </a:t>
              </a:r>
              <a:r>
                <a:rPr lang="en-US" sz="1400" dirty="0" err="1" smtClean="0">
                  <a:latin typeface="Gisha" panose="020B0502040204020203" pitchFamily="34" charset="-79"/>
                  <a:cs typeface="Gisha" panose="020B0502040204020203" pitchFamily="34" charset="-79"/>
                </a:rPr>
                <a:t>fetchResults</a:t>
              </a:r>
              <a:endParaRPr lang="en-US" sz="1400" dirty="0">
                <a:latin typeface="Gisha" panose="020B0502040204020203" pitchFamily="34" charset="-79"/>
                <a:cs typeface="Gisha" panose="020B0502040204020203" pitchFamily="34" charset="-79"/>
              </a:endParaRPr>
            </a:p>
          </p:txBody>
        </p:sp>
        <p:sp>
          <p:nvSpPr>
            <p:cNvPr id="48" name="Rectangle 47"/>
            <p:cNvSpPr/>
            <p:nvPr/>
          </p:nvSpPr>
          <p:spPr>
            <a:xfrm>
              <a:off x="7779868" y="3833522"/>
              <a:ext cx="1085554"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5: </a:t>
              </a:r>
              <a:r>
                <a:rPr lang="en-US" sz="1400" dirty="0" err="1" smtClean="0">
                  <a:latin typeface="Gisha" panose="020B0502040204020203" pitchFamily="34" charset="-79"/>
                  <a:cs typeface="Gisha" panose="020B0502040204020203" pitchFamily="34" charset="-79"/>
                </a:rPr>
                <a:t>sendPlan</a:t>
              </a:r>
              <a:endParaRPr lang="en-US" sz="1400" dirty="0">
                <a:latin typeface="Gisha" panose="020B0502040204020203" pitchFamily="34" charset="-79"/>
                <a:cs typeface="Gisha" panose="020B0502040204020203" pitchFamily="34" charset="-79"/>
              </a:endParaRPr>
            </a:p>
          </p:txBody>
        </p:sp>
        <p:sp>
          <p:nvSpPr>
            <p:cNvPr id="49" name="Rectangle 48"/>
            <p:cNvSpPr/>
            <p:nvPr/>
          </p:nvSpPr>
          <p:spPr>
            <a:xfrm>
              <a:off x="8073726" y="4226660"/>
              <a:ext cx="1394934"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3: </a:t>
              </a:r>
              <a:r>
                <a:rPr lang="en-US" sz="1400" dirty="0" err="1" smtClean="0">
                  <a:latin typeface="Gisha" panose="020B0502040204020203" pitchFamily="34" charset="-79"/>
                  <a:cs typeface="Gisha" panose="020B0502040204020203" pitchFamily="34" charset="-79"/>
                </a:rPr>
                <a:t>getMetaData</a:t>
              </a:r>
              <a:endParaRPr lang="en-US" sz="1400" dirty="0">
                <a:latin typeface="Gisha" panose="020B0502040204020203" pitchFamily="34" charset="-79"/>
                <a:cs typeface="Gisha" panose="020B0502040204020203" pitchFamily="34" charset="-79"/>
              </a:endParaRPr>
            </a:p>
          </p:txBody>
        </p:sp>
        <p:sp>
          <p:nvSpPr>
            <p:cNvPr id="50" name="Rectangle 49"/>
            <p:cNvSpPr/>
            <p:nvPr/>
          </p:nvSpPr>
          <p:spPr>
            <a:xfrm>
              <a:off x="8086751" y="4726569"/>
              <a:ext cx="1366080" cy="307777"/>
            </a:xfrm>
            <a:prstGeom prst="rect">
              <a:avLst/>
            </a:prstGeom>
          </p:spPr>
          <p:txBody>
            <a:bodyPr wrap="none">
              <a:spAutoFit/>
            </a:bodyPr>
            <a:lstStyle/>
            <a:p>
              <a:pPr marL="342900" indent="-342900">
                <a:spcBef>
                  <a:spcPct val="20000"/>
                </a:spcBef>
                <a:buClr>
                  <a:srgbClr val="663300"/>
                </a:buClr>
                <a:buSzPct val="110000"/>
              </a:pPr>
              <a:r>
                <a:rPr lang="en-US" sz="1400" dirty="0">
                  <a:latin typeface="Gisha" panose="020B0502040204020203" pitchFamily="34" charset="-79"/>
                  <a:cs typeface="Gisha" panose="020B0502040204020203" pitchFamily="34" charset="-79"/>
                </a:rPr>
                <a:t>4</a:t>
              </a:r>
              <a:r>
                <a:rPr lang="en-US" sz="1400" dirty="0" smtClean="0">
                  <a:latin typeface="Gisha" panose="020B0502040204020203" pitchFamily="34" charset="-79"/>
                  <a:cs typeface="Gisha" panose="020B0502040204020203" pitchFamily="34" charset="-79"/>
                </a:rPr>
                <a:t>: </a:t>
              </a:r>
              <a:r>
                <a:rPr lang="en-US" sz="1400" dirty="0" err="1">
                  <a:latin typeface="Gisha" panose="020B0502040204020203" pitchFamily="34" charset="-79"/>
                  <a:cs typeface="Gisha" panose="020B0502040204020203" pitchFamily="34" charset="-79"/>
                </a:rPr>
                <a:t>s</a:t>
              </a:r>
              <a:r>
                <a:rPr lang="en-US" sz="1400" dirty="0" err="1" smtClean="0">
                  <a:latin typeface="Gisha" panose="020B0502040204020203" pitchFamily="34" charset="-79"/>
                  <a:cs typeface="Gisha" panose="020B0502040204020203" pitchFamily="34" charset="-79"/>
                </a:rPr>
                <a:t>etMetaData</a:t>
              </a:r>
              <a:endParaRPr lang="en-US" sz="1400" dirty="0">
                <a:latin typeface="Gisha" panose="020B0502040204020203" pitchFamily="34" charset="-79"/>
                <a:cs typeface="Gisha" panose="020B0502040204020203" pitchFamily="34" charset="-79"/>
              </a:endParaRPr>
            </a:p>
          </p:txBody>
        </p:sp>
        <p:sp>
          <p:nvSpPr>
            <p:cNvPr id="51" name="Rectangle 50"/>
            <p:cNvSpPr/>
            <p:nvPr/>
          </p:nvSpPr>
          <p:spPr>
            <a:xfrm>
              <a:off x="7952721" y="1777319"/>
              <a:ext cx="1315168"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6: </a:t>
              </a:r>
              <a:r>
                <a:rPr lang="en-US" sz="1400" dirty="0" err="1" smtClean="0">
                  <a:latin typeface="Gisha" panose="020B0502040204020203" pitchFamily="34" charset="-79"/>
                  <a:cs typeface="Gisha" panose="020B0502040204020203" pitchFamily="34" charset="-79"/>
                </a:rPr>
                <a:t>executePlan</a:t>
              </a:r>
              <a:endParaRPr lang="en-US" sz="1400" dirty="0">
                <a:latin typeface="Gisha" panose="020B0502040204020203" pitchFamily="34" charset="-79"/>
                <a:cs typeface="Gisha" panose="020B0502040204020203" pitchFamily="34" charset="-79"/>
              </a:endParaRPr>
            </a:p>
          </p:txBody>
        </p:sp>
        <p:sp>
          <p:nvSpPr>
            <p:cNvPr id="52" name="Rectangle 51"/>
            <p:cNvSpPr/>
            <p:nvPr/>
          </p:nvSpPr>
          <p:spPr>
            <a:xfrm>
              <a:off x="7779868" y="1054662"/>
              <a:ext cx="130497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8: </a:t>
              </a:r>
              <a:r>
                <a:rPr lang="en-US" sz="1400" dirty="0" err="1" smtClean="0">
                  <a:latin typeface="Gisha" panose="020B0502040204020203" pitchFamily="34" charset="-79"/>
                  <a:cs typeface="Gisha" panose="020B0502040204020203" pitchFamily="34" charset="-79"/>
                </a:rPr>
                <a:t>sendResults</a:t>
              </a:r>
              <a:endParaRPr lang="en-US" sz="1400" dirty="0">
                <a:latin typeface="Gisha" panose="020B0502040204020203" pitchFamily="34" charset="-79"/>
                <a:cs typeface="Gisha" panose="020B0502040204020203" pitchFamily="34" charset="-79"/>
              </a:endParaRPr>
            </a:p>
          </p:txBody>
        </p:sp>
      </p:grpSp>
      <p:sp>
        <p:nvSpPr>
          <p:cNvPr id="55" name="Rectangle 54"/>
          <p:cNvSpPr/>
          <p:nvPr/>
        </p:nvSpPr>
        <p:spPr>
          <a:xfrm>
            <a:off x="5609384" y="1176830"/>
            <a:ext cx="883940" cy="461665"/>
          </a:xfrm>
          <a:prstGeom prst="rect">
            <a:avLst/>
          </a:prstGeom>
        </p:spPr>
        <p:txBody>
          <a:bodyPr wrap="square">
            <a:spAutoFit/>
          </a:bodyPr>
          <a:lstStyle/>
          <a:p>
            <a:pPr marL="342900" indent="-342900">
              <a:spcBef>
                <a:spcPct val="20000"/>
              </a:spcBef>
              <a:buClr>
                <a:srgbClr val="663300"/>
              </a:buClr>
              <a:buSzPct val="110000"/>
            </a:pPr>
            <a:r>
              <a:rPr lang="en-US" sz="2400" dirty="0" smtClean="0">
                <a:latin typeface="Gisha" panose="020B0502040204020203" pitchFamily="34" charset="-79"/>
                <a:cs typeface="Gisha" panose="020B0502040204020203" pitchFamily="34" charset="-79"/>
              </a:rPr>
              <a:t>Hive</a:t>
            </a:r>
            <a:endParaRPr lang="en-US" sz="2400" dirty="0">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12384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Hive Architecture</a:t>
            </a:r>
            <a:endParaRPr lang="en-US" dirty="0"/>
          </a:p>
        </p:txBody>
      </p:sp>
      <p:sp>
        <p:nvSpPr>
          <p:cNvPr id="5" name="Slide Number Placeholder 4"/>
          <p:cNvSpPr>
            <a:spLocks noGrp="1"/>
          </p:cNvSpPr>
          <p:nvPr>
            <p:ph type="sldNum" sz="quarter" idx="4294967295"/>
          </p:nvPr>
        </p:nvSpPr>
        <p:spPr>
          <a:xfrm>
            <a:off x="9347200" y="6356350"/>
            <a:ext cx="2844800" cy="365125"/>
          </a:xfrm>
        </p:spPr>
        <p:txBody>
          <a:bodyPr/>
          <a:lstStyle/>
          <a:p>
            <a:fld id="{6DB770D6-040E-4DBF-9F64-C9AE16FC08B7}" type="slidenum">
              <a:rPr lang="en-US" smtClean="0"/>
              <a:pPr/>
              <a:t>8</a:t>
            </a:fld>
            <a:endParaRPr lang="en-US" dirty="0"/>
          </a:p>
        </p:txBody>
      </p:sp>
      <p:sp>
        <p:nvSpPr>
          <p:cNvPr id="8" name="Rectangle 7"/>
          <p:cNvSpPr/>
          <p:nvPr/>
        </p:nvSpPr>
        <p:spPr>
          <a:xfrm>
            <a:off x="698679" y="1232079"/>
            <a:ext cx="10807521" cy="4278094"/>
          </a:xfrm>
          <a:prstGeom prst="rect">
            <a:avLst/>
          </a:prstGeom>
        </p:spPr>
        <p:txBody>
          <a:bodyPr wrap="square">
            <a:spAutoFit/>
          </a:bodyPr>
          <a:lstStyle/>
          <a:p>
            <a:pPr marL="285750" indent="-285750">
              <a:buClr>
                <a:schemeClr val="tx1">
                  <a:lumMod val="65000"/>
                  <a:lumOff val="35000"/>
                </a:schemeClr>
              </a:buClr>
              <a:buFont typeface="Gadugi" panose="020B0502040204020203" pitchFamily="34" charset="0"/>
              <a:buChar char="ᗍ"/>
            </a:pPr>
            <a:r>
              <a:rPr lang="en-US" sz="1600" dirty="0">
                <a:solidFill>
                  <a:srgbClr val="0070C0"/>
                </a:solidFill>
                <a:latin typeface="Gisha" panose="020B0502040204020203" pitchFamily="34" charset="-79"/>
                <a:cs typeface="Gisha" panose="020B0502040204020203" pitchFamily="34" charset="-79"/>
              </a:rPr>
              <a:t>UI</a:t>
            </a:r>
            <a:r>
              <a:rPr lang="en-US" sz="1600" dirty="0">
                <a:latin typeface="Gisha" panose="020B0502040204020203" pitchFamily="34" charset="-79"/>
                <a:cs typeface="Gisha" panose="020B0502040204020203" pitchFamily="34" charset="-79"/>
              </a:rPr>
              <a:t> – The user interface for users to submit queries and other operations to the system. As of 2011 the system had a command line interface and a web based GUI was being </a:t>
            </a:r>
            <a:r>
              <a:rPr lang="en-US" sz="1600" dirty="0" smtClean="0">
                <a:latin typeface="Gisha" panose="020B0502040204020203" pitchFamily="34" charset="-79"/>
                <a:cs typeface="Gisha" panose="020B0502040204020203" pitchFamily="34" charset="-79"/>
              </a:rPr>
              <a:t>developed</a:t>
            </a:r>
          </a:p>
          <a:p>
            <a:pPr marL="285750" indent="-285750">
              <a:buClr>
                <a:schemeClr val="tx1">
                  <a:lumMod val="65000"/>
                  <a:lumOff val="35000"/>
                </a:schemeClr>
              </a:buClr>
              <a:buFont typeface="Gadugi" panose="020B0502040204020203" pitchFamily="34" charset="0"/>
              <a:buChar char="ᗍ"/>
            </a:pPr>
            <a:endParaRPr lang="en-US" sz="1600" dirty="0">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Gadugi" panose="020B0502040204020203" pitchFamily="34" charset="0"/>
              <a:buChar char="ᗍ"/>
            </a:pPr>
            <a:r>
              <a:rPr lang="en-US" sz="1600" dirty="0">
                <a:solidFill>
                  <a:srgbClr val="0070C0"/>
                </a:solidFill>
                <a:latin typeface="Gisha" panose="020B0502040204020203" pitchFamily="34" charset="-79"/>
                <a:cs typeface="Gisha" panose="020B0502040204020203" pitchFamily="34" charset="-79"/>
              </a:rPr>
              <a:t>Driver</a:t>
            </a:r>
            <a:r>
              <a:rPr lang="en-US" sz="1600" dirty="0">
                <a:latin typeface="Gisha" panose="020B0502040204020203" pitchFamily="34" charset="-79"/>
                <a:cs typeface="Gisha" panose="020B0502040204020203" pitchFamily="34" charset="-79"/>
              </a:rPr>
              <a:t> – The component which receives the queries. This component implements the notion of session handles and provides execute and fetch APIs modeled on JDBC/ODBC </a:t>
            </a:r>
            <a:r>
              <a:rPr lang="en-US" sz="1600" dirty="0" smtClean="0">
                <a:latin typeface="Gisha" panose="020B0502040204020203" pitchFamily="34" charset="-79"/>
                <a:cs typeface="Gisha" panose="020B0502040204020203" pitchFamily="34" charset="-79"/>
              </a:rPr>
              <a:t>interfaces</a:t>
            </a:r>
          </a:p>
          <a:p>
            <a:pPr marL="285750" indent="-285750">
              <a:buClr>
                <a:schemeClr val="tx1">
                  <a:lumMod val="65000"/>
                  <a:lumOff val="35000"/>
                </a:schemeClr>
              </a:buClr>
              <a:buFont typeface="Gadugi" panose="020B0502040204020203" pitchFamily="34" charset="0"/>
              <a:buChar char="ᗍ"/>
            </a:pPr>
            <a:endParaRPr lang="en-US" sz="1600" dirty="0">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Gadugi" panose="020B0502040204020203" pitchFamily="34" charset="0"/>
              <a:buChar char="ᗍ"/>
            </a:pPr>
            <a:r>
              <a:rPr lang="en-US" sz="1600" dirty="0">
                <a:solidFill>
                  <a:srgbClr val="0070C0"/>
                </a:solidFill>
                <a:latin typeface="Gisha" panose="020B0502040204020203" pitchFamily="34" charset="-79"/>
                <a:cs typeface="Gisha" panose="020B0502040204020203" pitchFamily="34" charset="-79"/>
              </a:rPr>
              <a:t>Compiler</a:t>
            </a:r>
            <a:r>
              <a:rPr lang="en-US" sz="1600" dirty="0">
                <a:latin typeface="Gisha" panose="020B0502040204020203" pitchFamily="34" charset="-79"/>
                <a:cs typeface="Gisha" panose="020B0502040204020203" pitchFamily="34" charset="-79"/>
              </a:rPr>
              <a:t> – The component that parses the query, does semantic analysis on the different query blocks and query expressions and eventually generates an execution plan with the help of the table and partition metadata looked up from the </a:t>
            </a:r>
            <a:r>
              <a:rPr lang="en-US" sz="1600" dirty="0" err="1" smtClean="0">
                <a:latin typeface="Gisha" panose="020B0502040204020203" pitchFamily="34" charset="-79"/>
                <a:cs typeface="Gisha" panose="020B0502040204020203" pitchFamily="34" charset="-79"/>
              </a:rPr>
              <a:t>metastore</a:t>
            </a:r>
            <a:endParaRPr lang="en-US" sz="1600" dirty="0" smtClean="0">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Gadugi" panose="020B0502040204020203" pitchFamily="34" charset="0"/>
              <a:buChar char="ᗍ"/>
            </a:pPr>
            <a:endParaRPr lang="en-US" sz="1600" dirty="0">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Gadugi" panose="020B0502040204020203" pitchFamily="34" charset="0"/>
              <a:buChar char="ᗍ"/>
            </a:pPr>
            <a:r>
              <a:rPr lang="en-US" sz="1600" dirty="0" err="1">
                <a:solidFill>
                  <a:srgbClr val="0070C0"/>
                </a:solidFill>
                <a:latin typeface="Gisha" panose="020B0502040204020203" pitchFamily="34" charset="-79"/>
                <a:cs typeface="Gisha" panose="020B0502040204020203" pitchFamily="34" charset="-79"/>
              </a:rPr>
              <a:t>Metastore</a:t>
            </a:r>
            <a:r>
              <a:rPr lang="en-US" sz="1600" dirty="0">
                <a:latin typeface="Gisha" panose="020B0502040204020203" pitchFamily="34" charset="-79"/>
                <a:cs typeface="Gisha" panose="020B0502040204020203" pitchFamily="34" charset="-79"/>
              </a:rPr>
              <a:t> – The component that stores all the structure information of the various tables and partitions in the warehouse including column and column type information, the </a:t>
            </a:r>
            <a:r>
              <a:rPr lang="en-US" sz="1600" dirty="0" err="1">
                <a:latin typeface="Gisha" panose="020B0502040204020203" pitchFamily="34" charset="-79"/>
                <a:cs typeface="Gisha" panose="020B0502040204020203" pitchFamily="34" charset="-79"/>
              </a:rPr>
              <a:t>serializers</a:t>
            </a:r>
            <a:r>
              <a:rPr lang="en-US" sz="1600" dirty="0">
                <a:latin typeface="Gisha" panose="020B0502040204020203" pitchFamily="34" charset="-79"/>
                <a:cs typeface="Gisha" panose="020B0502040204020203" pitchFamily="34" charset="-79"/>
              </a:rPr>
              <a:t> and </a:t>
            </a:r>
            <a:r>
              <a:rPr lang="en-US" sz="1600" dirty="0" err="1">
                <a:latin typeface="Gisha" panose="020B0502040204020203" pitchFamily="34" charset="-79"/>
                <a:cs typeface="Gisha" panose="020B0502040204020203" pitchFamily="34" charset="-79"/>
              </a:rPr>
              <a:t>deserializers</a:t>
            </a:r>
            <a:r>
              <a:rPr lang="en-US" sz="1600" dirty="0">
                <a:latin typeface="Gisha" panose="020B0502040204020203" pitchFamily="34" charset="-79"/>
                <a:cs typeface="Gisha" panose="020B0502040204020203" pitchFamily="34" charset="-79"/>
              </a:rPr>
              <a:t> necessary to read and write data and the corresponding HDFS files where the data is </a:t>
            </a:r>
            <a:r>
              <a:rPr lang="en-US" sz="1600" dirty="0" smtClean="0">
                <a:latin typeface="Gisha" panose="020B0502040204020203" pitchFamily="34" charset="-79"/>
                <a:cs typeface="Gisha" panose="020B0502040204020203" pitchFamily="34" charset="-79"/>
              </a:rPr>
              <a:t>stored</a:t>
            </a:r>
          </a:p>
          <a:p>
            <a:pPr marL="285750" indent="-285750">
              <a:buClr>
                <a:schemeClr val="tx1">
                  <a:lumMod val="65000"/>
                  <a:lumOff val="35000"/>
                </a:schemeClr>
              </a:buClr>
              <a:buFont typeface="Gadugi" panose="020B0502040204020203" pitchFamily="34" charset="0"/>
              <a:buChar char="ᗍ"/>
            </a:pPr>
            <a:endParaRPr lang="en-US" sz="1600" dirty="0">
              <a:latin typeface="Gisha" panose="020B0502040204020203" pitchFamily="34" charset="-79"/>
              <a:cs typeface="Gisha" panose="020B0502040204020203" pitchFamily="34" charset="-79"/>
            </a:endParaRPr>
          </a:p>
          <a:p>
            <a:pPr marL="285750" indent="-285750">
              <a:buClr>
                <a:schemeClr val="tx1">
                  <a:lumMod val="65000"/>
                  <a:lumOff val="35000"/>
                </a:schemeClr>
              </a:buClr>
              <a:buFont typeface="Gadugi" panose="020B0502040204020203" pitchFamily="34" charset="0"/>
              <a:buChar char="ᗍ"/>
            </a:pPr>
            <a:r>
              <a:rPr lang="en-US" sz="1600" dirty="0">
                <a:solidFill>
                  <a:srgbClr val="0070C0"/>
                </a:solidFill>
                <a:latin typeface="Gisha" panose="020B0502040204020203" pitchFamily="34" charset="-79"/>
                <a:cs typeface="Gisha" panose="020B0502040204020203" pitchFamily="34" charset="-79"/>
              </a:rPr>
              <a:t>Execution Engine </a:t>
            </a:r>
            <a:r>
              <a:rPr lang="en-US" sz="1600" dirty="0">
                <a:latin typeface="Gisha" panose="020B0502040204020203" pitchFamily="34" charset="-79"/>
                <a:cs typeface="Gisha" panose="020B0502040204020203" pitchFamily="34" charset="-79"/>
              </a:rPr>
              <a:t>– The component which executes the execution plan created by the compiler. The plan is a DAG of stages. The execution engine manages the dependencies between these different stages of the plan and executes these stages on the appropriate system </a:t>
            </a:r>
            <a:r>
              <a:rPr lang="en-US" sz="1600" dirty="0" smtClean="0">
                <a:latin typeface="Gisha" panose="020B0502040204020203" pitchFamily="34" charset="-79"/>
                <a:cs typeface="Gisha" panose="020B0502040204020203" pitchFamily="34" charset="-79"/>
              </a:rPr>
              <a:t>components</a:t>
            </a:r>
            <a:endParaRPr lang="en-US" sz="1600" dirty="0">
              <a:latin typeface="Gisha" panose="020B0502040204020203" pitchFamily="34" charset="-79"/>
              <a:cs typeface="Gisha" panose="020B0502040204020203" pitchFamily="34" charset="-79"/>
            </a:endParaRPr>
          </a:p>
        </p:txBody>
      </p:sp>
    </p:spTree>
    <p:extLst>
      <p:ext uri="{BB962C8B-B14F-4D97-AF65-F5344CB8AC3E}">
        <p14:creationId xmlns="" xmlns:p14="http://schemas.microsoft.com/office/powerpoint/2010/main" val="127391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Hive+Hadoop</a:t>
            </a:r>
            <a:r>
              <a:rPr lang="en-US" dirty="0" smtClean="0"/>
              <a:t> Architecture</a:t>
            </a:r>
            <a:endParaRPr lang="en-US" dirty="0"/>
          </a:p>
        </p:txBody>
      </p:sp>
      <p:grpSp>
        <p:nvGrpSpPr>
          <p:cNvPr id="159" name="Group 158"/>
          <p:cNvGrpSpPr/>
          <p:nvPr/>
        </p:nvGrpSpPr>
        <p:grpSpPr>
          <a:xfrm>
            <a:off x="392805" y="1194516"/>
            <a:ext cx="11434295" cy="5008839"/>
            <a:chOff x="228601" y="775718"/>
            <a:chExt cx="12081262" cy="5278325"/>
          </a:xfrm>
        </p:grpSpPr>
        <p:grpSp>
          <p:nvGrpSpPr>
            <p:cNvPr id="7" name="Group 6"/>
            <p:cNvGrpSpPr/>
            <p:nvPr/>
          </p:nvGrpSpPr>
          <p:grpSpPr>
            <a:xfrm>
              <a:off x="228601" y="1218428"/>
              <a:ext cx="5783827" cy="4458744"/>
              <a:chOff x="3779539" y="1053887"/>
              <a:chExt cx="7683109" cy="4661113"/>
            </a:xfrm>
          </p:grpSpPr>
          <p:sp>
            <p:nvSpPr>
              <p:cNvPr id="9" name="Rectangle 8"/>
              <p:cNvSpPr/>
              <p:nvPr/>
            </p:nvSpPr>
            <p:spPr>
              <a:xfrm>
                <a:off x="3779539" y="1054662"/>
                <a:ext cx="7683109" cy="4660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6"/>
              <p:cNvSpPr/>
              <p:nvPr/>
            </p:nvSpPr>
            <p:spPr>
              <a:xfrm>
                <a:off x="9411949" y="1133412"/>
                <a:ext cx="1605490" cy="1264955"/>
              </a:xfrm>
              <a:prstGeom prst="rect">
                <a:avLst/>
              </a:prstGeom>
              <a:solidFill>
                <a:srgbClr val="A3CE88"/>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EXECUTION ENGINE</a:t>
                </a:r>
                <a:endParaRPr lang="en-US" sz="1400" dirty="0">
                  <a:latin typeface="Gisha" panose="020B0502040204020203" pitchFamily="34" charset="-79"/>
                  <a:cs typeface="Gisha" panose="020B0502040204020203" pitchFamily="34" charset="-79"/>
                </a:endParaRPr>
              </a:p>
            </p:txBody>
          </p:sp>
          <p:sp>
            <p:nvSpPr>
              <p:cNvPr id="11" name="Rounded Rectangle 23"/>
              <p:cNvSpPr/>
              <p:nvPr/>
            </p:nvSpPr>
            <p:spPr>
              <a:xfrm>
                <a:off x="6705600" y="2403732"/>
                <a:ext cx="1393067" cy="1217133"/>
              </a:xfrm>
              <a:prstGeom prst="rect">
                <a:avLst/>
              </a:prstGeom>
              <a:solidFill>
                <a:schemeClr val="bg2">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12" name="Rounded Rectangle 33"/>
              <p:cNvSpPr/>
              <p:nvPr/>
            </p:nvSpPr>
            <p:spPr>
              <a:xfrm>
                <a:off x="6644809" y="4263204"/>
                <a:ext cx="1453858" cy="1093327"/>
              </a:xfrm>
              <a:prstGeom prst="rect">
                <a:avLst/>
              </a:prstGeom>
              <a:solidFill>
                <a:schemeClr val="tx2">
                  <a:lumMod val="25000"/>
                  <a:lumOff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COMPILER</a:t>
                </a:r>
                <a:endParaRPr lang="en-US" sz="1400" dirty="0">
                  <a:latin typeface="Gisha" panose="020B0502040204020203" pitchFamily="34" charset="-79"/>
                  <a:cs typeface="Gisha" panose="020B0502040204020203" pitchFamily="34" charset="-79"/>
                </a:endParaRPr>
              </a:p>
            </p:txBody>
          </p:sp>
          <p:sp>
            <p:nvSpPr>
              <p:cNvPr id="13" name="Rounded Rectangle 40"/>
              <p:cNvSpPr/>
              <p:nvPr/>
            </p:nvSpPr>
            <p:spPr>
              <a:xfrm>
                <a:off x="9411950" y="4263204"/>
                <a:ext cx="1612776" cy="1093327"/>
              </a:xfrm>
              <a:prstGeom prst="rect">
                <a:avLst/>
              </a:prstGeom>
              <a:solidFill>
                <a:schemeClr val="accent1">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400" kern="0" dirty="0" smtClean="0">
                    <a:solidFill>
                      <a:prstClr val="black"/>
                    </a:solidFill>
                    <a:latin typeface="Gisha" panose="020B0502040204020203" pitchFamily="34" charset="-79"/>
                    <a:cs typeface="Gisha" panose="020B0502040204020203" pitchFamily="34" charset="-79"/>
                  </a:rPr>
                  <a:t>METASTORE</a:t>
                </a: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sp>
            <p:nvSpPr>
              <p:cNvPr id="14" name="Rounded Rectangle 40"/>
              <p:cNvSpPr/>
              <p:nvPr/>
            </p:nvSpPr>
            <p:spPr>
              <a:xfrm>
                <a:off x="4097998" y="1996698"/>
                <a:ext cx="597548" cy="2031199"/>
              </a:xfrm>
              <a:prstGeom prst="roundRect">
                <a:avLst/>
              </a:prstGeom>
              <a:solidFill>
                <a:schemeClr val="accent1">
                  <a:lumMod val="20000"/>
                  <a:lumOff val="80000"/>
                </a:scheme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400" kern="0" dirty="0" smtClean="0">
                    <a:solidFill>
                      <a:prstClr val="black"/>
                    </a:solidFill>
                    <a:latin typeface="Gisha" panose="020B0502040204020203" pitchFamily="34" charset="-79"/>
                    <a:cs typeface="Gisha" panose="020B0502040204020203" pitchFamily="34" charset="-79"/>
                  </a:rPr>
                  <a:t>UI</a:t>
                </a: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cxnSp>
            <p:nvCxnSpPr>
              <p:cNvPr id="15" name="Straight Arrow Connector 14"/>
              <p:cNvCxnSpPr/>
              <p:nvPr/>
            </p:nvCxnSpPr>
            <p:spPr>
              <a:xfrm>
                <a:off x="4695546" y="3429000"/>
                <a:ext cx="2010053" cy="0"/>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6" name="Elbow Connector 15"/>
              <p:cNvCxnSpPr/>
              <p:nvPr/>
            </p:nvCxnSpPr>
            <p:spPr>
              <a:xfrm flipV="1">
                <a:off x="6934200" y="1447800"/>
                <a:ext cx="2477750" cy="950566"/>
              </a:xfrm>
              <a:prstGeom prst="bentConnector3">
                <a:avLst>
                  <a:gd name="adj1" fmla="val -419"/>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7" name="Elbow Connector 16"/>
              <p:cNvCxnSpPr/>
              <p:nvPr/>
            </p:nvCxnSpPr>
            <p:spPr>
              <a:xfrm flipV="1">
                <a:off x="7859571" y="2123340"/>
                <a:ext cx="1552379" cy="285804"/>
              </a:xfrm>
              <a:prstGeom prst="bentConnector3">
                <a:avLst>
                  <a:gd name="adj1" fmla="val -607"/>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2"/>
                <a:endCxn id="13" idx="0"/>
              </p:cNvCxnSpPr>
              <p:nvPr/>
            </p:nvCxnSpPr>
            <p:spPr>
              <a:xfrm>
                <a:off x="10214694" y="2398367"/>
                <a:ext cx="3644" cy="1864836"/>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4695546" y="2642316"/>
                <a:ext cx="2010053"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6934200" y="3620865"/>
                <a:ext cx="0" cy="64233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7772400" y="3620864"/>
                <a:ext cx="0" cy="64233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8098666" y="4534437"/>
                <a:ext cx="1313284"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a:off x="8098667" y="5067837"/>
                <a:ext cx="1313283"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4743317" y="2333543"/>
                <a:ext cx="1463414"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1: </a:t>
                </a:r>
                <a:r>
                  <a:rPr lang="en-US" sz="1400" dirty="0" err="1" smtClean="0">
                    <a:latin typeface="Gisha" panose="020B0502040204020203" pitchFamily="34" charset="-79"/>
                    <a:cs typeface="Gisha" panose="020B0502040204020203" pitchFamily="34" charset="-79"/>
                  </a:rPr>
                  <a:t>executeQuery</a:t>
                </a:r>
                <a:endParaRPr lang="en-US" sz="1400" dirty="0">
                  <a:latin typeface="Gisha" panose="020B0502040204020203" pitchFamily="34" charset="-79"/>
                  <a:cs typeface="Gisha" panose="020B0502040204020203" pitchFamily="34" charset="-79"/>
                </a:endParaRPr>
              </a:p>
            </p:txBody>
          </p:sp>
          <p:sp>
            <p:nvSpPr>
              <p:cNvPr id="25" name="Rectangle 24"/>
              <p:cNvSpPr/>
              <p:nvPr/>
            </p:nvSpPr>
            <p:spPr>
              <a:xfrm>
                <a:off x="5805952" y="3768695"/>
                <a:ext cx="968535"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2: </a:t>
                </a:r>
                <a:r>
                  <a:rPr lang="en-US" sz="1400" dirty="0" err="1" smtClean="0">
                    <a:latin typeface="Gisha" panose="020B0502040204020203" pitchFamily="34" charset="-79"/>
                    <a:cs typeface="Gisha" panose="020B0502040204020203" pitchFamily="34" charset="-79"/>
                  </a:rPr>
                  <a:t>getPlan</a:t>
                </a:r>
                <a:endParaRPr lang="en-US" sz="1400" dirty="0">
                  <a:latin typeface="Gisha" panose="020B0502040204020203" pitchFamily="34" charset="-79"/>
                  <a:cs typeface="Gisha" panose="020B0502040204020203" pitchFamily="34" charset="-79"/>
                </a:endParaRPr>
              </a:p>
            </p:txBody>
          </p:sp>
          <p:sp>
            <p:nvSpPr>
              <p:cNvPr id="26" name="Rectangle 25"/>
              <p:cNvSpPr/>
              <p:nvPr/>
            </p:nvSpPr>
            <p:spPr>
              <a:xfrm>
                <a:off x="4773367" y="3077054"/>
                <a:ext cx="132023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7: </a:t>
                </a:r>
                <a:r>
                  <a:rPr lang="en-US" sz="1400" dirty="0" err="1" smtClean="0">
                    <a:latin typeface="Gisha" panose="020B0502040204020203" pitchFamily="34" charset="-79"/>
                    <a:cs typeface="Gisha" panose="020B0502040204020203" pitchFamily="34" charset="-79"/>
                  </a:rPr>
                  <a:t>fetchResults</a:t>
                </a:r>
                <a:endParaRPr lang="en-US" sz="1400" dirty="0">
                  <a:latin typeface="Gisha" panose="020B0502040204020203" pitchFamily="34" charset="-79"/>
                  <a:cs typeface="Gisha" panose="020B0502040204020203" pitchFamily="34" charset="-79"/>
                </a:endParaRPr>
              </a:p>
            </p:txBody>
          </p:sp>
          <p:sp>
            <p:nvSpPr>
              <p:cNvPr id="27" name="Rectangle 26"/>
              <p:cNvSpPr/>
              <p:nvPr/>
            </p:nvSpPr>
            <p:spPr>
              <a:xfrm>
                <a:off x="7702213" y="3779118"/>
                <a:ext cx="108555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5: </a:t>
                </a:r>
                <a:r>
                  <a:rPr lang="en-US" sz="1400" dirty="0" err="1" smtClean="0">
                    <a:latin typeface="Gisha" panose="020B0502040204020203" pitchFamily="34" charset="-79"/>
                    <a:cs typeface="Gisha" panose="020B0502040204020203" pitchFamily="34" charset="-79"/>
                  </a:rPr>
                  <a:t>sendPlan</a:t>
                </a:r>
                <a:endParaRPr lang="en-US" sz="1400" dirty="0">
                  <a:latin typeface="Gisha" panose="020B0502040204020203" pitchFamily="34" charset="-79"/>
                  <a:cs typeface="Gisha" panose="020B0502040204020203" pitchFamily="34" charset="-79"/>
                </a:endParaRPr>
              </a:p>
            </p:txBody>
          </p:sp>
          <p:sp>
            <p:nvSpPr>
              <p:cNvPr id="28" name="Rectangle 27"/>
              <p:cNvSpPr/>
              <p:nvPr/>
            </p:nvSpPr>
            <p:spPr>
              <a:xfrm>
                <a:off x="7945936" y="4220782"/>
                <a:ext cx="1625154" cy="289571"/>
              </a:xfrm>
              <a:prstGeom prst="rect">
                <a:avLst/>
              </a:prstGeom>
            </p:spPr>
            <p:txBody>
              <a:bodyPr wrap="none">
                <a:spAutoFit/>
              </a:bodyPr>
              <a:lstStyle/>
              <a:p>
                <a:pPr marL="342900" indent="-342900">
                  <a:spcBef>
                    <a:spcPct val="20000"/>
                  </a:spcBef>
                  <a:buClr>
                    <a:srgbClr val="663300"/>
                  </a:buClr>
                  <a:buSzPct val="110000"/>
                </a:pPr>
                <a:r>
                  <a:rPr lang="en-US" sz="1200" dirty="0" smtClean="0">
                    <a:latin typeface="Gisha" panose="020B0502040204020203" pitchFamily="34" charset="-79"/>
                    <a:cs typeface="Gisha" panose="020B0502040204020203" pitchFamily="34" charset="-79"/>
                  </a:rPr>
                  <a:t>3: </a:t>
                </a:r>
                <a:r>
                  <a:rPr lang="en-US" sz="1200" dirty="0" err="1" smtClean="0">
                    <a:latin typeface="Gisha" panose="020B0502040204020203" pitchFamily="34" charset="-79"/>
                    <a:cs typeface="Gisha" panose="020B0502040204020203" pitchFamily="34" charset="-79"/>
                  </a:rPr>
                  <a:t>getMetaData</a:t>
                </a:r>
                <a:endParaRPr lang="en-US" sz="1200" dirty="0">
                  <a:latin typeface="Gisha" panose="020B0502040204020203" pitchFamily="34" charset="-79"/>
                  <a:cs typeface="Gisha" panose="020B0502040204020203" pitchFamily="34" charset="-79"/>
                </a:endParaRPr>
              </a:p>
            </p:txBody>
          </p:sp>
          <p:sp>
            <p:nvSpPr>
              <p:cNvPr id="29" name="Rectangle 28"/>
              <p:cNvSpPr/>
              <p:nvPr/>
            </p:nvSpPr>
            <p:spPr>
              <a:xfrm>
                <a:off x="7956012" y="4759059"/>
                <a:ext cx="1591082" cy="289571"/>
              </a:xfrm>
              <a:prstGeom prst="rect">
                <a:avLst/>
              </a:prstGeom>
            </p:spPr>
            <p:txBody>
              <a:bodyPr wrap="none">
                <a:spAutoFit/>
              </a:bodyPr>
              <a:lstStyle/>
              <a:p>
                <a:pPr marL="342900" indent="-342900">
                  <a:spcBef>
                    <a:spcPct val="20000"/>
                  </a:spcBef>
                  <a:buClr>
                    <a:srgbClr val="663300"/>
                  </a:buClr>
                  <a:buSzPct val="110000"/>
                </a:pPr>
                <a:r>
                  <a:rPr lang="en-US" sz="1200" dirty="0">
                    <a:latin typeface="Gisha" panose="020B0502040204020203" pitchFamily="34" charset="-79"/>
                    <a:cs typeface="Gisha" panose="020B0502040204020203" pitchFamily="34" charset="-79"/>
                  </a:rPr>
                  <a:t>4</a:t>
                </a:r>
                <a:r>
                  <a:rPr lang="en-US" sz="1200" dirty="0" smtClean="0">
                    <a:latin typeface="Gisha" panose="020B0502040204020203" pitchFamily="34" charset="-79"/>
                    <a:cs typeface="Gisha" panose="020B0502040204020203" pitchFamily="34" charset="-79"/>
                  </a:rPr>
                  <a:t>: </a:t>
                </a:r>
                <a:r>
                  <a:rPr lang="en-US" sz="1200" dirty="0" err="1">
                    <a:latin typeface="Gisha" panose="020B0502040204020203" pitchFamily="34" charset="-79"/>
                    <a:cs typeface="Gisha" panose="020B0502040204020203" pitchFamily="34" charset="-79"/>
                  </a:rPr>
                  <a:t>s</a:t>
                </a:r>
                <a:r>
                  <a:rPr lang="en-US" sz="1200" dirty="0" err="1" smtClean="0">
                    <a:latin typeface="Gisha" panose="020B0502040204020203" pitchFamily="34" charset="-79"/>
                    <a:cs typeface="Gisha" panose="020B0502040204020203" pitchFamily="34" charset="-79"/>
                  </a:rPr>
                  <a:t>etMetaData</a:t>
                </a:r>
                <a:endParaRPr lang="en-US" sz="1200" dirty="0">
                  <a:latin typeface="Gisha" panose="020B0502040204020203" pitchFamily="34" charset="-79"/>
                  <a:cs typeface="Gisha" panose="020B0502040204020203" pitchFamily="34" charset="-79"/>
                </a:endParaRPr>
              </a:p>
            </p:txBody>
          </p:sp>
          <p:sp>
            <p:nvSpPr>
              <p:cNvPr id="30" name="Rectangle 29"/>
              <p:cNvSpPr/>
              <p:nvPr/>
            </p:nvSpPr>
            <p:spPr>
              <a:xfrm>
                <a:off x="7751809" y="1777319"/>
                <a:ext cx="1315169"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6: </a:t>
                </a:r>
                <a:r>
                  <a:rPr lang="en-US" sz="1400" dirty="0" err="1" smtClean="0">
                    <a:latin typeface="Gisha" panose="020B0502040204020203" pitchFamily="34" charset="-79"/>
                    <a:cs typeface="Gisha" panose="020B0502040204020203" pitchFamily="34" charset="-79"/>
                  </a:rPr>
                  <a:t>executePlan</a:t>
                </a:r>
                <a:endParaRPr lang="en-US" sz="1400" dirty="0">
                  <a:latin typeface="Gisha" panose="020B0502040204020203" pitchFamily="34" charset="-79"/>
                  <a:cs typeface="Gisha" panose="020B0502040204020203" pitchFamily="34" charset="-79"/>
                </a:endParaRPr>
              </a:p>
            </p:txBody>
          </p:sp>
          <p:sp>
            <p:nvSpPr>
              <p:cNvPr id="31" name="Rectangle 30"/>
              <p:cNvSpPr/>
              <p:nvPr/>
            </p:nvSpPr>
            <p:spPr>
              <a:xfrm>
                <a:off x="7496160" y="1053887"/>
                <a:ext cx="130497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8: </a:t>
                </a:r>
                <a:r>
                  <a:rPr lang="en-US" sz="1400" dirty="0" err="1" smtClean="0">
                    <a:latin typeface="Gisha" panose="020B0502040204020203" pitchFamily="34" charset="-79"/>
                    <a:cs typeface="Gisha" panose="020B0502040204020203" pitchFamily="34" charset="-79"/>
                  </a:rPr>
                  <a:t>sendResults</a:t>
                </a:r>
                <a:endParaRPr lang="en-US" sz="1400" dirty="0">
                  <a:latin typeface="Gisha" panose="020B0502040204020203" pitchFamily="34" charset="-79"/>
                  <a:cs typeface="Gisha" panose="020B0502040204020203" pitchFamily="34" charset="-79"/>
                </a:endParaRPr>
              </a:p>
            </p:txBody>
          </p:sp>
        </p:grpSp>
        <p:sp>
          <p:nvSpPr>
            <p:cNvPr id="32" name="Rectangle 31"/>
            <p:cNvSpPr/>
            <p:nvPr/>
          </p:nvSpPr>
          <p:spPr>
            <a:xfrm>
              <a:off x="3044173" y="799561"/>
              <a:ext cx="883940" cy="461665"/>
            </a:xfrm>
            <a:prstGeom prst="rect">
              <a:avLst/>
            </a:prstGeom>
          </p:spPr>
          <p:txBody>
            <a:bodyPr wrap="square">
              <a:spAutoFit/>
            </a:bodyPr>
            <a:lstStyle/>
            <a:p>
              <a:pPr marL="342900" indent="-342900">
                <a:spcBef>
                  <a:spcPct val="20000"/>
                </a:spcBef>
                <a:buClr>
                  <a:srgbClr val="663300"/>
                </a:buClr>
                <a:buSzPct val="110000"/>
              </a:pPr>
              <a:r>
                <a:rPr lang="en-US" sz="2400" dirty="0" smtClean="0">
                  <a:latin typeface="Gisha" panose="020B0502040204020203" pitchFamily="34" charset="-79"/>
                  <a:cs typeface="Gisha" panose="020B0502040204020203" pitchFamily="34" charset="-79"/>
                </a:rPr>
                <a:t>Hive</a:t>
              </a:r>
              <a:endParaRPr lang="en-US" sz="2400" dirty="0">
                <a:latin typeface="Gisha" panose="020B0502040204020203" pitchFamily="34" charset="-79"/>
                <a:cs typeface="Gisha" panose="020B0502040204020203" pitchFamily="34" charset="-79"/>
              </a:endParaRPr>
            </a:p>
          </p:txBody>
        </p:sp>
        <p:grpSp>
          <p:nvGrpSpPr>
            <p:cNvPr id="74" name="Group 73"/>
            <p:cNvGrpSpPr/>
            <p:nvPr/>
          </p:nvGrpSpPr>
          <p:grpSpPr>
            <a:xfrm>
              <a:off x="6822554" y="1217654"/>
              <a:ext cx="5487309" cy="4543670"/>
              <a:chOff x="6170969" y="1333304"/>
              <a:chExt cx="6034767" cy="4951890"/>
            </a:xfrm>
          </p:grpSpPr>
          <p:grpSp>
            <p:nvGrpSpPr>
              <p:cNvPr id="75" name="Group 74"/>
              <p:cNvGrpSpPr/>
              <p:nvPr/>
            </p:nvGrpSpPr>
            <p:grpSpPr>
              <a:xfrm>
                <a:off x="6170969" y="1333304"/>
                <a:ext cx="6019800" cy="4951890"/>
                <a:chOff x="4460654" y="1054661"/>
                <a:chExt cx="7683109" cy="4964820"/>
              </a:xfrm>
            </p:grpSpPr>
            <p:sp>
              <p:nvSpPr>
                <p:cNvPr id="85" name="Rectangle 84"/>
                <p:cNvSpPr/>
                <p:nvPr/>
              </p:nvSpPr>
              <p:spPr>
                <a:xfrm>
                  <a:off x="4460654" y="1054661"/>
                  <a:ext cx="7683109" cy="49648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16"/>
                <p:cNvSpPr/>
                <p:nvPr/>
              </p:nvSpPr>
              <p:spPr>
                <a:xfrm>
                  <a:off x="7111459" y="1115509"/>
                  <a:ext cx="1995664" cy="741539"/>
                </a:xfrm>
                <a:prstGeom prst="rect">
                  <a:avLst/>
                </a:prstGeom>
                <a:solidFill>
                  <a:srgbClr val="A3CE88"/>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JOB TRACKER</a:t>
                  </a:r>
                  <a:endParaRPr lang="en-US" sz="1400" dirty="0">
                    <a:latin typeface="Gisha" panose="020B0502040204020203" pitchFamily="34" charset="-79"/>
                    <a:cs typeface="Gisha" panose="020B0502040204020203" pitchFamily="34" charset="-79"/>
                  </a:endParaRPr>
                </a:p>
              </p:txBody>
            </p:sp>
            <p:sp>
              <p:nvSpPr>
                <p:cNvPr id="87" name="Rounded Rectangle 23"/>
                <p:cNvSpPr/>
                <p:nvPr/>
              </p:nvSpPr>
              <p:spPr>
                <a:xfrm>
                  <a:off x="4901525" y="2616891"/>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88" name="Rounded Rectangle 33"/>
                <p:cNvSpPr/>
                <p:nvPr/>
              </p:nvSpPr>
              <p:spPr>
                <a:xfrm>
                  <a:off x="4752218" y="4897708"/>
                  <a:ext cx="1722562" cy="653031"/>
                </a:xfrm>
                <a:prstGeom prst="rect">
                  <a:avLst/>
                </a:prstGeom>
                <a:solidFill>
                  <a:schemeClr val="tx2">
                    <a:lumMod val="25000"/>
                    <a:lumOff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NAME NODE</a:t>
                  </a:r>
                  <a:endParaRPr lang="en-US" sz="1400" dirty="0">
                    <a:latin typeface="Gisha" panose="020B0502040204020203" pitchFamily="34" charset="-79"/>
                    <a:cs typeface="Gisha" panose="020B0502040204020203" pitchFamily="34" charset="-79"/>
                  </a:endParaRPr>
                </a:p>
              </p:txBody>
            </p:sp>
            <p:sp>
              <p:nvSpPr>
                <p:cNvPr id="89" name="Rounded Rectangle 40"/>
                <p:cNvSpPr/>
                <p:nvPr/>
              </p:nvSpPr>
              <p:spPr>
                <a:xfrm>
                  <a:off x="9259590" y="4774282"/>
                  <a:ext cx="1566328" cy="878999"/>
                </a:xfrm>
                <a:prstGeom prst="rect">
                  <a:avLst/>
                </a:prstGeom>
                <a:solidFill>
                  <a:schemeClr val="accent1">
                    <a:lumMod val="20000"/>
                    <a:lumOff val="80000"/>
                  </a:schemeClr>
                </a:soli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sp>
              <p:nvSpPr>
                <p:cNvPr id="90" name="Rounded Rectangle 23"/>
                <p:cNvSpPr/>
                <p:nvPr/>
              </p:nvSpPr>
              <p:spPr>
                <a:xfrm>
                  <a:off x="4804273" y="2729699"/>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91" name="Rounded Rectangle 23"/>
                <p:cNvSpPr/>
                <p:nvPr/>
              </p:nvSpPr>
              <p:spPr>
                <a:xfrm>
                  <a:off x="4707017" y="2918729"/>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sz="1050" dirty="0" smtClean="0">
                      <a:latin typeface="Gisha" panose="020B0502040204020203" pitchFamily="34" charset="-79"/>
                      <a:cs typeface="Gisha" panose="020B0502040204020203" pitchFamily="34" charset="-79"/>
                    </a:rPr>
                    <a:t>MAP OPERATOR TREE</a:t>
                  </a:r>
                  <a:endParaRPr lang="en-US" sz="1050" dirty="0">
                    <a:latin typeface="Gisha" panose="020B0502040204020203" pitchFamily="34" charset="-79"/>
                    <a:cs typeface="Gisha" panose="020B0502040204020203" pitchFamily="34" charset="-79"/>
                  </a:endParaRPr>
                </a:p>
              </p:txBody>
            </p:sp>
            <p:sp>
              <p:nvSpPr>
                <p:cNvPr id="92" name="Rounded Rectangle 23"/>
                <p:cNvSpPr/>
                <p:nvPr/>
              </p:nvSpPr>
              <p:spPr>
                <a:xfrm>
                  <a:off x="8830809" y="2673865"/>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93" name="Rounded Rectangle 23"/>
                <p:cNvSpPr/>
                <p:nvPr/>
              </p:nvSpPr>
              <p:spPr>
                <a:xfrm>
                  <a:off x="8733552" y="2786673"/>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DRIVER</a:t>
                  </a:r>
                  <a:endParaRPr lang="en-US" sz="1400" dirty="0">
                    <a:latin typeface="Gisha" panose="020B0502040204020203" pitchFamily="34" charset="-79"/>
                    <a:cs typeface="Gisha" panose="020B0502040204020203" pitchFamily="34" charset="-79"/>
                  </a:endParaRPr>
                </a:p>
              </p:txBody>
            </p:sp>
            <p:sp>
              <p:nvSpPr>
                <p:cNvPr id="94" name="Rounded Rectangle 23"/>
                <p:cNvSpPr/>
                <p:nvPr/>
              </p:nvSpPr>
              <p:spPr>
                <a:xfrm>
                  <a:off x="8636295" y="2975703"/>
                  <a:ext cx="1750584" cy="913966"/>
                </a:xfrm>
                <a:prstGeom prst="rect">
                  <a:avLst/>
                </a:prstGeom>
                <a:solidFill>
                  <a:schemeClr val="bg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sz="1050" dirty="0" smtClean="0">
                      <a:latin typeface="Gisha" panose="020B0502040204020203" pitchFamily="34" charset="-79"/>
                      <a:cs typeface="Gisha" panose="020B0502040204020203" pitchFamily="34" charset="-79"/>
                    </a:rPr>
                    <a:t>REDUCE OPERATOR TREE</a:t>
                  </a:r>
                  <a:endParaRPr lang="en-US" sz="1050" dirty="0">
                    <a:latin typeface="Gisha" panose="020B0502040204020203" pitchFamily="34" charset="-79"/>
                    <a:cs typeface="Gisha" panose="020B0502040204020203" pitchFamily="34" charset="-79"/>
                  </a:endParaRPr>
                </a:p>
              </p:txBody>
            </p:sp>
            <p:sp>
              <p:nvSpPr>
                <p:cNvPr id="95" name="Rectangle 94"/>
                <p:cNvSpPr/>
                <p:nvPr/>
              </p:nvSpPr>
              <p:spPr>
                <a:xfrm>
                  <a:off x="4907359" y="3370888"/>
                  <a:ext cx="1240236" cy="465957"/>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SERDE</a:t>
                  </a:r>
                </a:p>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DESERIALIZE</a:t>
                  </a:r>
                  <a:endParaRPr lang="en-US" sz="1100" dirty="0">
                    <a:latin typeface="Gisha" panose="020B0502040204020203" pitchFamily="34" charset="-79"/>
                    <a:cs typeface="Gisha" panose="020B0502040204020203" pitchFamily="34" charset="-79"/>
                  </a:endParaRPr>
                </a:p>
              </p:txBody>
            </p:sp>
            <p:sp>
              <p:nvSpPr>
                <p:cNvPr id="96" name="Rectangle 95"/>
                <p:cNvSpPr/>
                <p:nvPr/>
              </p:nvSpPr>
              <p:spPr>
                <a:xfrm>
                  <a:off x="8872371" y="3461770"/>
                  <a:ext cx="1240236" cy="465957"/>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SERDE</a:t>
                  </a:r>
                </a:p>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DESERIALIZE</a:t>
                  </a:r>
                  <a:endParaRPr lang="en-US" sz="1100" dirty="0">
                    <a:latin typeface="Gisha" panose="020B0502040204020203" pitchFamily="34" charset="-79"/>
                    <a:cs typeface="Gisha" panose="020B0502040204020203" pitchFamily="34" charset="-79"/>
                  </a:endParaRPr>
                </a:p>
              </p:txBody>
            </p:sp>
            <p:sp>
              <p:nvSpPr>
                <p:cNvPr id="97" name="Rounded Rectangle 40"/>
                <p:cNvSpPr/>
                <p:nvPr/>
              </p:nvSpPr>
              <p:spPr>
                <a:xfrm>
                  <a:off x="9041211" y="4914267"/>
                  <a:ext cx="1566328" cy="878999"/>
                </a:xfrm>
                <a:prstGeom prst="rect">
                  <a:avLst/>
                </a:prstGeom>
                <a:solidFill>
                  <a:schemeClr val="accent1">
                    <a:lumMod val="20000"/>
                    <a:lumOff val="80000"/>
                  </a:schemeClr>
                </a:soli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endParaRPr>
                </a:p>
              </p:txBody>
            </p:sp>
            <p:sp>
              <p:nvSpPr>
                <p:cNvPr id="98" name="Rounded Rectangle 40"/>
                <p:cNvSpPr/>
                <p:nvPr/>
              </p:nvSpPr>
              <p:spPr>
                <a:xfrm>
                  <a:off x="8822836" y="5048529"/>
                  <a:ext cx="1566328" cy="878999"/>
                </a:xfrm>
                <a:prstGeom prst="rect">
                  <a:avLst/>
                </a:prstGeom>
                <a:solidFill>
                  <a:schemeClr val="accent1">
                    <a:lumMod val="20000"/>
                    <a:lumOff val="80000"/>
                  </a:schemeClr>
                </a:soli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Gisha" panose="020B0502040204020203" pitchFamily="34" charset="-79"/>
                      <a:cs typeface="Gisha" panose="020B0502040204020203" pitchFamily="34" charset="-79"/>
                    </a:rPr>
                    <a:t>DATA NODES</a:t>
                  </a:r>
                </a:p>
              </p:txBody>
            </p:sp>
            <p:sp>
              <p:nvSpPr>
                <p:cNvPr id="99" name="Rectangle 98"/>
                <p:cNvSpPr/>
                <p:nvPr/>
              </p:nvSpPr>
              <p:spPr>
                <a:xfrm>
                  <a:off x="4804273" y="2287603"/>
                  <a:ext cx="2050427" cy="262293"/>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TASK TRACKERS (MAP)</a:t>
                  </a:r>
                </a:p>
              </p:txBody>
            </p:sp>
            <p:sp>
              <p:nvSpPr>
                <p:cNvPr id="100" name="Rectangle 99"/>
                <p:cNvSpPr/>
                <p:nvPr/>
              </p:nvSpPr>
              <p:spPr>
                <a:xfrm>
                  <a:off x="8342140" y="2312944"/>
                  <a:ext cx="2338901" cy="262293"/>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TASK TRACKERS (REDUCE)</a:t>
                  </a:r>
                </a:p>
              </p:txBody>
            </p:sp>
            <p:sp>
              <p:nvSpPr>
                <p:cNvPr id="153" name="Rectangle 152"/>
                <p:cNvSpPr/>
                <p:nvPr/>
              </p:nvSpPr>
              <p:spPr>
                <a:xfrm>
                  <a:off x="6787154" y="2026798"/>
                  <a:ext cx="1989488" cy="285858"/>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MAPREDUCE TASKS</a:t>
                  </a:r>
                </a:p>
              </p:txBody>
            </p:sp>
            <p:sp>
              <p:nvSpPr>
                <p:cNvPr id="154" name="Rectangle 153"/>
                <p:cNvSpPr/>
                <p:nvPr/>
              </p:nvSpPr>
              <p:spPr>
                <a:xfrm>
                  <a:off x="10607539" y="1102272"/>
                  <a:ext cx="1431477" cy="28585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MAPREDUCE </a:t>
                  </a:r>
                </a:p>
              </p:txBody>
            </p:sp>
            <p:sp>
              <p:nvSpPr>
                <p:cNvPr id="155" name="Rectangle 154"/>
                <p:cNvSpPr/>
                <p:nvPr/>
              </p:nvSpPr>
              <p:spPr>
                <a:xfrm>
                  <a:off x="11298301" y="4334881"/>
                  <a:ext cx="740715" cy="28585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HDFS</a:t>
                  </a:r>
                </a:p>
              </p:txBody>
            </p:sp>
            <p:sp>
              <p:nvSpPr>
                <p:cNvPr id="158" name="Rectangle 157"/>
                <p:cNvSpPr/>
                <p:nvPr/>
              </p:nvSpPr>
              <p:spPr>
                <a:xfrm>
                  <a:off x="6355040" y="4677075"/>
                  <a:ext cx="2414743" cy="285858"/>
                </a:xfrm>
                <a:prstGeom prst="rect">
                  <a:avLst/>
                </a:prstGeom>
              </p:spPr>
              <p:txBody>
                <a:bodyPr wrap="none">
                  <a:spAutoFit/>
                </a:bodyPr>
                <a:lstStyle/>
                <a:p>
                  <a:pPr marL="342900" indent="-342900" algn="ctr">
                    <a:spcBef>
                      <a:spcPct val="20000"/>
                    </a:spcBef>
                    <a:buClr>
                      <a:srgbClr val="663300"/>
                    </a:buClr>
                    <a:buSzPct val="110000"/>
                  </a:pPr>
                  <a:r>
                    <a:rPr lang="en-US" sz="1100" dirty="0" smtClean="0">
                      <a:latin typeface="Gisha" panose="020B0502040204020203" pitchFamily="34" charset="-79"/>
                      <a:cs typeface="Gisha" panose="020B0502040204020203" pitchFamily="34" charset="-79"/>
                    </a:rPr>
                    <a:t>READS WRITES TO HDFS</a:t>
                  </a:r>
                </a:p>
              </p:txBody>
            </p:sp>
          </p:grpSp>
          <p:cxnSp>
            <p:nvCxnSpPr>
              <p:cNvPr id="76" name="Straight Connector 75"/>
              <p:cNvCxnSpPr/>
              <p:nvPr/>
            </p:nvCxnSpPr>
            <p:spPr>
              <a:xfrm>
                <a:off x="6378966" y="3657600"/>
                <a:ext cx="1371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431841" y="3764414"/>
                <a:ext cx="1371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185935" y="4553909"/>
                <a:ext cx="6019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88" idx="0"/>
                <a:endCxn id="94" idx="2"/>
              </p:cNvCxnSpPr>
              <p:nvPr/>
            </p:nvCxnSpPr>
            <p:spPr>
              <a:xfrm flipV="1">
                <a:off x="7074236" y="4160930"/>
                <a:ext cx="3054195" cy="1005413"/>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p:cNvCxnSpPr>
                <a:endCxn id="91" idx="2"/>
              </p:cNvCxnSpPr>
              <p:nvPr/>
            </p:nvCxnSpPr>
            <p:spPr>
              <a:xfrm flipH="1" flipV="1">
                <a:off x="7049803" y="4104103"/>
                <a:ext cx="2819981" cy="976480"/>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10494582" y="4294843"/>
                <a:ext cx="0" cy="642761"/>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p:cNvCxnSpPr>
                <a:stCxn id="86" idx="2"/>
              </p:cNvCxnSpPr>
              <p:nvPr/>
            </p:nvCxnSpPr>
            <p:spPr>
              <a:xfrm flipH="1">
                <a:off x="7373310" y="2133601"/>
                <a:ext cx="1656408" cy="391708"/>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86" idx="2"/>
              </p:cNvCxnSpPr>
              <p:nvPr/>
            </p:nvCxnSpPr>
            <p:spPr>
              <a:xfrm>
                <a:off x="9029721" y="2133601"/>
                <a:ext cx="1149782" cy="418622"/>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V="1">
                <a:off x="6653837" y="4328065"/>
                <a:ext cx="0" cy="642761"/>
              </a:xfrm>
              <a:prstGeom prst="straightConnector1">
                <a:avLst/>
              </a:prstGeom>
              <a:ln>
                <a:solidFill>
                  <a:schemeClr val="tx1">
                    <a:lumMod val="50000"/>
                    <a:lumOff val="50000"/>
                  </a:schemeClr>
                </a:solidFill>
                <a:headEnd type="triangle"/>
                <a:tailEnd type="triangle"/>
              </a:ln>
            </p:spPr>
            <p:style>
              <a:lnRef idx="2">
                <a:schemeClr val="dk1"/>
              </a:lnRef>
              <a:fillRef idx="0">
                <a:schemeClr val="dk1"/>
              </a:fillRef>
              <a:effectRef idx="1">
                <a:schemeClr val="dk1"/>
              </a:effectRef>
              <a:fontRef idx="minor">
                <a:schemeClr val="tx1"/>
              </a:fontRef>
            </p:style>
          </p:cxnSp>
        </p:grpSp>
        <p:cxnSp>
          <p:nvCxnSpPr>
            <p:cNvPr id="109" name="Elbow Connector 108"/>
            <p:cNvCxnSpPr/>
            <p:nvPr/>
          </p:nvCxnSpPr>
          <p:spPr>
            <a:xfrm rot="16200000" flipV="1">
              <a:off x="4206057" y="3731749"/>
              <a:ext cx="3365776" cy="525068"/>
            </a:xfrm>
            <a:prstGeom prst="bentConnector3">
              <a:avLst>
                <a:gd name="adj1" fmla="val 100004"/>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15" name="Straight Arrow Connector 114"/>
            <p:cNvCxnSpPr/>
            <p:nvPr/>
          </p:nvCxnSpPr>
          <p:spPr>
            <a:xfrm flipV="1">
              <a:off x="6151479" y="5677171"/>
              <a:ext cx="2063690" cy="1"/>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25" name="Elbow Connector 124"/>
            <p:cNvCxnSpPr/>
            <p:nvPr/>
          </p:nvCxnSpPr>
          <p:spPr>
            <a:xfrm rot="16200000" flipV="1">
              <a:off x="4494967" y="3194583"/>
              <a:ext cx="2956552" cy="721336"/>
            </a:xfrm>
            <a:prstGeom prst="bentConnector3">
              <a:avLst>
                <a:gd name="adj1" fmla="val 99754"/>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88" idx="1"/>
            </p:cNvCxnSpPr>
            <p:nvPr/>
          </p:nvCxnSpPr>
          <p:spPr>
            <a:xfrm>
              <a:off x="6333911" y="5023970"/>
              <a:ext cx="696362"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5626411" y="1433330"/>
              <a:ext cx="3084664"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flipH="1">
              <a:off x="5612575" y="1799609"/>
              <a:ext cx="3098500" cy="0"/>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
          <p:nvSpPr>
            <p:cNvPr id="150" name="Rectangle 149"/>
            <p:cNvSpPr/>
            <p:nvPr/>
          </p:nvSpPr>
          <p:spPr>
            <a:xfrm>
              <a:off x="6875328" y="1147040"/>
              <a:ext cx="138730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6.1: </a:t>
              </a:r>
              <a:r>
                <a:rPr lang="en-US" sz="1400" dirty="0" err="1" smtClean="0">
                  <a:latin typeface="Gisha" panose="020B0502040204020203" pitchFamily="34" charset="-79"/>
                  <a:cs typeface="Gisha" panose="020B0502040204020203" pitchFamily="34" charset="-79"/>
                </a:rPr>
                <a:t>executeJob</a:t>
              </a:r>
              <a:endParaRPr lang="en-US" sz="1400" dirty="0">
                <a:latin typeface="Gisha" panose="020B0502040204020203" pitchFamily="34" charset="-79"/>
                <a:cs typeface="Gisha" panose="020B0502040204020203" pitchFamily="34" charset="-79"/>
              </a:endParaRPr>
            </a:p>
          </p:txBody>
        </p:sp>
        <p:sp>
          <p:nvSpPr>
            <p:cNvPr id="151" name="Rectangle 150"/>
            <p:cNvSpPr/>
            <p:nvPr/>
          </p:nvSpPr>
          <p:spPr>
            <a:xfrm>
              <a:off x="6895793" y="1491832"/>
              <a:ext cx="118654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6.2: </a:t>
              </a:r>
              <a:r>
                <a:rPr lang="en-US" sz="1400" dirty="0" err="1" smtClean="0">
                  <a:latin typeface="Gisha" panose="020B0502040204020203" pitchFamily="34" charset="-79"/>
                  <a:cs typeface="Gisha" panose="020B0502040204020203" pitchFamily="34" charset="-79"/>
                </a:rPr>
                <a:t>jobDone</a:t>
              </a:r>
              <a:endParaRPr lang="en-US" sz="1400" dirty="0">
                <a:latin typeface="Gisha" panose="020B0502040204020203" pitchFamily="34" charset="-79"/>
                <a:cs typeface="Gisha" panose="020B0502040204020203" pitchFamily="34" charset="-79"/>
              </a:endParaRPr>
            </a:p>
          </p:txBody>
        </p:sp>
        <p:sp>
          <p:nvSpPr>
            <p:cNvPr id="152" name="Rectangle 151"/>
            <p:cNvSpPr/>
            <p:nvPr/>
          </p:nvSpPr>
          <p:spPr>
            <a:xfrm>
              <a:off x="5816326" y="1836256"/>
              <a:ext cx="1564852"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6.3: </a:t>
              </a:r>
              <a:r>
                <a:rPr lang="en-US" sz="1400" dirty="0" err="1" smtClean="0">
                  <a:latin typeface="Gisha" panose="020B0502040204020203" pitchFamily="34" charset="-79"/>
                  <a:cs typeface="Gisha" panose="020B0502040204020203" pitchFamily="34" charset="-79"/>
                </a:rPr>
                <a:t>dfs</a:t>
              </a:r>
              <a:r>
                <a:rPr lang="en-US" sz="1400" dirty="0" smtClean="0">
                  <a:latin typeface="Gisha" panose="020B0502040204020203" pitchFamily="34" charset="-79"/>
                  <a:cs typeface="Gisha" panose="020B0502040204020203" pitchFamily="34" charset="-79"/>
                </a:rPr>
                <a:t> operation</a:t>
              </a:r>
              <a:endParaRPr lang="en-US" sz="1400" dirty="0">
                <a:latin typeface="Gisha" panose="020B0502040204020203" pitchFamily="34" charset="-79"/>
                <a:cs typeface="Gisha" panose="020B0502040204020203" pitchFamily="34" charset="-79"/>
              </a:endParaRPr>
            </a:p>
          </p:txBody>
        </p:sp>
        <p:sp>
          <p:nvSpPr>
            <p:cNvPr id="156" name="Rectangle 155"/>
            <p:cNvSpPr/>
            <p:nvPr/>
          </p:nvSpPr>
          <p:spPr>
            <a:xfrm>
              <a:off x="5949430" y="5746266"/>
              <a:ext cx="1320233" cy="307777"/>
            </a:xfrm>
            <a:prstGeom prst="rect">
              <a:avLst/>
            </a:prstGeom>
          </p:spPr>
          <p:txBody>
            <a:bodyPr wrap="none">
              <a:spAutoFit/>
            </a:bodyPr>
            <a:lstStyle/>
            <a:p>
              <a:pPr marL="342900" indent="-342900">
                <a:spcBef>
                  <a:spcPct val="20000"/>
                </a:spcBef>
                <a:buClr>
                  <a:srgbClr val="663300"/>
                </a:buClr>
                <a:buSzPct val="110000"/>
              </a:pPr>
              <a:r>
                <a:rPr lang="en-US" sz="1400" dirty="0" smtClean="0">
                  <a:latin typeface="Gisha" panose="020B0502040204020203" pitchFamily="34" charset="-79"/>
                  <a:cs typeface="Gisha" panose="020B0502040204020203" pitchFamily="34" charset="-79"/>
                </a:rPr>
                <a:t>9: </a:t>
              </a:r>
              <a:r>
                <a:rPr lang="en-US" sz="1400" dirty="0" err="1" smtClean="0">
                  <a:latin typeface="Gisha" panose="020B0502040204020203" pitchFamily="34" charset="-79"/>
                  <a:cs typeface="Gisha" panose="020B0502040204020203" pitchFamily="34" charset="-79"/>
                </a:rPr>
                <a:t>fetchResults</a:t>
              </a:r>
              <a:endParaRPr lang="en-US" sz="1400" dirty="0">
                <a:latin typeface="Gisha" panose="020B0502040204020203" pitchFamily="34" charset="-79"/>
                <a:cs typeface="Gisha" panose="020B0502040204020203" pitchFamily="34" charset="-79"/>
              </a:endParaRPr>
            </a:p>
          </p:txBody>
        </p:sp>
        <p:sp>
          <p:nvSpPr>
            <p:cNvPr id="157" name="Rectangle 156"/>
            <p:cNvSpPr/>
            <p:nvPr/>
          </p:nvSpPr>
          <p:spPr>
            <a:xfrm>
              <a:off x="8660222" y="775718"/>
              <a:ext cx="1494236" cy="461665"/>
            </a:xfrm>
            <a:prstGeom prst="rect">
              <a:avLst/>
            </a:prstGeom>
          </p:spPr>
          <p:txBody>
            <a:bodyPr wrap="square">
              <a:spAutoFit/>
            </a:bodyPr>
            <a:lstStyle/>
            <a:p>
              <a:pPr marL="342900" indent="-342900">
                <a:spcBef>
                  <a:spcPct val="20000"/>
                </a:spcBef>
                <a:buClr>
                  <a:srgbClr val="663300"/>
                </a:buClr>
                <a:buSzPct val="110000"/>
              </a:pPr>
              <a:r>
                <a:rPr lang="en-US" sz="2400" dirty="0" smtClean="0">
                  <a:latin typeface="Gisha" panose="020B0502040204020203" pitchFamily="34" charset="-79"/>
                  <a:cs typeface="Gisha" panose="020B0502040204020203" pitchFamily="34" charset="-79"/>
                </a:rPr>
                <a:t>Hadoop</a:t>
              </a:r>
              <a:endParaRPr lang="en-US" sz="2400" dirty="0">
                <a:latin typeface="Gisha" panose="020B0502040204020203" pitchFamily="34" charset="-79"/>
                <a:cs typeface="Gisha" panose="020B0502040204020203" pitchFamily="34" charset="-79"/>
              </a:endParaRPr>
            </a:p>
          </p:txBody>
        </p:sp>
      </p:grpSp>
    </p:spTree>
    <p:extLst>
      <p:ext uri="{BB962C8B-B14F-4D97-AF65-F5344CB8AC3E}">
        <p14:creationId xmlns="" xmlns:p14="http://schemas.microsoft.com/office/powerpoint/2010/main" val="1431419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BACKING_FORM_KEY" val="3084572-c:\users\md\desktop\worktown\my projects\hive and advance hive\revised\module 6 - hive &amp; advance hive v1.0.pptx"/>
  <p:tag name="ARTICULATE_PRESENTER_VERSION" val="7"/>
  <p:tag name="ARTICULATE_PRESENTATION_ID" val="5033"/>
  <p:tag name="ARTICULATE_PROJECT_OPEN" val="0"/>
  <p:tag name="ARTICULATE_SLIDE_COUNT" val="4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342900" indent="-342900">
          <a:spcBef>
            <a:spcPct val="20000"/>
          </a:spcBef>
          <a:buClr>
            <a:srgbClr val="663300"/>
          </a:buClr>
          <a:buSzPct val="110000"/>
          <a:defRPr sz="2200" b="1" dirty="0" smtClean="0">
            <a:solidFill>
              <a:srgbClr val="5F5F5F"/>
            </a:solidFill>
            <a:latin typeface="Calibri" pitchFamily="34" charset="0"/>
          </a:defRPr>
        </a:defPPr>
      </a:lstStyle>
    </a:txDef>
  </a:objectDefaults>
  <a:extraClrSchemeLst/>
</a:theme>
</file>

<file path=ppt/theme/theme2.xml><?xml version="1.0" encoding="utf-8"?>
<a:theme xmlns:a="http://schemas.openxmlformats.org/drawingml/2006/main" name="3_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342900" indent="-342900">
          <a:spcBef>
            <a:spcPct val="20000"/>
          </a:spcBef>
          <a:buClr>
            <a:srgbClr val="663300"/>
          </a:buClr>
          <a:buSzPct val="110000"/>
          <a:defRPr sz="2200" b="1" dirty="0" smtClean="0">
            <a:solidFill>
              <a:srgbClr val="5F5F5F"/>
            </a:solidFill>
            <a:latin typeface="Calibri"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15808</TotalTime>
  <Words>662</Words>
  <Application>Microsoft Macintosh PowerPoint</Application>
  <PresentationFormat>Custom</PresentationFormat>
  <Paragraphs>144</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2_Office Theme</vt:lpstr>
      <vt:lpstr>3_Office Theme</vt:lpstr>
      <vt:lpstr>Hive Lesson 5 – Introduction to Hive</vt:lpstr>
      <vt:lpstr>Hive Background</vt:lpstr>
      <vt:lpstr>What is Hive?</vt:lpstr>
      <vt:lpstr>What is Hive?</vt:lpstr>
      <vt:lpstr>Pig Vs Hive</vt:lpstr>
      <vt:lpstr>RDBMS Vs. Hive</vt:lpstr>
      <vt:lpstr>Hive Architecture</vt:lpstr>
      <vt:lpstr>Hive Architecture</vt:lpstr>
      <vt:lpstr>Hive+Hadoop Architecture</vt:lpstr>
      <vt:lpstr>Slide 10</vt:lpstr>
    </vt:vector>
  </TitlesOfParts>
  <Company>Gap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Dhyani</dc:creator>
  <cp:lastModifiedBy>admin</cp:lastModifiedBy>
  <cp:revision>590</cp:revision>
  <dcterms:created xsi:type="dcterms:W3CDTF">2014-10-31T03:37:43Z</dcterms:created>
  <dcterms:modified xsi:type="dcterms:W3CDTF">2016-04-29T16:36:54Z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3819F5E7-3C3B-48C3-B60A-3CF7B00A6086</vt:lpwstr>
  </property>
  <property fmtid="{D5CDD505-2E9C-101B-9397-08002B2CF9AE}" pid="3" name="ArticulatePath">
    <vt:lpwstr>Module 6 - Hive &amp; Advance Hive v1.0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C:\Users\Md\Desktop\WorkTown\My Projects\Hive and Advance Hive\Revised\Module 6 - Hive &amp; Advance Hive v1.0.ppta</vt:lpwstr>
  </property>
</Properties>
</file>