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05" r:id="rId2"/>
    <p:sldMasterId id="2147483727" r:id="rId3"/>
  </p:sldMasterIdLst>
  <p:notesMasterIdLst>
    <p:notesMasterId r:id="rId17"/>
  </p:notesMasterIdLst>
  <p:sldIdLst>
    <p:sldId id="362" r:id="rId4"/>
    <p:sldId id="646" r:id="rId5"/>
    <p:sldId id="647" r:id="rId6"/>
    <p:sldId id="648" r:id="rId7"/>
    <p:sldId id="649" r:id="rId8"/>
    <p:sldId id="650" r:id="rId9"/>
    <p:sldId id="651" r:id="rId10"/>
    <p:sldId id="655" r:id="rId11"/>
    <p:sldId id="657" r:id="rId12"/>
    <p:sldId id="658" r:id="rId13"/>
    <p:sldId id="659" r:id="rId14"/>
    <p:sldId id="66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68" userDrawn="1">
          <p15:clr>
            <a:srgbClr val="A4A3A4"/>
          </p15:clr>
        </p15:guide>
        <p15:guide id="2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ma Pant" initials="MP" lastIdx="30" clrIdx="0">
    <p:extLst/>
  </p:cmAuthor>
  <p:cmAuthor id="2" name="Vikas Dhyani" initials="VD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1DEFF"/>
    <a:srgbClr val="F0FCEE"/>
    <a:srgbClr val="EDFCEA"/>
    <a:srgbClr val="F3F3F3"/>
    <a:srgbClr val="F5F5F5"/>
    <a:srgbClr val="D8F8D0"/>
    <a:srgbClr val="9DEE8A"/>
    <a:srgbClr val="E1F7FF"/>
    <a:srgbClr val="9FF3CD"/>
    <a:srgbClr val="A7E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32275" autoAdjust="0"/>
    <p:restoredTop sz="77140" autoAdjust="0"/>
  </p:normalViewPr>
  <p:slideViewPr>
    <p:cSldViewPr>
      <p:cViewPr varScale="1">
        <p:scale>
          <a:sx n="91" d="100"/>
          <a:sy n="91" d="100"/>
        </p:scale>
        <p:origin x="-144" y="-114"/>
      </p:cViewPr>
      <p:guideLst>
        <p:guide orient="horz" pos="768"/>
        <p:guide pos="432"/>
        <p:guide pos="72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66D1-FC4D-4E97-B5B5-AF5A84771088}" type="datetimeFigureOut">
              <a:rPr lang="en-IN" smtClean="0"/>
              <a:pPr/>
              <a:t>29-04-2016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905E-B8D1-4395-A652-E8EEA19F017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901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2004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Pig is a platform for Analyzing large data sets in a rapid fashion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A platform that provides a high – level language for expressing data intensive programs. The language is called PIG Latin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It provides the infrastructure to evaluate the above programs. In addition, it also provides a PIG Compiler which converts PIG commands into a sequence of Map Reduce jobs behind the scenes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solidFill>
                  <a:schemeClr val="bg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So overall, PIG platform comprises of three pieces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The language used to express data flows called PIG Latin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 compiler which converts Pig Commands into Map Reduce jobs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And an execution environment to run these jobs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0095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07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260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4905E-B8D1-4395-A652-E8EEA19F017D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778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522134" y="2466975"/>
            <a:ext cx="8185151" cy="1843088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endParaRPr lang="en-US" altLang="en-US" sz="400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38945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024" y="5062330"/>
            <a:ext cx="2566176" cy="13972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544207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30182" y="4784035"/>
            <a:ext cx="1852217" cy="19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68043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Q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9618" y="4781244"/>
            <a:ext cx="2332383" cy="186311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16038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74030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8437" y="3151464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8437" y="41094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8437" y="4980313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18437" y="58366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5998517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98938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0157" y="4491508"/>
            <a:ext cx="4919595" cy="19680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here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2067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342900" indent="-342900"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0" y="4838910"/>
            <a:ext cx="2090945" cy="1659283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2328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35FBFE9F-AD87-4D87-9F34-60CC080DA199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809E36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2pPr>
            <a:lvl3pPr>
              <a:buClr>
                <a:srgbClr val="7F9E36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809E36"/>
              </a:buClr>
              <a:buFont typeface="Arial" pitchFamily="34" charset="0"/>
              <a:buChar char="›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21262" y="5022574"/>
            <a:ext cx="2161137" cy="13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03173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2196" y="4558747"/>
            <a:ext cx="1500204" cy="197396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099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38049" y="4749333"/>
            <a:ext cx="2342137" cy="21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9812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Pre-Reading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4904" y="4790967"/>
            <a:ext cx="1802296" cy="195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1914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Advance Organizer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6497" y="1722226"/>
            <a:ext cx="6600292" cy="4922307"/>
            <a:chOff x="3700017" y="1660918"/>
            <a:chExt cx="2920875" cy="2656372"/>
          </a:xfrm>
        </p:grpSpPr>
        <p:sp>
          <p:nvSpPr>
            <p:cNvPr id="11" name="Freeform 10"/>
            <p:cNvSpPr/>
            <p:nvPr/>
          </p:nvSpPr>
          <p:spPr>
            <a:xfrm>
              <a:off x="4187090" y="166091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00017" y="2484381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80218" y="3328222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75729" y="332008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64852" y="2491237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86832" y="1660918"/>
              <a:ext cx="956040" cy="989069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90" numCol="1" spcCol="1270" anchor="ctr" anchorCtr="0">
              <a:noAutofit/>
            </a:bodyPr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Isosceles Triangle 15"/>
          <p:cNvSpPr/>
          <p:nvPr userDrawn="1"/>
        </p:nvSpPr>
        <p:spPr>
          <a:xfrm rot="20046794">
            <a:off x="2393857" y="3128869"/>
            <a:ext cx="1086355" cy="27898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04896 h 304896"/>
              <a:gd name="connsiteX1" fmla="*/ 677349 w 814766"/>
              <a:gd name="connsiteY1" fmla="*/ 0 h 304896"/>
              <a:gd name="connsiteX2" fmla="*/ 814766 w 814766"/>
              <a:gd name="connsiteY2" fmla="*/ 304896 h 304896"/>
              <a:gd name="connsiteX3" fmla="*/ 0 w 814766"/>
              <a:gd name="connsiteY3" fmla="*/ 304896 h 304896"/>
              <a:gd name="connsiteX0" fmla="*/ 0 w 814766"/>
              <a:gd name="connsiteY0" fmla="*/ 278982 h 278982"/>
              <a:gd name="connsiteX1" fmla="*/ 647449 w 814766"/>
              <a:gd name="connsiteY1" fmla="*/ 0 h 278982"/>
              <a:gd name="connsiteX2" fmla="*/ 814766 w 814766"/>
              <a:gd name="connsiteY2" fmla="*/ 278982 h 278982"/>
              <a:gd name="connsiteX3" fmla="*/ 0 w 814766"/>
              <a:gd name="connsiteY3" fmla="*/ 278982 h 2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766" h="278982">
                <a:moveTo>
                  <a:pt x="0" y="278982"/>
                </a:moveTo>
                <a:lnTo>
                  <a:pt x="647449" y="0"/>
                </a:lnTo>
                <a:lnTo>
                  <a:pt x="814766" y="278982"/>
                </a:lnTo>
                <a:lnTo>
                  <a:pt x="0" y="278982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8" name="Isosceles Triangle 15"/>
          <p:cNvSpPr/>
          <p:nvPr userDrawn="1"/>
        </p:nvSpPr>
        <p:spPr>
          <a:xfrm rot="8973235">
            <a:off x="3042263" y="2245792"/>
            <a:ext cx="864339" cy="832336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832336">
                <a:moveTo>
                  <a:pt x="0" y="832336"/>
                </a:moveTo>
                <a:lnTo>
                  <a:pt x="500044" y="0"/>
                </a:lnTo>
                <a:lnTo>
                  <a:pt x="648254" y="272835"/>
                </a:lnTo>
                <a:lnTo>
                  <a:pt x="0" y="832336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9" name="Isosceles Triangle 15"/>
          <p:cNvSpPr/>
          <p:nvPr userDrawn="1"/>
        </p:nvSpPr>
        <p:spPr>
          <a:xfrm rot="4039211">
            <a:off x="5025266" y="1431783"/>
            <a:ext cx="620501" cy="89242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08508"/>
              <a:gd name="connsiteY0" fmla="*/ 640620 h 640620"/>
              <a:gd name="connsiteX1" fmla="*/ 345768 w 608508"/>
              <a:gd name="connsiteY1" fmla="*/ 0 h 640620"/>
              <a:gd name="connsiteX2" fmla="*/ 608508 w 608508"/>
              <a:gd name="connsiteY2" fmla="*/ 111702 h 640620"/>
              <a:gd name="connsiteX3" fmla="*/ 0 w 608508"/>
              <a:gd name="connsiteY3" fmla="*/ 640620 h 640620"/>
              <a:gd name="connsiteX0" fmla="*/ 0 w 620501"/>
              <a:gd name="connsiteY0" fmla="*/ 669318 h 669318"/>
              <a:gd name="connsiteX1" fmla="*/ 357761 w 620501"/>
              <a:gd name="connsiteY1" fmla="*/ 0 h 669318"/>
              <a:gd name="connsiteX2" fmla="*/ 620501 w 620501"/>
              <a:gd name="connsiteY2" fmla="*/ 111702 h 669318"/>
              <a:gd name="connsiteX3" fmla="*/ 0 w 620501"/>
              <a:gd name="connsiteY3" fmla="*/ 669318 h 6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501" h="669318">
                <a:moveTo>
                  <a:pt x="0" y="669318"/>
                </a:moveTo>
                <a:lnTo>
                  <a:pt x="357761" y="0"/>
                </a:lnTo>
                <a:lnTo>
                  <a:pt x="620501" y="111702"/>
                </a:lnTo>
                <a:lnTo>
                  <a:pt x="0" y="66931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0" name="Isosceles Triangle 15"/>
          <p:cNvSpPr/>
          <p:nvPr userDrawn="1"/>
        </p:nvSpPr>
        <p:spPr>
          <a:xfrm rot="6638192" flipV="1">
            <a:off x="5997913" y="1400411"/>
            <a:ext cx="632908" cy="930288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32908"/>
              <a:gd name="connsiteY0" fmla="*/ 634167 h 634167"/>
              <a:gd name="connsiteX1" fmla="*/ 370168 w 632908"/>
              <a:gd name="connsiteY1" fmla="*/ 0 h 634167"/>
              <a:gd name="connsiteX2" fmla="*/ 632908 w 632908"/>
              <a:gd name="connsiteY2" fmla="*/ 111702 h 634167"/>
              <a:gd name="connsiteX3" fmla="*/ 0 w 632908"/>
              <a:gd name="connsiteY3" fmla="*/ 634167 h 6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08" h="634167">
                <a:moveTo>
                  <a:pt x="0" y="634167"/>
                </a:moveTo>
                <a:lnTo>
                  <a:pt x="370168" y="0"/>
                </a:lnTo>
                <a:lnTo>
                  <a:pt x="632908" y="111702"/>
                </a:lnTo>
                <a:lnTo>
                  <a:pt x="0" y="63416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1" name="Isosceles Triangle 15"/>
          <p:cNvSpPr/>
          <p:nvPr userDrawn="1"/>
        </p:nvSpPr>
        <p:spPr>
          <a:xfrm rot="7839739">
            <a:off x="7790795" y="2161908"/>
            <a:ext cx="724048" cy="99835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668568">
                <a:moveTo>
                  <a:pt x="0" y="668568"/>
                </a:moveTo>
                <a:lnTo>
                  <a:pt x="415776" y="0"/>
                </a:lnTo>
                <a:lnTo>
                  <a:pt x="648254" y="109067"/>
                </a:lnTo>
                <a:lnTo>
                  <a:pt x="0" y="66856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2" name="Isosceles Triangle 15"/>
          <p:cNvSpPr/>
          <p:nvPr userDrawn="1"/>
        </p:nvSpPr>
        <p:spPr>
          <a:xfrm rot="15833941">
            <a:off x="8346582" y="2912411"/>
            <a:ext cx="544885" cy="94445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478059"/>
              <a:gd name="connsiteY0" fmla="*/ 668568 h 668568"/>
              <a:gd name="connsiteX1" fmla="*/ 415776 w 478059"/>
              <a:gd name="connsiteY1" fmla="*/ 0 h 668568"/>
              <a:gd name="connsiteX2" fmla="*/ 478059 w 478059"/>
              <a:gd name="connsiteY2" fmla="*/ 246393 h 668568"/>
              <a:gd name="connsiteX3" fmla="*/ 0 w 478059"/>
              <a:gd name="connsiteY3" fmla="*/ 668568 h 668568"/>
              <a:gd name="connsiteX0" fmla="*/ 0 w 495099"/>
              <a:gd name="connsiteY0" fmla="*/ 668568 h 668568"/>
              <a:gd name="connsiteX1" fmla="*/ 415776 w 495099"/>
              <a:gd name="connsiteY1" fmla="*/ 0 h 668568"/>
              <a:gd name="connsiteX2" fmla="*/ 495099 w 495099"/>
              <a:gd name="connsiteY2" fmla="*/ 237489 h 668568"/>
              <a:gd name="connsiteX3" fmla="*/ 0 w 495099"/>
              <a:gd name="connsiteY3" fmla="*/ 668568 h 668568"/>
              <a:gd name="connsiteX0" fmla="*/ 0 w 467089"/>
              <a:gd name="connsiteY0" fmla="*/ 607210 h 607210"/>
              <a:gd name="connsiteX1" fmla="*/ 387766 w 467089"/>
              <a:gd name="connsiteY1" fmla="*/ 0 h 607210"/>
              <a:gd name="connsiteX2" fmla="*/ 467089 w 467089"/>
              <a:gd name="connsiteY2" fmla="*/ 237489 h 607210"/>
              <a:gd name="connsiteX3" fmla="*/ 0 w 467089"/>
              <a:gd name="connsiteY3" fmla="*/ 607210 h 6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9" h="607210">
                <a:moveTo>
                  <a:pt x="0" y="607210"/>
                </a:moveTo>
                <a:lnTo>
                  <a:pt x="387766" y="0"/>
                </a:lnTo>
                <a:lnTo>
                  <a:pt x="467089" y="237489"/>
                </a:lnTo>
                <a:lnTo>
                  <a:pt x="0" y="60721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3" name="Isosceles Triangle 15"/>
          <p:cNvSpPr/>
          <p:nvPr userDrawn="1"/>
        </p:nvSpPr>
        <p:spPr>
          <a:xfrm rot="11731264">
            <a:off x="8179190" y="4650916"/>
            <a:ext cx="847057" cy="63716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790" h="568919">
                <a:moveTo>
                  <a:pt x="0" y="568919"/>
                </a:moveTo>
                <a:lnTo>
                  <a:pt x="308138" y="0"/>
                </a:lnTo>
                <a:lnTo>
                  <a:pt x="568790" y="59361"/>
                </a:lnTo>
                <a:lnTo>
                  <a:pt x="0" y="56891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4" name="Isosceles Triangle 15"/>
          <p:cNvSpPr/>
          <p:nvPr userDrawn="1"/>
        </p:nvSpPr>
        <p:spPr>
          <a:xfrm rot="19725705">
            <a:off x="7688281" y="5268974"/>
            <a:ext cx="908976" cy="824137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28786"/>
              <a:gd name="connsiteY0" fmla="*/ 568919 h 568919"/>
              <a:gd name="connsiteX1" fmla="*/ 308138 w 428786"/>
              <a:gd name="connsiteY1" fmla="*/ 0 h 568919"/>
              <a:gd name="connsiteX2" fmla="*/ 428786 w 428786"/>
              <a:gd name="connsiteY2" fmla="*/ 204685 h 568919"/>
              <a:gd name="connsiteX3" fmla="*/ 0 w 428786"/>
              <a:gd name="connsiteY3" fmla="*/ 568919 h 568919"/>
              <a:gd name="connsiteX0" fmla="*/ 0 w 515342"/>
              <a:gd name="connsiteY0" fmla="*/ 705678 h 705678"/>
              <a:gd name="connsiteX1" fmla="*/ 394694 w 515342"/>
              <a:gd name="connsiteY1" fmla="*/ 0 h 705678"/>
              <a:gd name="connsiteX2" fmla="*/ 515342 w 515342"/>
              <a:gd name="connsiteY2" fmla="*/ 204685 h 705678"/>
              <a:gd name="connsiteX3" fmla="*/ 0 w 515342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42" h="705678">
                <a:moveTo>
                  <a:pt x="0" y="705678"/>
                </a:moveTo>
                <a:lnTo>
                  <a:pt x="394694" y="0"/>
                </a:lnTo>
                <a:lnTo>
                  <a:pt x="515342" y="204685"/>
                </a:lnTo>
                <a:lnTo>
                  <a:pt x="0" y="70567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5" name="Isosceles Triangle 15"/>
          <p:cNvSpPr/>
          <p:nvPr userDrawn="1"/>
        </p:nvSpPr>
        <p:spPr>
          <a:xfrm rot="2092401">
            <a:off x="4974979" y="6152747"/>
            <a:ext cx="743019" cy="72772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34" h="564463">
                <a:moveTo>
                  <a:pt x="0" y="564463"/>
                </a:moveTo>
                <a:lnTo>
                  <a:pt x="301733" y="0"/>
                </a:lnTo>
                <a:lnTo>
                  <a:pt x="432934" y="187436"/>
                </a:lnTo>
                <a:lnTo>
                  <a:pt x="0" y="56446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6" name="Isosceles Triangle 15"/>
          <p:cNvSpPr/>
          <p:nvPr userDrawn="1"/>
        </p:nvSpPr>
        <p:spPr>
          <a:xfrm rot="20166776" flipH="1">
            <a:off x="5852742" y="6155799"/>
            <a:ext cx="916380" cy="66051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63700 h 563700"/>
              <a:gd name="connsiteX1" fmla="*/ 289393 w 432934"/>
              <a:gd name="connsiteY1" fmla="*/ 0 h 563700"/>
              <a:gd name="connsiteX2" fmla="*/ 432934 w 432934"/>
              <a:gd name="connsiteY2" fmla="*/ 186673 h 563700"/>
              <a:gd name="connsiteX3" fmla="*/ 0 w 432934"/>
              <a:gd name="connsiteY3" fmla="*/ 563700 h 563700"/>
              <a:gd name="connsiteX0" fmla="*/ 0 w 354223"/>
              <a:gd name="connsiteY0" fmla="*/ 563700 h 563700"/>
              <a:gd name="connsiteX1" fmla="*/ 289393 w 354223"/>
              <a:gd name="connsiteY1" fmla="*/ 0 h 563700"/>
              <a:gd name="connsiteX2" fmla="*/ 354223 w 354223"/>
              <a:gd name="connsiteY2" fmla="*/ 211821 h 563700"/>
              <a:gd name="connsiteX3" fmla="*/ 0 w 354223"/>
              <a:gd name="connsiteY3" fmla="*/ 563700 h 563700"/>
              <a:gd name="connsiteX0" fmla="*/ 0 w 343740"/>
              <a:gd name="connsiteY0" fmla="*/ 563700 h 563700"/>
              <a:gd name="connsiteX1" fmla="*/ 289393 w 343740"/>
              <a:gd name="connsiteY1" fmla="*/ 0 h 563700"/>
              <a:gd name="connsiteX2" fmla="*/ 343740 w 343740"/>
              <a:gd name="connsiteY2" fmla="*/ 219712 h 563700"/>
              <a:gd name="connsiteX3" fmla="*/ 0 w 343740"/>
              <a:gd name="connsiteY3" fmla="*/ 563700 h 563700"/>
              <a:gd name="connsiteX0" fmla="*/ 0 w 347933"/>
              <a:gd name="connsiteY0" fmla="*/ 563700 h 563700"/>
              <a:gd name="connsiteX1" fmla="*/ 289393 w 347933"/>
              <a:gd name="connsiteY1" fmla="*/ 0 h 563700"/>
              <a:gd name="connsiteX2" fmla="*/ 347933 w 347933"/>
              <a:gd name="connsiteY2" fmla="*/ 216555 h 563700"/>
              <a:gd name="connsiteX3" fmla="*/ 0 w 347933"/>
              <a:gd name="connsiteY3" fmla="*/ 563700 h 563700"/>
              <a:gd name="connsiteX0" fmla="*/ 0 w 295040"/>
              <a:gd name="connsiteY0" fmla="*/ 506839 h 506839"/>
              <a:gd name="connsiteX1" fmla="*/ 236500 w 295040"/>
              <a:gd name="connsiteY1" fmla="*/ 0 h 506839"/>
              <a:gd name="connsiteX2" fmla="*/ 295040 w 295040"/>
              <a:gd name="connsiteY2" fmla="*/ 216555 h 506839"/>
              <a:gd name="connsiteX3" fmla="*/ 0 w 295040"/>
              <a:gd name="connsiteY3" fmla="*/ 506839 h 506839"/>
              <a:gd name="connsiteX0" fmla="*/ 0 w 313669"/>
              <a:gd name="connsiteY0" fmla="*/ 512337 h 512337"/>
              <a:gd name="connsiteX1" fmla="*/ 255129 w 313669"/>
              <a:gd name="connsiteY1" fmla="*/ 0 h 512337"/>
              <a:gd name="connsiteX2" fmla="*/ 313669 w 313669"/>
              <a:gd name="connsiteY2" fmla="*/ 216555 h 512337"/>
              <a:gd name="connsiteX3" fmla="*/ 0 w 313669"/>
              <a:gd name="connsiteY3" fmla="*/ 512337 h 5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69" h="512337">
                <a:moveTo>
                  <a:pt x="0" y="512337"/>
                </a:moveTo>
                <a:lnTo>
                  <a:pt x="255129" y="0"/>
                </a:lnTo>
                <a:lnTo>
                  <a:pt x="313669" y="216555"/>
                </a:lnTo>
                <a:lnTo>
                  <a:pt x="0" y="51233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7" name="Isosceles Triangle 15"/>
          <p:cNvSpPr/>
          <p:nvPr userDrawn="1"/>
        </p:nvSpPr>
        <p:spPr>
          <a:xfrm rot="5238109">
            <a:off x="2777892" y="4481042"/>
            <a:ext cx="504179" cy="982535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93" h="571583">
                <a:moveTo>
                  <a:pt x="0" y="571583"/>
                </a:moveTo>
                <a:lnTo>
                  <a:pt x="302070" y="0"/>
                </a:lnTo>
                <a:lnTo>
                  <a:pt x="391693" y="235433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8" name="Isosceles Triangle 15"/>
          <p:cNvSpPr/>
          <p:nvPr userDrawn="1"/>
        </p:nvSpPr>
        <p:spPr>
          <a:xfrm rot="13273026" flipV="1">
            <a:off x="2980232" y="5316110"/>
            <a:ext cx="1025697" cy="72069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  <a:gd name="connsiteX0" fmla="*/ 0 w 377662"/>
              <a:gd name="connsiteY0" fmla="*/ 571583 h 571583"/>
              <a:gd name="connsiteX1" fmla="*/ 302070 w 377662"/>
              <a:gd name="connsiteY1" fmla="*/ 0 h 571583"/>
              <a:gd name="connsiteX2" fmla="*/ 377662 w 377662"/>
              <a:gd name="connsiteY2" fmla="*/ 195652 h 571583"/>
              <a:gd name="connsiteX3" fmla="*/ 0 w 377662"/>
              <a:gd name="connsiteY3" fmla="*/ 571583 h 571583"/>
              <a:gd name="connsiteX0" fmla="*/ 0 w 367536"/>
              <a:gd name="connsiteY0" fmla="*/ 571583 h 571583"/>
              <a:gd name="connsiteX1" fmla="*/ 302070 w 367536"/>
              <a:gd name="connsiteY1" fmla="*/ 0 h 571583"/>
              <a:gd name="connsiteX2" fmla="*/ 367536 w 367536"/>
              <a:gd name="connsiteY2" fmla="*/ 214841 h 571583"/>
              <a:gd name="connsiteX3" fmla="*/ 0 w 367536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36" h="571583">
                <a:moveTo>
                  <a:pt x="0" y="571583"/>
                </a:moveTo>
                <a:lnTo>
                  <a:pt x="302070" y="0"/>
                </a:lnTo>
                <a:lnTo>
                  <a:pt x="367536" y="214841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7681363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85310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6168"/>
            <a:ext cx="10972800" cy="1864354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Write the question stem here?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600" y="3562649"/>
            <a:ext cx="10972800" cy="1864354"/>
          </a:xfrm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lphaLcParenR"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r>
              <a:rPr lang="en-US" dirty="0" smtClean="0"/>
              <a:t>Option 2</a:t>
            </a:r>
          </a:p>
          <a:p>
            <a:pPr lvl="0"/>
            <a:r>
              <a:rPr lang="en-US" dirty="0" smtClean="0"/>
              <a:t>Option 3</a:t>
            </a:r>
          </a:p>
          <a:p>
            <a:pPr lvl="0"/>
            <a:r>
              <a:rPr lang="en-US" dirty="0" smtClean="0"/>
              <a:t>Option 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8401" y="3429000"/>
            <a:ext cx="1781038" cy="2970213"/>
          </a:xfrm>
          <a:prstGeom prst="rect">
            <a:avLst/>
          </a:prstGeom>
        </p:spPr>
      </p:pic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09837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7" descr="imag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186822" y="1316038"/>
            <a:ext cx="5818357" cy="50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8543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522134" y="2466975"/>
            <a:ext cx="8185151" cy="1843088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endParaRPr lang="en-US" altLang="en-US" sz="400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:p14="http://schemas.microsoft.com/office/powerpoint/2010/main" xmlns="" val="86406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0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05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177800" y="6481303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5334000" y="6509976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1078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316038"/>
            <a:ext cx="5698067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  <a:lvl2pPr marL="742950" indent="-285750">
              <a:buClr>
                <a:srgbClr val="00B0F0"/>
              </a:buClr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Clr>
                <a:srgbClr val="00B0F0"/>
              </a:buClr>
              <a:buFont typeface="Calibri" panose="020F0502020204030204" pitchFamily="34" charset="0"/>
              <a:buChar char="-"/>
              <a:defRPr sz="1600"/>
            </a:lvl3pPr>
            <a:lvl4pPr>
              <a:buClr>
                <a:srgbClr val="00B0F0"/>
              </a:buCl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466418" y="1316038"/>
            <a:ext cx="5115983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783450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7710" y="4579704"/>
            <a:ext cx="1786325" cy="164455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07615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pos="6221">
          <p15:clr>
            <a:srgbClr val="FBAE40"/>
          </p15:clr>
        </p15:guide>
        <p15:guide id="2" orient="horz" pos="281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53763" y="4770545"/>
            <a:ext cx="1933437" cy="1871556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09600" y="1316735"/>
            <a:ext cx="10972800" cy="4866579"/>
          </a:xfrm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622300" algn="l"/>
              </a:tabLst>
              <a:defRPr baseline="0"/>
            </a:lvl1pPr>
            <a:lvl2pPr marL="542925" indent="-450850">
              <a:spcBef>
                <a:spcPts val="600"/>
              </a:spcBef>
              <a:spcAft>
                <a:spcPts val="600"/>
              </a:spcAft>
              <a:buClr>
                <a:schemeClr val="tx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 Topic 1</a:t>
            </a:r>
          </a:p>
          <a:p>
            <a:pPr lvl="1"/>
            <a:r>
              <a:rPr lang="en-US" dirty="0" smtClean="0"/>
              <a:t>Topic 2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521506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270000" y="1600200"/>
            <a:ext cx="9499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4051" y="3194051"/>
            <a:ext cx="10964333" cy="1033463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Topic Number: Topic Name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051" y="1139688"/>
            <a:ext cx="11651700" cy="531985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5139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at Is This Session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What is this Session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4030" y="4833938"/>
            <a:ext cx="2595721" cy="16256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4A983-8166-412F-AD4C-E6E00EFC0E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452768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  <p15:guide id="3" pos="59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8573" y="4851127"/>
            <a:ext cx="1758628" cy="1608412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2922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316038"/>
            <a:ext cx="5698067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  <a:lvl2pPr marL="742950" indent="-285750">
              <a:buClr>
                <a:srgbClr val="00B0F0"/>
              </a:buClr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Clr>
                <a:srgbClr val="00B0F0"/>
              </a:buClr>
              <a:buFont typeface="Calibri" panose="020F0502020204030204" pitchFamily="34" charset="0"/>
              <a:buChar char="-"/>
              <a:defRPr sz="1600"/>
            </a:lvl3pPr>
            <a:lvl4pPr>
              <a:buClr>
                <a:srgbClr val="00B0F0"/>
              </a:buCl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466418" y="1316038"/>
            <a:ext cx="5115983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</a:lstStyle>
          <a:p>
            <a:endParaRPr lang="en-US" dirty="0"/>
          </a:p>
        </p:txBody>
      </p:sp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:p14="http://schemas.microsoft.com/office/powerpoint/2010/main" xmlns="" val="12609502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1842" y="1689101"/>
            <a:ext cx="6095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9441" y="5232401"/>
            <a:ext cx="2207759" cy="12271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02192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024" y="5062330"/>
            <a:ext cx="2566176" cy="13972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4439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30183" y="4654887"/>
            <a:ext cx="1852217" cy="1980304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2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43578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Q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9618" y="4781244"/>
            <a:ext cx="2332383" cy="186311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16038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74030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8437" y="3151464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8437" y="41094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8437" y="4980313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18437" y="58366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380379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98938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0157" y="4491508"/>
            <a:ext cx="4919595" cy="19680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here to add Title</a:t>
            </a:r>
            <a:endParaRPr lang="en-US" dirty="0"/>
          </a:p>
        </p:txBody>
      </p:sp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49819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342900" indent="-342900"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6255" y="4812956"/>
            <a:ext cx="2090945" cy="16592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32474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809E36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2pPr>
            <a:lvl3pPr>
              <a:buClr>
                <a:srgbClr val="7F9E36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809E36"/>
              </a:buClr>
              <a:buFont typeface="Arial" pitchFamily="34" charset="0"/>
              <a:buChar char="›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22639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2196" y="4558747"/>
            <a:ext cx="1500204" cy="197396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65434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38049" y="4749333"/>
            <a:ext cx="2342137" cy="2132588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90012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Pre-Reading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4904" y="4790967"/>
            <a:ext cx="1802296" cy="1952106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12565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9522" y="4346603"/>
            <a:ext cx="2226394" cy="2049696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0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05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177800" y="6481303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09976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6513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pos="6221">
          <p15:clr>
            <a:srgbClr val="FBAE40"/>
          </p15:clr>
        </p15:guide>
        <p15:guide id="2" orient="horz" pos="281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Advance Organizer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6497" y="1722226"/>
            <a:ext cx="6600292" cy="4922307"/>
            <a:chOff x="3700017" y="1660918"/>
            <a:chExt cx="2920875" cy="2656372"/>
          </a:xfrm>
        </p:grpSpPr>
        <p:sp>
          <p:nvSpPr>
            <p:cNvPr id="11" name="Freeform 10"/>
            <p:cNvSpPr/>
            <p:nvPr/>
          </p:nvSpPr>
          <p:spPr>
            <a:xfrm>
              <a:off x="4187090" y="166091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00017" y="2484381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80218" y="3328222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75729" y="332008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64852" y="2491237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86832" y="1660918"/>
              <a:ext cx="956040" cy="989069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9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5"/>
          <p:cNvSpPr/>
          <p:nvPr userDrawn="1"/>
        </p:nvSpPr>
        <p:spPr>
          <a:xfrm rot="20046794">
            <a:off x="2393857" y="3128869"/>
            <a:ext cx="1086355" cy="27898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04896 h 304896"/>
              <a:gd name="connsiteX1" fmla="*/ 677349 w 814766"/>
              <a:gd name="connsiteY1" fmla="*/ 0 h 304896"/>
              <a:gd name="connsiteX2" fmla="*/ 814766 w 814766"/>
              <a:gd name="connsiteY2" fmla="*/ 304896 h 304896"/>
              <a:gd name="connsiteX3" fmla="*/ 0 w 814766"/>
              <a:gd name="connsiteY3" fmla="*/ 304896 h 304896"/>
              <a:gd name="connsiteX0" fmla="*/ 0 w 814766"/>
              <a:gd name="connsiteY0" fmla="*/ 278982 h 278982"/>
              <a:gd name="connsiteX1" fmla="*/ 647449 w 814766"/>
              <a:gd name="connsiteY1" fmla="*/ 0 h 278982"/>
              <a:gd name="connsiteX2" fmla="*/ 814766 w 814766"/>
              <a:gd name="connsiteY2" fmla="*/ 278982 h 278982"/>
              <a:gd name="connsiteX3" fmla="*/ 0 w 814766"/>
              <a:gd name="connsiteY3" fmla="*/ 278982 h 2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766" h="278982">
                <a:moveTo>
                  <a:pt x="0" y="278982"/>
                </a:moveTo>
                <a:lnTo>
                  <a:pt x="647449" y="0"/>
                </a:lnTo>
                <a:lnTo>
                  <a:pt x="814766" y="278982"/>
                </a:lnTo>
                <a:lnTo>
                  <a:pt x="0" y="278982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Isosceles Triangle 15"/>
          <p:cNvSpPr/>
          <p:nvPr userDrawn="1"/>
        </p:nvSpPr>
        <p:spPr>
          <a:xfrm rot="8973235">
            <a:off x="3042263" y="2245792"/>
            <a:ext cx="864339" cy="832336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832336">
                <a:moveTo>
                  <a:pt x="0" y="832336"/>
                </a:moveTo>
                <a:lnTo>
                  <a:pt x="500044" y="0"/>
                </a:lnTo>
                <a:lnTo>
                  <a:pt x="648254" y="272835"/>
                </a:lnTo>
                <a:lnTo>
                  <a:pt x="0" y="832336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" name="Isosceles Triangle 15"/>
          <p:cNvSpPr/>
          <p:nvPr userDrawn="1"/>
        </p:nvSpPr>
        <p:spPr>
          <a:xfrm rot="4039211">
            <a:off x="5025266" y="1431783"/>
            <a:ext cx="620501" cy="89242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08508"/>
              <a:gd name="connsiteY0" fmla="*/ 640620 h 640620"/>
              <a:gd name="connsiteX1" fmla="*/ 345768 w 608508"/>
              <a:gd name="connsiteY1" fmla="*/ 0 h 640620"/>
              <a:gd name="connsiteX2" fmla="*/ 608508 w 608508"/>
              <a:gd name="connsiteY2" fmla="*/ 111702 h 640620"/>
              <a:gd name="connsiteX3" fmla="*/ 0 w 608508"/>
              <a:gd name="connsiteY3" fmla="*/ 640620 h 640620"/>
              <a:gd name="connsiteX0" fmla="*/ 0 w 620501"/>
              <a:gd name="connsiteY0" fmla="*/ 669318 h 669318"/>
              <a:gd name="connsiteX1" fmla="*/ 357761 w 620501"/>
              <a:gd name="connsiteY1" fmla="*/ 0 h 669318"/>
              <a:gd name="connsiteX2" fmla="*/ 620501 w 620501"/>
              <a:gd name="connsiteY2" fmla="*/ 111702 h 669318"/>
              <a:gd name="connsiteX3" fmla="*/ 0 w 620501"/>
              <a:gd name="connsiteY3" fmla="*/ 669318 h 6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501" h="669318">
                <a:moveTo>
                  <a:pt x="0" y="669318"/>
                </a:moveTo>
                <a:lnTo>
                  <a:pt x="357761" y="0"/>
                </a:lnTo>
                <a:lnTo>
                  <a:pt x="620501" y="111702"/>
                </a:lnTo>
                <a:lnTo>
                  <a:pt x="0" y="66931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Isosceles Triangle 15"/>
          <p:cNvSpPr/>
          <p:nvPr userDrawn="1"/>
        </p:nvSpPr>
        <p:spPr>
          <a:xfrm rot="6638192" flipV="1">
            <a:off x="5997913" y="1400411"/>
            <a:ext cx="632908" cy="930288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32908"/>
              <a:gd name="connsiteY0" fmla="*/ 634167 h 634167"/>
              <a:gd name="connsiteX1" fmla="*/ 370168 w 632908"/>
              <a:gd name="connsiteY1" fmla="*/ 0 h 634167"/>
              <a:gd name="connsiteX2" fmla="*/ 632908 w 632908"/>
              <a:gd name="connsiteY2" fmla="*/ 111702 h 634167"/>
              <a:gd name="connsiteX3" fmla="*/ 0 w 632908"/>
              <a:gd name="connsiteY3" fmla="*/ 634167 h 6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08" h="634167">
                <a:moveTo>
                  <a:pt x="0" y="634167"/>
                </a:moveTo>
                <a:lnTo>
                  <a:pt x="370168" y="0"/>
                </a:lnTo>
                <a:lnTo>
                  <a:pt x="632908" y="111702"/>
                </a:lnTo>
                <a:lnTo>
                  <a:pt x="0" y="63416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" name="Isosceles Triangle 15"/>
          <p:cNvSpPr/>
          <p:nvPr userDrawn="1"/>
        </p:nvSpPr>
        <p:spPr>
          <a:xfrm rot="7839739">
            <a:off x="7790795" y="2161908"/>
            <a:ext cx="724048" cy="99835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668568">
                <a:moveTo>
                  <a:pt x="0" y="668568"/>
                </a:moveTo>
                <a:lnTo>
                  <a:pt x="415776" y="0"/>
                </a:lnTo>
                <a:lnTo>
                  <a:pt x="648254" y="109067"/>
                </a:lnTo>
                <a:lnTo>
                  <a:pt x="0" y="66856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Isosceles Triangle 15"/>
          <p:cNvSpPr/>
          <p:nvPr userDrawn="1"/>
        </p:nvSpPr>
        <p:spPr>
          <a:xfrm rot="15833941">
            <a:off x="8346582" y="2912411"/>
            <a:ext cx="544885" cy="94445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478059"/>
              <a:gd name="connsiteY0" fmla="*/ 668568 h 668568"/>
              <a:gd name="connsiteX1" fmla="*/ 415776 w 478059"/>
              <a:gd name="connsiteY1" fmla="*/ 0 h 668568"/>
              <a:gd name="connsiteX2" fmla="*/ 478059 w 478059"/>
              <a:gd name="connsiteY2" fmla="*/ 246393 h 668568"/>
              <a:gd name="connsiteX3" fmla="*/ 0 w 478059"/>
              <a:gd name="connsiteY3" fmla="*/ 668568 h 668568"/>
              <a:gd name="connsiteX0" fmla="*/ 0 w 495099"/>
              <a:gd name="connsiteY0" fmla="*/ 668568 h 668568"/>
              <a:gd name="connsiteX1" fmla="*/ 415776 w 495099"/>
              <a:gd name="connsiteY1" fmla="*/ 0 h 668568"/>
              <a:gd name="connsiteX2" fmla="*/ 495099 w 495099"/>
              <a:gd name="connsiteY2" fmla="*/ 237489 h 668568"/>
              <a:gd name="connsiteX3" fmla="*/ 0 w 495099"/>
              <a:gd name="connsiteY3" fmla="*/ 668568 h 668568"/>
              <a:gd name="connsiteX0" fmla="*/ 0 w 467089"/>
              <a:gd name="connsiteY0" fmla="*/ 607210 h 607210"/>
              <a:gd name="connsiteX1" fmla="*/ 387766 w 467089"/>
              <a:gd name="connsiteY1" fmla="*/ 0 h 607210"/>
              <a:gd name="connsiteX2" fmla="*/ 467089 w 467089"/>
              <a:gd name="connsiteY2" fmla="*/ 237489 h 607210"/>
              <a:gd name="connsiteX3" fmla="*/ 0 w 467089"/>
              <a:gd name="connsiteY3" fmla="*/ 607210 h 6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9" h="607210">
                <a:moveTo>
                  <a:pt x="0" y="607210"/>
                </a:moveTo>
                <a:lnTo>
                  <a:pt x="387766" y="0"/>
                </a:lnTo>
                <a:lnTo>
                  <a:pt x="467089" y="237489"/>
                </a:lnTo>
                <a:lnTo>
                  <a:pt x="0" y="60721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Isosceles Triangle 15"/>
          <p:cNvSpPr/>
          <p:nvPr userDrawn="1"/>
        </p:nvSpPr>
        <p:spPr>
          <a:xfrm rot="11731264">
            <a:off x="8179190" y="4650916"/>
            <a:ext cx="847057" cy="63716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790" h="568919">
                <a:moveTo>
                  <a:pt x="0" y="568919"/>
                </a:moveTo>
                <a:lnTo>
                  <a:pt x="308138" y="0"/>
                </a:lnTo>
                <a:lnTo>
                  <a:pt x="568790" y="59361"/>
                </a:lnTo>
                <a:lnTo>
                  <a:pt x="0" y="56891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Isosceles Triangle 15"/>
          <p:cNvSpPr/>
          <p:nvPr userDrawn="1"/>
        </p:nvSpPr>
        <p:spPr>
          <a:xfrm rot="19725705">
            <a:off x="7688281" y="5268974"/>
            <a:ext cx="908976" cy="824137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28786"/>
              <a:gd name="connsiteY0" fmla="*/ 568919 h 568919"/>
              <a:gd name="connsiteX1" fmla="*/ 308138 w 428786"/>
              <a:gd name="connsiteY1" fmla="*/ 0 h 568919"/>
              <a:gd name="connsiteX2" fmla="*/ 428786 w 428786"/>
              <a:gd name="connsiteY2" fmla="*/ 204685 h 568919"/>
              <a:gd name="connsiteX3" fmla="*/ 0 w 428786"/>
              <a:gd name="connsiteY3" fmla="*/ 568919 h 568919"/>
              <a:gd name="connsiteX0" fmla="*/ 0 w 515342"/>
              <a:gd name="connsiteY0" fmla="*/ 705678 h 705678"/>
              <a:gd name="connsiteX1" fmla="*/ 394694 w 515342"/>
              <a:gd name="connsiteY1" fmla="*/ 0 h 705678"/>
              <a:gd name="connsiteX2" fmla="*/ 515342 w 515342"/>
              <a:gd name="connsiteY2" fmla="*/ 204685 h 705678"/>
              <a:gd name="connsiteX3" fmla="*/ 0 w 515342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42" h="705678">
                <a:moveTo>
                  <a:pt x="0" y="705678"/>
                </a:moveTo>
                <a:lnTo>
                  <a:pt x="394694" y="0"/>
                </a:lnTo>
                <a:lnTo>
                  <a:pt x="515342" y="204685"/>
                </a:lnTo>
                <a:lnTo>
                  <a:pt x="0" y="70567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Isosceles Triangle 15"/>
          <p:cNvSpPr/>
          <p:nvPr userDrawn="1"/>
        </p:nvSpPr>
        <p:spPr>
          <a:xfrm rot="2092401">
            <a:off x="4974979" y="6152747"/>
            <a:ext cx="743019" cy="72772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34" h="564463">
                <a:moveTo>
                  <a:pt x="0" y="564463"/>
                </a:moveTo>
                <a:lnTo>
                  <a:pt x="301733" y="0"/>
                </a:lnTo>
                <a:lnTo>
                  <a:pt x="432934" y="187436"/>
                </a:lnTo>
                <a:lnTo>
                  <a:pt x="0" y="56446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" name="Isosceles Triangle 15"/>
          <p:cNvSpPr/>
          <p:nvPr userDrawn="1"/>
        </p:nvSpPr>
        <p:spPr>
          <a:xfrm rot="20166776" flipH="1">
            <a:off x="5852742" y="6155799"/>
            <a:ext cx="916380" cy="66051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63700 h 563700"/>
              <a:gd name="connsiteX1" fmla="*/ 289393 w 432934"/>
              <a:gd name="connsiteY1" fmla="*/ 0 h 563700"/>
              <a:gd name="connsiteX2" fmla="*/ 432934 w 432934"/>
              <a:gd name="connsiteY2" fmla="*/ 186673 h 563700"/>
              <a:gd name="connsiteX3" fmla="*/ 0 w 432934"/>
              <a:gd name="connsiteY3" fmla="*/ 563700 h 563700"/>
              <a:gd name="connsiteX0" fmla="*/ 0 w 354223"/>
              <a:gd name="connsiteY0" fmla="*/ 563700 h 563700"/>
              <a:gd name="connsiteX1" fmla="*/ 289393 w 354223"/>
              <a:gd name="connsiteY1" fmla="*/ 0 h 563700"/>
              <a:gd name="connsiteX2" fmla="*/ 354223 w 354223"/>
              <a:gd name="connsiteY2" fmla="*/ 211821 h 563700"/>
              <a:gd name="connsiteX3" fmla="*/ 0 w 354223"/>
              <a:gd name="connsiteY3" fmla="*/ 563700 h 563700"/>
              <a:gd name="connsiteX0" fmla="*/ 0 w 343740"/>
              <a:gd name="connsiteY0" fmla="*/ 563700 h 563700"/>
              <a:gd name="connsiteX1" fmla="*/ 289393 w 343740"/>
              <a:gd name="connsiteY1" fmla="*/ 0 h 563700"/>
              <a:gd name="connsiteX2" fmla="*/ 343740 w 343740"/>
              <a:gd name="connsiteY2" fmla="*/ 219712 h 563700"/>
              <a:gd name="connsiteX3" fmla="*/ 0 w 343740"/>
              <a:gd name="connsiteY3" fmla="*/ 563700 h 563700"/>
              <a:gd name="connsiteX0" fmla="*/ 0 w 347933"/>
              <a:gd name="connsiteY0" fmla="*/ 563700 h 563700"/>
              <a:gd name="connsiteX1" fmla="*/ 289393 w 347933"/>
              <a:gd name="connsiteY1" fmla="*/ 0 h 563700"/>
              <a:gd name="connsiteX2" fmla="*/ 347933 w 347933"/>
              <a:gd name="connsiteY2" fmla="*/ 216555 h 563700"/>
              <a:gd name="connsiteX3" fmla="*/ 0 w 347933"/>
              <a:gd name="connsiteY3" fmla="*/ 563700 h 563700"/>
              <a:gd name="connsiteX0" fmla="*/ 0 w 295040"/>
              <a:gd name="connsiteY0" fmla="*/ 506839 h 506839"/>
              <a:gd name="connsiteX1" fmla="*/ 236500 w 295040"/>
              <a:gd name="connsiteY1" fmla="*/ 0 h 506839"/>
              <a:gd name="connsiteX2" fmla="*/ 295040 w 295040"/>
              <a:gd name="connsiteY2" fmla="*/ 216555 h 506839"/>
              <a:gd name="connsiteX3" fmla="*/ 0 w 295040"/>
              <a:gd name="connsiteY3" fmla="*/ 506839 h 506839"/>
              <a:gd name="connsiteX0" fmla="*/ 0 w 313669"/>
              <a:gd name="connsiteY0" fmla="*/ 512337 h 512337"/>
              <a:gd name="connsiteX1" fmla="*/ 255129 w 313669"/>
              <a:gd name="connsiteY1" fmla="*/ 0 h 512337"/>
              <a:gd name="connsiteX2" fmla="*/ 313669 w 313669"/>
              <a:gd name="connsiteY2" fmla="*/ 216555 h 512337"/>
              <a:gd name="connsiteX3" fmla="*/ 0 w 313669"/>
              <a:gd name="connsiteY3" fmla="*/ 512337 h 5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69" h="512337">
                <a:moveTo>
                  <a:pt x="0" y="512337"/>
                </a:moveTo>
                <a:lnTo>
                  <a:pt x="255129" y="0"/>
                </a:lnTo>
                <a:lnTo>
                  <a:pt x="313669" y="216555"/>
                </a:lnTo>
                <a:lnTo>
                  <a:pt x="0" y="51233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Isosceles Triangle 15"/>
          <p:cNvSpPr/>
          <p:nvPr userDrawn="1"/>
        </p:nvSpPr>
        <p:spPr>
          <a:xfrm rot="5238109">
            <a:off x="2777892" y="4481042"/>
            <a:ext cx="504179" cy="982535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93" h="571583">
                <a:moveTo>
                  <a:pt x="0" y="571583"/>
                </a:moveTo>
                <a:lnTo>
                  <a:pt x="302070" y="0"/>
                </a:lnTo>
                <a:lnTo>
                  <a:pt x="391693" y="235433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8" name="Isosceles Triangle 15"/>
          <p:cNvSpPr/>
          <p:nvPr userDrawn="1"/>
        </p:nvSpPr>
        <p:spPr>
          <a:xfrm rot="13273026" flipV="1">
            <a:off x="2980232" y="5316110"/>
            <a:ext cx="1025697" cy="72069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  <a:gd name="connsiteX0" fmla="*/ 0 w 377662"/>
              <a:gd name="connsiteY0" fmla="*/ 571583 h 571583"/>
              <a:gd name="connsiteX1" fmla="*/ 302070 w 377662"/>
              <a:gd name="connsiteY1" fmla="*/ 0 h 571583"/>
              <a:gd name="connsiteX2" fmla="*/ 377662 w 377662"/>
              <a:gd name="connsiteY2" fmla="*/ 195652 h 571583"/>
              <a:gd name="connsiteX3" fmla="*/ 0 w 377662"/>
              <a:gd name="connsiteY3" fmla="*/ 571583 h 571583"/>
              <a:gd name="connsiteX0" fmla="*/ 0 w 367536"/>
              <a:gd name="connsiteY0" fmla="*/ 571583 h 571583"/>
              <a:gd name="connsiteX1" fmla="*/ 302070 w 367536"/>
              <a:gd name="connsiteY1" fmla="*/ 0 h 571583"/>
              <a:gd name="connsiteX2" fmla="*/ 367536 w 367536"/>
              <a:gd name="connsiteY2" fmla="*/ 214841 h 571583"/>
              <a:gd name="connsiteX3" fmla="*/ 0 w 367536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36" h="571583">
                <a:moveTo>
                  <a:pt x="0" y="571583"/>
                </a:moveTo>
                <a:lnTo>
                  <a:pt x="302070" y="0"/>
                </a:lnTo>
                <a:lnTo>
                  <a:pt x="367536" y="214841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2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80919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6168"/>
            <a:ext cx="10972800" cy="1864354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Write the question stem here?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600" y="3562649"/>
            <a:ext cx="10972800" cy="1864354"/>
          </a:xfrm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lphaLcParenR"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r>
              <a:rPr lang="en-US" dirty="0" smtClean="0"/>
              <a:t>Option 2</a:t>
            </a:r>
          </a:p>
          <a:p>
            <a:pPr lvl="0"/>
            <a:r>
              <a:rPr lang="en-US" dirty="0" smtClean="0"/>
              <a:t>Option 3</a:t>
            </a:r>
          </a:p>
          <a:p>
            <a:pPr lvl="0"/>
            <a:r>
              <a:rPr lang="en-US" dirty="0" smtClean="0"/>
              <a:t>Option 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1" y="3575348"/>
            <a:ext cx="1752599" cy="2836565"/>
          </a:xfrm>
          <a:prstGeom prst="rect">
            <a:avLst/>
          </a:prstGeom>
        </p:spPr>
      </p:pic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0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05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 bwMode="auto">
          <a:xfrm>
            <a:off x="177800" y="6481303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334000" y="6509976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2841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7" descr="imag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186822" y="1316038"/>
            <a:ext cx="5818357" cy="50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78568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522134" y="2466975"/>
            <a:ext cx="8185151" cy="1843088"/>
          </a:xfrm>
          <a:prstGeom prst="rect">
            <a:avLst/>
          </a:prstGeom>
          <a:effectLst>
            <a:outerShdw blurRad="50800" dist="38100" dir="5400000" algn="t" rotWithShape="0">
              <a:schemeClr val="tx1">
                <a:lumMod val="75000"/>
                <a:lumOff val="25000"/>
                <a:alpha val="0"/>
              </a:scheme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endParaRPr lang="en-US" altLang="en-US" sz="4000" b="1" dirty="0">
              <a:solidFill>
                <a:srgbClr val="00B0F0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66224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9192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316038"/>
            <a:ext cx="5698067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  <a:lvl2pPr marL="742950" indent="-285750">
              <a:buClr>
                <a:srgbClr val="00B0F0"/>
              </a:buClr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Clr>
                <a:srgbClr val="00B0F0"/>
              </a:buClr>
              <a:buFont typeface="Calibri" panose="020F0502020204030204" pitchFamily="34" charset="0"/>
              <a:buChar char="-"/>
              <a:defRPr sz="1600"/>
            </a:lvl3pPr>
            <a:lvl4pPr>
              <a:buClr>
                <a:srgbClr val="00B0F0"/>
              </a:buCl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466418" y="1316038"/>
            <a:ext cx="5115983" cy="4525962"/>
          </a:xfrm>
        </p:spPr>
        <p:txBody>
          <a:bodyPr/>
          <a:lstStyle>
            <a:lvl1pPr>
              <a:buClr>
                <a:srgbClr val="00B0F0"/>
              </a:buClr>
              <a:defRPr sz="2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6111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01200" y="4281659"/>
            <a:ext cx="2350356" cy="2163820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6793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pos="6221">
          <p15:clr>
            <a:srgbClr val="FBAE40"/>
          </p15:clr>
        </p15:guide>
        <p15:guide id="2" orient="horz" pos="281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3377" y="4694451"/>
            <a:ext cx="1933437" cy="1871556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09600" y="1316735"/>
            <a:ext cx="10972800" cy="4866579"/>
          </a:xfrm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622300" algn="l"/>
              </a:tabLst>
              <a:defRPr baseline="0"/>
            </a:lvl1pPr>
            <a:lvl2pPr marL="542925" indent="-450850">
              <a:spcBef>
                <a:spcPts val="600"/>
              </a:spcBef>
              <a:spcAft>
                <a:spcPts val="600"/>
              </a:spcAft>
              <a:buClr>
                <a:schemeClr val="tx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 Topic 1</a:t>
            </a:r>
          </a:p>
          <a:p>
            <a:pPr lvl="1"/>
            <a:r>
              <a:rPr lang="en-US" dirty="0" smtClean="0"/>
              <a:t>Topic 2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1258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270000" y="1600200"/>
            <a:ext cx="9499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4051" y="3194051"/>
            <a:ext cx="10964333" cy="1033463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Topic Number: Topic Name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051" y="1139688"/>
            <a:ext cx="11651700" cy="5319851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0260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at Is This Session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What is this Session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4030" y="4833938"/>
            <a:ext cx="2595721" cy="16256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4A983-8166-412F-AD4C-E6E00EFC0E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940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  <p15:guide id="3" pos="59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53763" y="4770545"/>
            <a:ext cx="1933437" cy="1871556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609600" y="1316735"/>
            <a:ext cx="10972800" cy="4866579"/>
          </a:xfrm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Wingdings" panose="05000000000000000000" pitchFamily="2" charset="2"/>
              <a:buChar char="Ø"/>
              <a:tabLst>
                <a:tab pos="622300" algn="l"/>
              </a:tabLst>
              <a:defRPr baseline="0"/>
            </a:lvl1pPr>
            <a:lvl2pPr marL="542925" indent="-450850">
              <a:spcBef>
                <a:spcPts val="600"/>
              </a:spcBef>
              <a:spcAft>
                <a:spcPts val="600"/>
              </a:spcAft>
              <a:buClr>
                <a:schemeClr val="tx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 Topic 1</a:t>
            </a:r>
          </a:p>
          <a:p>
            <a:pPr lvl="1"/>
            <a:r>
              <a:rPr lang="en-US" dirty="0" smtClean="0"/>
              <a:t>Topic 2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3223172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28572" y="4827877"/>
            <a:ext cx="1758628" cy="1608412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9228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1842" y="1689101"/>
            <a:ext cx="6095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9441" y="5232401"/>
            <a:ext cx="2207759" cy="12271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16686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17176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024" y="5062330"/>
            <a:ext cx="2566176" cy="139720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3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96231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65108" y="4601472"/>
            <a:ext cx="1852217" cy="1980304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39422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Q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Frequently Asked Questions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9618" y="4781244"/>
            <a:ext cx="2332383" cy="1863119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16038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74030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8437" y="3151464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8437" y="41094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8437" y="4980313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FAQ here?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18437" y="5836656"/>
            <a:ext cx="10972800" cy="671788"/>
          </a:xfrm>
        </p:spPr>
        <p:txBody>
          <a:bodyPr/>
          <a:lstStyle>
            <a:lvl1pPr marL="0" indent="0">
              <a:buNone/>
              <a:defRPr sz="2200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Write answer here</a:t>
            </a:r>
          </a:p>
        </p:txBody>
      </p:sp>
      <p:pic>
        <p:nvPicPr>
          <p:cNvPr id="15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1076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98938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0157" y="4491508"/>
            <a:ext cx="4919595" cy="19680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here to add Title</a:t>
            </a:r>
            <a:endParaRPr lang="en-US" dirty="0"/>
          </a:p>
        </p:txBody>
      </p:sp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63136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342900" indent="-342900"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7246" y="4877010"/>
            <a:ext cx="2090945" cy="1659283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4637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809E36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2pPr>
            <a:lvl3pPr>
              <a:buClr>
                <a:srgbClr val="7F9E36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809E36"/>
              </a:buClr>
              <a:buFont typeface="Arial" pitchFamily="34" charset="0"/>
              <a:buChar char="›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21262" y="5022574"/>
            <a:ext cx="2161137" cy="1376639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4939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Any Questions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8760" y="1954119"/>
            <a:ext cx="2874480" cy="400201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182105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4176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38049" y="4749333"/>
            <a:ext cx="2342137" cy="2132588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</p:spTree>
    <p:extLst>
      <p:ext uri="{BB962C8B-B14F-4D97-AF65-F5344CB8AC3E}">
        <p14:creationId xmlns:p14="http://schemas.microsoft.com/office/powerpoint/2010/main" xmlns="" val="9997646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70000" y="1600200"/>
            <a:ext cx="9499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4051" y="3194051"/>
            <a:ext cx="10964333" cy="1033463"/>
          </a:xfrm>
        </p:spPr>
        <p:txBody>
          <a:bodyPr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b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Topic Number: Topic Name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051" y="1139688"/>
            <a:ext cx="11651700" cy="531985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1101506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Pre-Reading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8079" y="4555622"/>
            <a:ext cx="1802296" cy="1952106"/>
          </a:xfrm>
          <a:prstGeom prst="rect">
            <a:avLst/>
          </a:prstGeom>
        </p:spPr>
      </p:pic>
      <p:pic>
        <p:nvPicPr>
          <p:cNvPr id="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36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Advance Organizer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>
              <a:buClr>
                <a:srgbClr val="00B0F0"/>
              </a:buClr>
              <a:buSzPct val="100000"/>
              <a:buFont typeface="Arial" pitchFamily="34" charset="0"/>
              <a:buChar char="•"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>
              <a:buClr>
                <a:srgbClr val="00B0F0"/>
              </a:buClr>
              <a:buSzPct val="80000"/>
              <a:buFont typeface="Courier New" pitchFamily="49" charset="0"/>
              <a:buChar char="o"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>
              <a:buClr>
                <a:srgbClr val="00B0F0"/>
              </a:buClr>
              <a:buFont typeface="Calibri" pitchFamily="34" charset="0"/>
              <a:buChar char="–"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>
              <a:buClr>
                <a:srgbClr val="00B0F0"/>
              </a:buClr>
              <a:buFont typeface="Arial" pitchFamily="34" charset="0"/>
              <a:buChar char="›"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516497" y="1722226"/>
            <a:ext cx="6600292" cy="4922307"/>
            <a:chOff x="3700017" y="1660918"/>
            <a:chExt cx="2920875" cy="2656372"/>
          </a:xfrm>
        </p:grpSpPr>
        <p:sp>
          <p:nvSpPr>
            <p:cNvPr id="11" name="Freeform 10"/>
            <p:cNvSpPr/>
            <p:nvPr/>
          </p:nvSpPr>
          <p:spPr>
            <a:xfrm>
              <a:off x="4187090" y="166091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00017" y="2484381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80218" y="3328222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175729" y="3320088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64852" y="2491237"/>
              <a:ext cx="956040" cy="989068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89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86832" y="1660918"/>
              <a:ext cx="956040" cy="989069"/>
            </a:xfrm>
            <a:custGeom>
              <a:avLst/>
              <a:gdLst>
                <a:gd name="connsiteX0" fmla="*/ 0 w 774733"/>
                <a:gd name="connsiteY0" fmla="*/ 337009 h 674017"/>
                <a:gd name="connsiteX1" fmla="*/ 168504 w 774733"/>
                <a:gd name="connsiteY1" fmla="*/ 0 h 674017"/>
                <a:gd name="connsiteX2" fmla="*/ 606229 w 774733"/>
                <a:gd name="connsiteY2" fmla="*/ 0 h 674017"/>
                <a:gd name="connsiteX3" fmla="*/ 774733 w 774733"/>
                <a:gd name="connsiteY3" fmla="*/ 337009 h 674017"/>
                <a:gd name="connsiteX4" fmla="*/ 606229 w 774733"/>
                <a:gd name="connsiteY4" fmla="*/ 674017 h 674017"/>
                <a:gd name="connsiteX5" fmla="*/ 168504 w 774733"/>
                <a:gd name="connsiteY5" fmla="*/ 674017 h 674017"/>
                <a:gd name="connsiteX6" fmla="*/ 0 w 774733"/>
                <a:gd name="connsiteY6" fmla="*/ 337009 h 67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733" h="674017">
                  <a:moveTo>
                    <a:pt x="387366" y="0"/>
                  </a:moveTo>
                  <a:lnTo>
                    <a:pt x="774733" y="146598"/>
                  </a:lnTo>
                  <a:lnTo>
                    <a:pt x="774733" y="527419"/>
                  </a:lnTo>
                  <a:lnTo>
                    <a:pt x="387366" y="674017"/>
                  </a:lnTo>
                  <a:lnTo>
                    <a:pt x="0" y="527419"/>
                  </a:lnTo>
                  <a:lnTo>
                    <a:pt x="0" y="146598"/>
                  </a:lnTo>
                  <a:lnTo>
                    <a:pt x="38736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894" tIns="143589" rIns="127894" bIns="143590" numCol="1" spcCol="1270" anchor="ctr" anchorCtr="0">
              <a:noAutofit/>
            </a:bodyPr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5"/>
          <p:cNvSpPr/>
          <p:nvPr userDrawn="1"/>
        </p:nvSpPr>
        <p:spPr>
          <a:xfrm rot="20046794">
            <a:off x="2393857" y="3128869"/>
            <a:ext cx="1086355" cy="27898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814766"/>
              <a:gd name="connsiteY0" fmla="*/ 304896 h 304896"/>
              <a:gd name="connsiteX1" fmla="*/ 677349 w 814766"/>
              <a:gd name="connsiteY1" fmla="*/ 0 h 304896"/>
              <a:gd name="connsiteX2" fmla="*/ 814766 w 814766"/>
              <a:gd name="connsiteY2" fmla="*/ 304896 h 304896"/>
              <a:gd name="connsiteX3" fmla="*/ 0 w 814766"/>
              <a:gd name="connsiteY3" fmla="*/ 304896 h 304896"/>
              <a:gd name="connsiteX0" fmla="*/ 0 w 814766"/>
              <a:gd name="connsiteY0" fmla="*/ 278982 h 278982"/>
              <a:gd name="connsiteX1" fmla="*/ 647449 w 814766"/>
              <a:gd name="connsiteY1" fmla="*/ 0 h 278982"/>
              <a:gd name="connsiteX2" fmla="*/ 814766 w 814766"/>
              <a:gd name="connsiteY2" fmla="*/ 278982 h 278982"/>
              <a:gd name="connsiteX3" fmla="*/ 0 w 814766"/>
              <a:gd name="connsiteY3" fmla="*/ 278982 h 27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766" h="278982">
                <a:moveTo>
                  <a:pt x="0" y="278982"/>
                </a:moveTo>
                <a:lnTo>
                  <a:pt x="647449" y="0"/>
                </a:lnTo>
                <a:lnTo>
                  <a:pt x="814766" y="278982"/>
                </a:lnTo>
                <a:lnTo>
                  <a:pt x="0" y="278982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Isosceles Triangle 15"/>
          <p:cNvSpPr/>
          <p:nvPr userDrawn="1"/>
        </p:nvSpPr>
        <p:spPr>
          <a:xfrm rot="8973235">
            <a:off x="3042263" y="2245792"/>
            <a:ext cx="864339" cy="832336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832336">
                <a:moveTo>
                  <a:pt x="0" y="832336"/>
                </a:moveTo>
                <a:lnTo>
                  <a:pt x="500044" y="0"/>
                </a:lnTo>
                <a:lnTo>
                  <a:pt x="648254" y="272835"/>
                </a:lnTo>
                <a:lnTo>
                  <a:pt x="0" y="832336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" name="Isosceles Triangle 15"/>
          <p:cNvSpPr/>
          <p:nvPr userDrawn="1"/>
        </p:nvSpPr>
        <p:spPr>
          <a:xfrm rot="4039211">
            <a:off x="5025266" y="1431783"/>
            <a:ext cx="620501" cy="89242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08508"/>
              <a:gd name="connsiteY0" fmla="*/ 640620 h 640620"/>
              <a:gd name="connsiteX1" fmla="*/ 345768 w 608508"/>
              <a:gd name="connsiteY1" fmla="*/ 0 h 640620"/>
              <a:gd name="connsiteX2" fmla="*/ 608508 w 608508"/>
              <a:gd name="connsiteY2" fmla="*/ 111702 h 640620"/>
              <a:gd name="connsiteX3" fmla="*/ 0 w 608508"/>
              <a:gd name="connsiteY3" fmla="*/ 640620 h 640620"/>
              <a:gd name="connsiteX0" fmla="*/ 0 w 620501"/>
              <a:gd name="connsiteY0" fmla="*/ 669318 h 669318"/>
              <a:gd name="connsiteX1" fmla="*/ 357761 w 620501"/>
              <a:gd name="connsiteY1" fmla="*/ 0 h 669318"/>
              <a:gd name="connsiteX2" fmla="*/ 620501 w 620501"/>
              <a:gd name="connsiteY2" fmla="*/ 111702 h 669318"/>
              <a:gd name="connsiteX3" fmla="*/ 0 w 620501"/>
              <a:gd name="connsiteY3" fmla="*/ 669318 h 66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501" h="669318">
                <a:moveTo>
                  <a:pt x="0" y="669318"/>
                </a:moveTo>
                <a:lnTo>
                  <a:pt x="357761" y="0"/>
                </a:lnTo>
                <a:lnTo>
                  <a:pt x="620501" y="111702"/>
                </a:lnTo>
                <a:lnTo>
                  <a:pt x="0" y="66931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Isosceles Triangle 15"/>
          <p:cNvSpPr/>
          <p:nvPr userDrawn="1"/>
        </p:nvSpPr>
        <p:spPr>
          <a:xfrm rot="6638192" flipV="1">
            <a:off x="5997913" y="1400411"/>
            <a:ext cx="632908" cy="930288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57326 h 657326"/>
              <a:gd name="connsiteX1" fmla="*/ 386457 w 648254"/>
              <a:gd name="connsiteY1" fmla="*/ 0 h 657326"/>
              <a:gd name="connsiteX2" fmla="*/ 648254 w 648254"/>
              <a:gd name="connsiteY2" fmla="*/ 97825 h 657326"/>
              <a:gd name="connsiteX3" fmla="*/ 0 w 648254"/>
              <a:gd name="connsiteY3" fmla="*/ 657326 h 657326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48254"/>
              <a:gd name="connsiteY0" fmla="*/ 671203 h 671203"/>
              <a:gd name="connsiteX1" fmla="*/ 385514 w 648254"/>
              <a:gd name="connsiteY1" fmla="*/ 0 h 671203"/>
              <a:gd name="connsiteX2" fmla="*/ 648254 w 648254"/>
              <a:gd name="connsiteY2" fmla="*/ 111702 h 671203"/>
              <a:gd name="connsiteX3" fmla="*/ 0 w 648254"/>
              <a:gd name="connsiteY3" fmla="*/ 671203 h 671203"/>
              <a:gd name="connsiteX0" fmla="*/ 0 w 632908"/>
              <a:gd name="connsiteY0" fmla="*/ 634167 h 634167"/>
              <a:gd name="connsiteX1" fmla="*/ 370168 w 632908"/>
              <a:gd name="connsiteY1" fmla="*/ 0 h 634167"/>
              <a:gd name="connsiteX2" fmla="*/ 632908 w 632908"/>
              <a:gd name="connsiteY2" fmla="*/ 111702 h 634167"/>
              <a:gd name="connsiteX3" fmla="*/ 0 w 632908"/>
              <a:gd name="connsiteY3" fmla="*/ 634167 h 6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908" h="634167">
                <a:moveTo>
                  <a:pt x="0" y="634167"/>
                </a:moveTo>
                <a:lnTo>
                  <a:pt x="370168" y="0"/>
                </a:lnTo>
                <a:lnTo>
                  <a:pt x="632908" y="111702"/>
                </a:lnTo>
                <a:lnTo>
                  <a:pt x="0" y="63416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" name="Isosceles Triangle 15"/>
          <p:cNvSpPr/>
          <p:nvPr userDrawn="1"/>
        </p:nvSpPr>
        <p:spPr>
          <a:xfrm rot="7839739">
            <a:off x="7790795" y="2161908"/>
            <a:ext cx="724048" cy="99835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54" h="668568">
                <a:moveTo>
                  <a:pt x="0" y="668568"/>
                </a:moveTo>
                <a:lnTo>
                  <a:pt x="415776" y="0"/>
                </a:lnTo>
                <a:lnTo>
                  <a:pt x="648254" y="109067"/>
                </a:lnTo>
                <a:lnTo>
                  <a:pt x="0" y="66856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Isosceles Triangle 15"/>
          <p:cNvSpPr/>
          <p:nvPr userDrawn="1"/>
        </p:nvSpPr>
        <p:spPr>
          <a:xfrm rot="15833941">
            <a:off x="8346582" y="2912411"/>
            <a:ext cx="544885" cy="94445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478059"/>
              <a:gd name="connsiteY0" fmla="*/ 668568 h 668568"/>
              <a:gd name="connsiteX1" fmla="*/ 415776 w 478059"/>
              <a:gd name="connsiteY1" fmla="*/ 0 h 668568"/>
              <a:gd name="connsiteX2" fmla="*/ 478059 w 478059"/>
              <a:gd name="connsiteY2" fmla="*/ 246393 h 668568"/>
              <a:gd name="connsiteX3" fmla="*/ 0 w 478059"/>
              <a:gd name="connsiteY3" fmla="*/ 668568 h 668568"/>
              <a:gd name="connsiteX0" fmla="*/ 0 w 495099"/>
              <a:gd name="connsiteY0" fmla="*/ 668568 h 668568"/>
              <a:gd name="connsiteX1" fmla="*/ 415776 w 495099"/>
              <a:gd name="connsiteY1" fmla="*/ 0 h 668568"/>
              <a:gd name="connsiteX2" fmla="*/ 495099 w 495099"/>
              <a:gd name="connsiteY2" fmla="*/ 237489 h 668568"/>
              <a:gd name="connsiteX3" fmla="*/ 0 w 495099"/>
              <a:gd name="connsiteY3" fmla="*/ 668568 h 668568"/>
              <a:gd name="connsiteX0" fmla="*/ 0 w 467089"/>
              <a:gd name="connsiteY0" fmla="*/ 607210 h 607210"/>
              <a:gd name="connsiteX1" fmla="*/ 387766 w 467089"/>
              <a:gd name="connsiteY1" fmla="*/ 0 h 607210"/>
              <a:gd name="connsiteX2" fmla="*/ 467089 w 467089"/>
              <a:gd name="connsiteY2" fmla="*/ 237489 h 607210"/>
              <a:gd name="connsiteX3" fmla="*/ 0 w 467089"/>
              <a:gd name="connsiteY3" fmla="*/ 607210 h 60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89" h="607210">
                <a:moveTo>
                  <a:pt x="0" y="607210"/>
                </a:moveTo>
                <a:lnTo>
                  <a:pt x="387766" y="0"/>
                </a:lnTo>
                <a:lnTo>
                  <a:pt x="467089" y="237489"/>
                </a:lnTo>
                <a:lnTo>
                  <a:pt x="0" y="60721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Isosceles Triangle 15"/>
          <p:cNvSpPr/>
          <p:nvPr userDrawn="1"/>
        </p:nvSpPr>
        <p:spPr>
          <a:xfrm rot="11731264">
            <a:off x="8179190" y="4650916"/>
            <a:ext cx="847057" cy="637161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790" h="568919">
                <a:moveTo>
                  <a:pt x="0" y="568919"/>
                </a:moveTo>
                <a:lnTo>
                  <a:pt x="308138" y="0"/>
                </a:lnTo>
                <a:lnTo>
                  <a:pt x="568790" y="59361"/>
                </a:lnTo>
                <a:lnTo>
                  <a:pt x="0" y="56891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Isosceles Triangle 15"/>
          <p:cNvSpPr/>
          <p:nvPr userDrawn="1"/>
        </p:nvSpPr>
        <p:spPr>
          <a:xfrm rot="19725705">
            <a:off x="7688281" y="5268974"/>
            <a:ext cx="908976" cy="824137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28786"/>
              <a:gd name="connsiteY0" fmla="*/ 568919 h 568919"/>
              <a:gd name="connsiteX1" fmla="*/ 308138 w 428786"/>
              <a:gd name="connsiteY1" fmla="*/ 0 h 568919"/>
              <a:gd name="connsiteX2" fmla="*/ 428786 w 428786"/>
              <a:gd name="connsiteY2" fmla="*/ 204685 h 568919"/>
              <a:gd name="connsiteX3" fmla="*/ 0 w 428786"/>
              <a:gd name="connsiteY3" fmla="*/ 568919 h 568919"/>
              <a:gd name="connsiteX0" fmla="*/ 0 w 515342"/>
              <a:gd name="connsiteY0" fmla="*/ 705678 h 705678"/>
              <a:gd name="connsiteX1" fmla="*/ 394694 w 515342"/>
              <a:gd name="connsiteY1" fmla="*/ 0 h 705678"/>
              <a:gd name="connsiteX2" fmla="*/ 515342 w 515342"/>
              <a:gd name="connsiteY2" fmla="*/ 204685 h 705678"/>
              <a:gd name="connsiteX3" fmla="*/ 0 w 515342"/>
              <a:gd name="connsiteY3" fmla="*/ 705678 h 7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42" h="705678">
                <a:moveTo>
                  <a:pt x="0" y="705678"/>
                </a:moveTo>
                <a:lnTo>
                  <a:pt x="394694" y="0"/>
                </a:lnTo>
                <a:lnTo>
                  <a:pt x="515342" y="204685"/>
                </a:lnTo>
                <a:lnTo>
                  <a:pt x="0" y="705678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Isosceles Triangle 15"/>
          <p:cNvSpPr/>
          <p:nvPr userDrawn="1"/>
        </p:nvSpPr>
        <p:spPr>
          <a:xfrm rot="2092401">
            <a:off x="4974979" y="6152747"/>
            <a:ext cx="743019" cy="727722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34" h="564463">
                <a:moveTo>
                  <a:pt x="0" y="564463"/>
                </a:moveTo>
                <a:lnTo>
                  <a:pt x="301733" y="0"/>
                </a:lnTo>
                <a:lnTo>
                  <a:pt x="432934" y="187436"/>
                </a:lnTo>
                <a:lnTo>
                  <a:pt x="0" y="56446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" name="Isosceles Triangle 15"/>
          <p:cNvSpPr/>
          <p:nvPr userDrawn="1"/>
        </p:nvSpPr>
        <p:spPr>
          <a:xfrm rot="20166776" flipH="1">
            <a:off x="5852742" y="6155799"/>
            <a:ext cx="916380" cy="660519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63700 h 563700"/>
              <a:gd name="connsiteX1" fmla="*/ 289393 w 432934"/>
              <a:gd name="connsiteY1" fmla="*/ 0 h 563700"/>
              <a:gd name="connsiteX2" fmla="*/ 432934 w 432934"/>
              <a:gd name="connsiteY2" fmla="*/ 186673 h 563700"/>
              <a:gd name="connsiteX3" fmla="*/ 0 w 432934"/>
              <a:gd name="connsiteY3" fmla="*/ 563700 h 563700"/>
              <a:gd name="connsiteX0" fmla="*/ 0 w 354223"/>
              <a:gd name="connsiteY0" fmla="*/ 563700 h 563700"/>
              <a:gd name="connsiteX1" fmla="*/ 289393 w 354223"/>
              <a:gd name="connsiteY1" fmla="*/ 0 h 563700"/>
              <a:gd name="connsiteX2" fmla="*/ 354223 w 354223"/>
              <a:gd name="connsiteY2" fmla="*/ 211821 h 563700"/>
              <a:gd name="connsiteX3" fmla="*/ 0 w 354223"/>
              <a:gd name="connsiteY3" fmla="*/ 563700 h 563700"/>
              <a:gd name="connsiteX0" fmla="*/ 0 w 343740"/>
              <a:gd name="connsiteY0" fmla="*/ 563700 h 563700"/>
              <a:gd name="connsiteX1" fmla="*/ 289393 w 343740"/>
              <a:gd name="connsiteY1" fmla="*/ 0 h 563700"/>
              <a:gd name="connsiteX2" fmla="*/ 343740 w 343740"/>
              <a:gd name="connsiteY2" fmla="*/ 219712 h 563700"/>
              <a:gd name="connsiteX3" fmla="*/ 0 w 343740"/>
              <a:gd name="connsiteY3" fmla="*/ 563700 h 563700"/>
              <a:gd name="connsiteX0" fmla="*/ 0 w 347933"/>
              <a:gd name="connsiteY0" fmla="*/ 563700 h 563700"/>
              <a:gd name="connsiteX1" fmla="*/ 289393 w 347933"/>
              <a:gd name="connsiteY1" fmla="*/ 0 h 563700"/>
              <a:gd name="connsiteX2" fmla="*/ 347933 w 347933"/>
              <a:gd name="connsiteY2" fmla="*/ 216555 h 563700"/>
              <a:gd name="connsiteX3" fmla="*/ 0 w 347933"/>
              <a:gd name="connsiteY3" fmla="*/ 563700 h 563700"/>
              <a:gd name="connsiteX0" fmla="*/ 0 w 295040"/>
              <a:gd name="connsiteY0" fmla="*/ 506839 h 506839"/>
              <a:gd name="connsiteX1" fmla="*/ 236500 w 295040"/>
              <a:gd name="connsiteY1" fmla="*/ 0 h 506839"/>
              <a:gd name="connsiteX2" fmla="*/ 295040 w 295040"/>
              <a:gd name="connsiteY2" fmla="*/ 216555 h 506839"/>
              <a:gd name="connsiteX3" fmla="*/ 0 w 295040"/>
              <a:gd name="connsiteY3" fmla="*/ 506839 h 506839"/>
              <a:gd name="connsiteX0" fmla="*/ 0 w 313669"/>
              <a:gd name="connsiteY0" fmla="*/ 512337 h 512337"/>
              <a:gd name="connsiteX1" fmla="*/ 255129 w 313669"/>
              <a:gd name="connsiteY1" fmla="*/ 0 h 512337"/>
              <a:gd name="connsiteX2" fmla="*/ 313669 w 313669"/>
              <a:gd name="connsiteY2" fmla="*/ 216555 h 512337"/>
              <a:gd name="connsiteX3" fmla="*/ 0 w 313669"/>
              <a:gd name="connsiteY3" fmla="*/ 512337 h 5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69" h="512337">
                <a:moveTo>
                  <a:pt x="0" y="512337"/>
                </a:moveTo>
                <a:lnTo>
                  <a:pt x="255129" y="0"/>
                </a:lnTo>
                <a:lnTo>
                  <a:pt x="313669" y="216555"/>
                </a:lnTo>
                <a:lnTo>
                  <a:pt x="0" y="512337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Isosceles Triangle 15"/>
          <p:cNvSpPr/>
          <p:nvPr userDrawn="1"/>
        </p:nvSpPr>
        <p:spPr>
          <a:xfrm rot="5238109">
            <a:off x="2777892" y="4481042"/>
            <a:ext cx="504179" cy="982535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93" h="571583">
                <a:moveTo>
                  <a:pt x="0" y="571583"/>
                </a:moveTo>
                <a:lnTo>
                  <a:pt x="302070" y="0"/>
                </a:lnTo>
                <a:lnTo>
                  <a:pt x="391693" y="235433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8" name="Isosceles Triangle 15"/>
          <p:cNvSpPr/>
          <p:nvPr userDrawn="1"/>
        </p:nvSpPr>
        <p:spPr>
          <a:xfrm rot="13273026" flipV="1">
            <a:off x="2980232" y="5316110"/>
            <a:ext cx="1025697" cy="720694"/>
          </a:xfrm>
          <a:custGeom>
            <a:avLst/>
            <a:gdLst>
              <a:gd name="connsiteX0" fmla="*/ 0 w 814766"/>
              <a:gd name="connsiteY0" fmla="*/ 916381 h 916381"/>
              <a:gd name="connsiteX1" fmla="*/ 407383 w 814766"/>
              <a:gd name="connsiteY1" fmla="*/ 0 h 916381"/>
              <a:gd name="connsiteX2" fmla="*/ 814766 w 814766"/>
              <a:gd name="connsiteY2" fmla="*/ 916381 h 916381"/>
              <a:gd name="connsiteX3" fmla="*/ 0 w 814766"/>
              <a:gd name="connsiteY3" fmla="*/ 916381 h 916381"/>
              <a:gd name="connsiteX0" fmla="*/ 0 w 814766"/>
              <a:gd name="connsiteY0" fmla="*/ 391046 h 391046"/>
              <a:gd name="connsiteX1" fmla="*/ 626758 w 814766"/>
              <a:gd name="connsiteY1" fmla="*/ 0 h 391046"/>
              <a:gd name="connsiteX2" fmla="*/ 814766 w 814766"/>
              <a:gd name="connsiteY2" fmla="*/ 391046 h 391046"/>
              <a:gd name="connsiteX3" fmla="*/ 0 w 814766"/>
              <a:gd name="connsiteY3" fmla="*/ 391046 h 391046"/>
              <a:gd name="connsiteX0" fmla="*/ 0 w 679751"/>
              <a:gd name="connsiteY0" fmla="*/ 817531 h 817531"/>
              <a:gd name="connsiteX1" fmla="*/ 491743 w 679751"/>
              <a:gd name="connsiteY1" fmla="*/ 0 h 817531"/>
              <a:gd name="connsiteX2" fmla="*/ 679751 w 679751"/>
              <a:gd name="connsiteY2" fmla="*/ 391046 h 817531"/>
              <a:gd name="connsiteX3" fmla="*/ 0 w 679751"/>
              <a:gd name="connsiteY3" fmla="*/ 817531 h 817531"/>
              <a:gd name="connsiteX0" fmla="*/ 0 w 679751"/>
              <a:gd name="connsiteY0" fmla="*/ 839449 h 839449"/>
              <a:gd name="connsiteX1" fmla="*/ 498197 w 679751"/>
              <a:gd name="connsiteY1" fmla="*/ 0 h 839449"/>
              <a:gd name="connsiteX2" fmla="*/ 679751 w 679751"/>
              <a:gd name="connsiteY2" fmla="*/ 412964 h 839449"/>
              <a:gd name="connsiteX3" fmla="*/ 0 w 679751"/>
              <a:gd name="connsiteY3" fmla="*/ 839449 h 839449"/>
              <a:gd name="connsiteX0" fmla="*/ 0 w 635877"/>
              <a:gd name="connsiteY0" fmla="*/ 839449 h 839449"/>
              <a:gd name="connsiteX1" fmla="*/ 498197 w 635877"/>
              <a:gd name="connsiteY1" fmla="*/ 0 h 839449"/>
              <a:gd name="connsiteX2" fmla="*/ 635877 w 635877"/>
              <a:gd name="connsiteY2" fmla="*/ 290751 h 839449"/>
              <a:gd name="connsiteX3" fmla="*/ 0 w 635877"/>
              <a:gd name="connsiteY3" fmla="*/ 839449 h 839449"/>
              <a:gd name="connsiteX0" fmla="*/ 0 w 633757"/>
              <a:gd name="connsiteY0" fmla="*/ 839449 h 839449"/>
              <a:gd name="connsiteX1" fmla="*/ 498197 w 633757"/>
              <a:gd name="connsiteY1" fmla="*/ 0 h 839449"/>
              <a:gd name="connsiteX2" fmla="*/ 633757 w 633757"/>
              <a:gd name="connsiteY2" fmla="*/ 253346 h 839449"/>
              <a:gd name="connsiteX3" fmla="*/ 0 w 633757"/>
              <a:gd name="connsiteY3" fmla="*/ 839449 h 839449"/>
              <a:gd name="connsiteX0" fmla="*/ 0 w 646407"/>
              <a:gd name="connsiteY0" fmla="*/ 839449 h 839449"/>
              <a:gd name="connsiteX1" fmla="*/ 498197 w 646407"/>
              <a:gd name="connsiteY1" fmla="*/ 0 h 839449"/>
              <a:gd name="connsiteX2" fmla="*/ 646407 w 646407"/>
              <a:gd name="connsiteY2" fmla="*/ 272835 h 839449"/>
              <a:gd name="connsiteX3" fmla="*/ 0 w 646407"/>
              <a:gd name="connsiteY3" fmla="*/ 839449 h 839449"/>
              <a:gd name="connsiteX0" fmla="*/ 0 w 648254"/>
              <a:gd name="connsiteY0" fmla="*/ 832336 h 832336"/>
              <a:gd name="connsiteX1" fmla="*/ 500044 w 648254"/>
              <a:gd name="connsiteY1" fmla="*/ 0 h 832336"/>
              <a:gd name="connsiteX2" fmla="*/ 648254 w 648254"/>
              <a:gd name="connsiteY2" fmla="*/ 272835 h 832336"/>
              <a:gd name="connsiteX3" fmla="*/ 0 w 648254"/>
              <a:gd name="connsiteY3" fmla="*/ 832336 h 832336"/>
              <a:gd name="connsiteX0" fmla="*/ 0 w 648254"/>
              <a:gd name="connsiteY0" fmla="*/ 668568 h 668568"/>
              <a:gd name="connsiteX1" fmla="*/ 415776 w 648254"/>
              <a:gd name="connsiteY1" fmla="*/ 0 h 668568"/>
              <a:gd name="connsiteX2" fmla="*/ 648254 w 648254"/>
              <a:gd name="connsiteY2" fmla="*/ 109067 h 668568"/>
              <a:gd name="connsiteX3" fmla="*/ 0 w 648254"/>
              <a:gd name="connsiteY3" fmla="*/ 668568 h 668568"/>
              <a:gd name="connsiteX0" fmla="*/ 0 w 648254"/>
              <a:gd name="connsiteY0" fmla="*/ 618862 h 618862"/>
              <a:gd name="connsiteX1" fmla="*/ 387602 w 648254"/>
              <a:gd name="connsiteY1" fmla="*/ 0 h 618862"/>
              <a:gd name="connsiteX2" fmla="*/ 648254 w 648254"/>
              <a:gd name="connsiteY2" fmla="*/ 59361 h 618862"/>
              <a:gd name="connsiteX3" fmla="*/ 0 w 648254"/>
              <a:gd name="connsiteY3" fmla="*/ 618862 h 618862"/>
              <a:gd name="connsiteX0" fmla="*/ 0 w 568790"/>
              <a:gd name="connsiteY0" fmla="*/ 568919 h 568919"/>
              <a:gd name="connsiteX1" fmla="*/ 308138 w 568790"/>
              <a:gd name="connsiteY1" fmla="*/ 0 h 568919"/>
              <a:gd name="connsiteX2" fmla="*/ 568790 w 568790"/>
              <a:gd name="connsiteY2" fmla="*/ 59361 h 568919"/>
              <a:gd name="connsiteX3" fmla="*/ 0 w 568790"/>
              <a:gd name="connsiteY3" fmla="*/ 568919 h 568919"/>
              <a:gd name="connsiteX0" fmla="*/ 0 w 430702"/>
              <a:gd name="connsiteY0" fmla="*/ 568919 h 568919"/>
              <a:gd name="connsiteX1" fmla="*/ 308138 w 430702"/>
              <a:gd name="connsiteY1" fmla="*/ 0 h 568919"/>
              <a:gd name="connsiteX2" fmla="*/ 430702 w 430702"/>
              <a:gd name="connsiteY2" fmla="*/ 188695 h 568919"/>
              <a:gd name="connsiteX3" fmla="*/ 0 w 430702"/>
              <a:gd name="connsiteY3" fmla="*/ 568919 h 568919"/>
              <a:gd name="connsiteX0" fmla="*/ 0 w 430702"/>
              <a:gd name="connsiteY0" fmla="*/ 564463 h 564463"/>
              <a:gd name="connsiteX1" fmla="*/ 301733 w 430702"/>
              <a:gd name="connsiteY1" fmla="*/ 0 h 564463"/>
              <a:gd name="connsiteX2" fmla="*/ 430702 w 430702"/>
              <a:gd name="connsiteY2" fmla="*/ 184239 h 564463"/>
              <a:gd name="connsiteX3" fmla="*/ 0 w 430702"/>
              <a:gd name="connsiteY3" fmla="*/ 564463 h 564463"/>
              <a:gd name="connsiteX0" fmla="*/ 0 w 432934"/>
              <a:gd name="connsiteY0" fmla="*/ 564463 h 564463"/>
              <a:gd name="connsiteX1" fmla="*/ 301733 w 432934"/>
              <a:gd name="connsiteY1" fmla="*/ 0 h 564463"/>
              <a:gd name="connsiteX2" fmla="*/ 432934 w 432934"/>
              <a:gd name="connsiteY2" fmla="*/ 187436 h 564463"/>
              <a:gd name="connsiteX3" fmla="*/ 0 w 432934"/>
              <a:gd name="connsiteY3" fmla="*/ 564463 h 564463"/>
              <a:gd name="connsiteX0" fmla="*/ 0 w 432934"/>
              <a:gd name="connsiteY0" fmla="*/ 571583 h 571583"/>
              <a:gd name="connsiteX1" fmla="*/ 302070 w 432934"/>
              <a:gd name="connsiteY1" fmla="*/ 0 h 571583"/>
              <a:gd name="connsiteX2" fmla="*/ 432934 w 432934"/>
              <a:gd name="connsiteY2" fmla="*/ 194556 h 571583"/>
              <a:gd name="connsiteX3" fmla="*/ 0 w 432934"/>
              <a:gd name="connsiteY3" fmla="*/ 571583 h 571583"/>
              <a:gd name="connsiteX0" fmla="*/ 0 w 391693"/>
              <a:gd name="connsiteY0" fmla="*/ 571583 h 571583"/>
              <a:gd name="connsiteX1" fmla="*/ 302070 w 391693"/>
              <a:gd name="connsiteY1" fmla="*/ 0 h 571583"/>
              <a:gd name="connsiteX2" fmla="*/ 391693 w 391693"/>
              <a:gd name="connsiteY2" fmla="*/ 235433 h 571583"/>
              <a:gd name="connsiteX3" fmla="*/ 0 w 391693"/>
              <a:gd name="connsiteY3" fmla="*/ 571583 h 571583"/>
              <a:gd name="connsiteX0" fmla="*/ 0 w 377662"/>
              <a:gd name="connsiteY0" fmla="*/ 571583 h 571583"/>
              <a:gd name="connsiteX1" fmla="*/ 302070 w 377662"/>
              <a:gd name="connsiteY1" fmla="*/ 0 h 571583"/>
              <a:gd name="connsiteX2" fmla="*/ 377662 w 377662"/>
              <a:gd name="connsiteY2" fmla="*/ 195652 h 571583"/>
              <a:gd name="connsiteX3" fmla="*/ 0 w 377662"/>
              <a:gd name="connsiteY3" fmla="*/ 571583 h 571583"/>
              <a:gd name="connsiteX0" fmla="*/ 0 w 367536"/>
              <a:gd name="connsiteY0" fmla="*/ 571583 h 571583"/>
              <a:gd name="connsiteX1" fmla="*/ 302070 w 367536"/>
              <a:gd name="connsiteY1" fmla="*/ 0 h 571583"/>
              <a:gd name="connsiteX2" fmla="*/ 367536 w 367536"/>
              <a:gd name="connsiteY2" fmla="*/ 214841 h 571583"/>
              <a:gd name="connsiteX3" fmla="*/ 0 w 367536"/>
              <a:gd name="connsiteY3" fmla="*/ 571583 h 57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536" h="571583">
                <a:moveTo>
                  <a:pt x="0" y="571583"/>
                </a:moveTo>
                <a:lnTo>
                  <a:pt x="302070" y="0"/>
                </a:lnTo>
                <a:lnTo>
                  <a:pt x="367536" y="214841"/>
                </a:lnTo>
                <a:lnTo>
                  <a:pt x="0" y="57158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29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617F2920-78DB-4F81-ABC2-D45D760862B2}" type="slidenum">
              <a:rPr lang="en-US" altLang="en-US" sz="100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1738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6168"/>
            <a:ext cx="10972800" cy="1864354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20000"/>
              <a:buFont typeface="Arial" pitchFamily="34" charset="0"/>
              <a:buNone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Write the question stem here?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600" y="3562649"/>
            <a:ext cx="10972800" cy="1864354"/>
          </a:xfrm>
        </p:spPr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lphaLcParenR"/>
              <a:defRPr sz="2200" b="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Option 1</a:t>
            </a:r>
          </a:p>
          <a:p>
            <a:pPr lvl="0"/>
            <a:r>
              <a:rPr lang="en-US" dirty="0" smtClean="0"/>
              <a:t>Option 2</a:t>
            </a:r>
          </a:p>
          <a:p>
            <a:pPr lvl="0"/>
            <a:r>
              <a:rPr lang="en-US" dirty="0" smtClean="0"/>
              <a:t>Option 3</a:t>
            </a:r>
          </a:p>
          <a:p>
            <a:pPr lvl="0"/>
            <a:r>
              <a:rPr lang="en-US" dirty="0" smtClean="0"/>
              <a:t>Option 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5145" y="3429000"/>
            <a:ext cx="1902055" cy="2970213"/>
          </a:xfrm>
          <a:prstGeom prst="rect">
            <a:avLst/>
          </a:prstGeom>
        </p:spPr>
      </p:pic>
      <p:pic>
        <p:nvPicPr>
          <p:cNvPr id="10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10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10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 bwMode="auto">
          <a:xfrm>
            <a:off x="228600" y="6549132"/>
            <a:ext cx="3095626" cy="2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334000" y="6521548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622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7" descr="imag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186822" y="1316038"/>
            <a:ext cx="5818357" cy="50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45028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at Is This Session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What is this Session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4030" y="4833938"/>
            <a:ext cx="2595721" cy="16256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84A983-8166-412F-AD4C-E6E00EFC0E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 bwMode="auto">
          <a:xfrm>
            <a:off x="257174" y="6436289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0062409" y="6481303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4495800" y="643628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2788135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  <p15:guide id="3" pos="59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4999" y="4238164"/>
            <a:ext cx="2362201" cy="2268539"/>
          </a:xfrm>
          <a:prstGeom prst="rect">
            <a:avLst/>
          </a:prstGeom>
        </p:spPr>
      </p:pic>
      <p:pic>
        <p:nvPicPr>
          <p:cNvPr id="8" name="Picture 6" descr="Displaying Skillspeed_Logo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29" b="9824"/>
          <a:stretch/>
        </p:blipFill>
        <p:spPr bwMode="auto">
          <a:xfrm>
            <a:off x="9906000" y="17176"/>
            <a:ext cx="1933438" cy="7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 bwMode="auto">
          <a:xfrm>
            <a:off x="11134587" y="6492875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0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Slide </a:t>
            </a:r>
            <a:fld id="{617F2920-78DB-4F81-ABC2-D45D760862B2}" type="slidenum">
              <a:rPr lang="en-US" altLang="en-US" sz="105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/>
              <a:t>‹#›</a:t>
            </a:fld>
            <a:endParaRPr lang="en-US" altLang="en-US" sz="1050" dirty="0">
              <a:solidFill>
                <a:prstClr val="black">
                  <a:lumMod val="95000"/>
                  <a:lumOff val="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 bwMode="auto">
          <a:xfrm>
            <a:off x="177800" y="6481303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5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2015 BlueCamphor Technologies (P) Ltd.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34000" y="6509976"/>
            <a:ext cx="1764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prstClr val="black">
                  <a:lumMod val="65000"/>
                  <a:lumOff val="35000"/>
                </a:prstClr>
              </a:buClr>
            </a:pPr>
            <a:r>
              <a:rPr lang="en-US" sz="1400" dirty="0" smtClean="0">
                <a:solidFill>
                  <a:srgbClr val="5F3CE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www.skillspeed.com</a:t>
            </a:r>
            <a:endParaRPr lang="en-US" sz="1400" dirty="0">
              <a:solidFill>
                <a:srgbClr val="5F3CE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2622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304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s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ner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11264900" y="6399214"/>
            <a:ext cx="70485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17F2920-78DB-4F81-ABC2-D45D760862B2}" type="slidenum">
              <a:rPr lang="en-US" altLang="en-US" sz="100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40404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80433" y="6459539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 smtClean="0">
                <a:solidFill>
                  <a:srgbClr val="40404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© 2014 BlueCamphor Technologies (P) Ltd.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248063"/>
            <a:ext cx="7765493" cy="685979"/>
          </a:xfrm>
          <a:effectLst/>
        </p:spPr>
        <p:txBody>
          <a:bodyPr>
            <a:normAutofit/>
          </a:bodyPr>
          <a:lstStyle>
            <a:lvl1pPr algn="l">
              <a:defRPr sz="2400" b="1">
                <a:solidFill>
                  <a:srgbClr val="4CAAE2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Let’s Watch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1842" y="1689101"/>
            <a:ext cx="6095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IN" sz="2200" b="1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9441" y="5232401"/>
            <a:ext cx="2207759" cy="122713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16168"/>
            <a:ext cx="10972800" cy="4525963"/>
          </a:xfrm>
        </p:spPr>
        <p:txBody>
          <a:bodyPr/>
          <a:lstStyle>
            <a:lvl1pPr marL="0" indent="0">
              <a:buClr>
                <a:srgbClr val="00B0F0"/>
              </a:buClr>
              <a:buSzPct val="120000"/>
              <a:buFont typeface="Arial" pitchFamily="34" charset="0"/>
              <a:buNone/>
              <a:defRPr sz="2200" b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>
              <a:buClr>
                <a:srgbClr val="00B0F0"/>
              </a:buClr>
              <a:buSzPct val="80000"/>
              <a:buFont typeface="Courier New" pitchFamily="49" charset="0"/>
              <a:buNone/>
              <a:defRPr sz="1800" b="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>
              <a:buClr>
                <a:srgbClr val="00B0F0"/>
              </a:buClr>
              <a:buFont typeface="Calibri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>
              <a:buClr>
                <a:srgbClr val="00B0F0"/>
              </a:buClr>
              <a:buFont typeface="Arial" pitchFamily="34" charset="0"/>
              <a:buNone/>
              <a:defRPr sz="1600" b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394222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84A983-8166-412F-AD4C-E6E00EFC0E7A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6" descr="ppt_coverpage.jp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06400" y="274638"/>
            <a:ext cx="3691467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46773"/>
            <a:ext cx="2362200" cy="7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530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84A983-8166-412F-AD4C-E6E00EFC0E7A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6" descr="ppt_coverpage.jp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06400" y="274638"/>
            <a:ext cx="3691467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266" y="382499"/>
            <a:ext cx="2733206" cy="9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604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784A983-8166-412F-AD4C-E6E00EFC0E7A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6" descr="ppt_coverpage.jp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406400" y="274638"/>
            <a:ext cx="3691467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55579"/>
            <a:ext cx="2362200" cy="7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73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209800" y="4648200"/>
            <a:ext cx="7772400" cy="145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200" b="1" dirty="0" smtClean="0">
                <a:solidFill>
                  <a:prstClr val="black"/>
                </a:solidFill>
                <a:latin typeface="Helvetica"/>
                <a:cs typeface="Helvetica"/>
              </a:rPr>
              <a:t>PIG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Helvetica"/>
                <a:ea typeface="+mn-ea"/>
                <a:cs typeface="Helvetica"/>
              </a:rPr>
              <a:t>Lesson 4: Introduction to PIG</a:t>
            </a:r>
            <a:endParaRPr lang="en-US" sz="28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48661" y="53472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SzPct val="110000"/>
            </a:pPr>
            <a:endParaRPr lang="en-US" sz="2200" b="1" dirty="0" smtClean="0">
              <a:solidFill>
                <a:srgbClr val="5F5F5F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672102"/>
            <a:ext cx="4000500" cy="28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74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 Data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219200"/>
            <a:ext cx="10820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Atom/ Field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is a Piece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of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Data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endParaRPr lang="en-US" sz="16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Example: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Any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values like 1,2,3,4 or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‘Hadoop’, literals</a:t>
            </a:r>
          </a:p>
          <a:p>
            <a:pPr marL="800100" lvl="1" indent="-342900">
              <a:buClr>
                <a:srgbClr val="00800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Tuple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 is an Ordered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set of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field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endParaRPr lang="en-US" sz="16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Example</a:t>
            </a: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(1,2), (3,4), (5,6,7)</a:t>
            </a:r>
          </a:p>
          <a:p>
            <a:pPr marL="800100" lvl="1" indent="-342900">
              <a:buClr>
                <a:srgbClr val="008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lvl="0" indent="-34290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Bag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is a Collection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of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Tuples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endParaRPr lang="en-US" sz="16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Example</a:t>
            </a: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(1,2), (3,4), (5,6,7)</a:t>
            </a:r>
          </a:p>
          <a:p>
            <a:pPr marL="800100" lvl="1" indent="-342900">
              <a:buClr>
                <a:srgbClr val="008000"/>
              </a:buClr>
              <a:buFont typeface="Arial" panose="020B0604020202020204" pitchFamily="34" charset="0"/>
              <a:buChar char="•"/>
            </a:pPr>
            <a:endParaRPr lang="en-US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lvl="0" indent="-342900"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Data </a:t>
            </a: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Maps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are Key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Value pairs where keys are string literals and value could be any data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type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endParaRPr lang="en-US" sz="1600" dirty="0" smtClean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Example</a:t>
            </a:r>
            <a:r>
              <a:rPr lang="en-US" sz="1600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[‘Skillspeed’ , ’Hadoop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Course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’]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Data Types Mapping Table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2286000" y="1371600"/>
          <a:ext cx="7892493" cy="4495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930"/>
                <a:gridCol w="5485563"/>
              </a:tblGrid>
              <a:tr h="3961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Pig Data Type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Implementing Class 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AE2"/>
                    </a:solidFill>
                  </a:tcPr>
                </a:tc>
              </a:tr>
              <a:tr h="4555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Bag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org.apache.pig.data.DataBag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5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Tuple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org.apache.pig.data.Tuple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55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Map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java.util.Map&lt;Object,</a:t>
                      </a:r>
                      <a:r>
                        <a:rPr lang="en-US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Object&gt;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5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Int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java.lang.Integer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55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Long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java.lang.Long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5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Float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java.lang.Float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55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Double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java.lang.Double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5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Chararray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java.lang.String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55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Bytearray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byte[]</a:t>
                      </a:r>
                      <a:endParaRPr lang="en-US" sz="1600" dirty="0">
                        <a:solidFill>
                          <a:srgbClr val="0070C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947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Operations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799" y="1219199"/>
          <a:ext cx="10820400" cy="5257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6800"/>
                <a:gridCol w="2412047"/>
                <a:gridCol w="4801553"/>
              </a:tblGrid>
              <a:tr h="4409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Category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Operator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A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Description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AE2"/>
                    </a:solidFill>
                  </a:tcPr>
                </a:tc>
              </a:tr>
              <a:tr h="1042331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Loading</a:t>
                      </a:r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and Storing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</a:t>
                      </a:r>
                      <a:r>
                        <a:rPr lang="en-IN" sz="16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en-IN" sz="16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STORE</a:t>
                      </a:r>
                    </a:p>
                    <a:p>
                      <a:pPr algn="l"/>
                      <a:r>
                        <a:rPr lang="en-IN" sz="1600" baseline="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DUMP</a:t>
                      </a:r>
                      <a:endParaRPr lang="en-IN" sz="16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Loads</a:t>
                      </a:r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data from the file system into a relation </a:t>
                      </a:r>
                    </a:p>
                    <a:p>
                      <a:pPr algn="l"/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Saves a relation to the file system or other storage</a:t>
                      </a:r>
                    </a:p>
                    <a:p>
                      <a:pPr algn="l"/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Prints a relation to the console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820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Filtering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FILTER</a:t>
                      </a:r>
                    </a:p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DISTINCT</a:t>
                      </a:r>
                    </a:p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FOREACH…GENERATE</a:t>
                      </a:r>
                    </a:p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</a:t>
                      </a:r>
                      <a:endParaRPr lang="en-IN" sz="16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Removes unwanted rows from a relation</a:t>
                      </a:r>
                    </a:p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Removes</a:t>
                      </a:r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duplicate rows from a relation </a:t>
                      </a:r>
                    </a:p>
                    <a:p>
                      <a:pPr algn="l"/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Adds or Removes fields from a relation</a:t>
                      </a:r>
                    </a:p>
                    <a:p>
                      <a:pPr algn="l"/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Transforms a relation using an External Program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28820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Grouping and Joining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JOIN</a:t>
                      </a:r>
                    </a:p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COGROUP</a:t>
                      </a:r>
                    </a:p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</a:t>
                      </a:r>
                    </a:p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CROSS</a:t>
                      </a:r>
                      <a:endParaRPr lang="en-IN" sz="16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Joins</a:t>
                      </a:r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two or more relations</a:t>
                      </a:r>
                    </a:p>
                    <a:p>
                      <a:pPr algn="l"/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Groups the Data into two or more relations</a:t>
                      </a:r>
                    </a:p>
                    <a:p>
                      <a:pPr algn="l"/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Groups the data in a single relation</a:t>
                      </a:r>
                    </a:p>
                    <a:p>
                      <a:pPr algn="l"/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Creates the cross product of two or more relations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354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Sorting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ORDER</a:t>
                      </a:r>
                    </a:p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LIMIT</a:t>
                      </a:r>
                      <a:endParaRPr lang="en-IN" sz="16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Sorts the relation by one or more fields</a:t>
                      </a:r>
                    </a:p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Limits the size</a:t>
                      </a:r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of a relation to a maximum of tuples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0354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Combining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UNION</a:t>
                      </a:r>
                    </a:p>
                    <a:p>
                      <a:pPr algn="l"/>
                      <a:r>
                        <a:rPr lang="en-IN" sz="1600" dirty="0" smtClean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SPLIT</a:t>
                      </a:r>
                      <a:endParaRPr lang="en-IN" sz="1600" b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Combines two or more relations</a:t>
                      </a:r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 into one</a:t>
                      </a:r>
                    </a:p>
                    <a:p>
                      <a:pPr algn="l"/>
                      <a:r>
                        <a:rPr lang="en-IN" sz="1600" baseline="0" dirty="0" smtClean="0"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Splits a relation into two or more relations</a:t>
                      </a:r>
                      <a:endParaRPr lang="en-IN" sz="1600" b="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4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0969" y="1219200"/>
            <a:ext cx="10785231" cy="4995203"/>
            <a:chOff x="720969" y="1219200"/>
            <a:chExt cx="10785231" cy="4995203"/>
          </a:xfrm>
        </p:grpSpPr>
        <p:sp>
          <p:nvSpPr>
            <p:cNvPr id="4" name="Rectangle 3"/>
            <p:cNvSpPr/>
            <p:nvPr/>
          </p:nvSpPr>
          <p:spPr>
            <a:xfrm>
              <a:off x="720969" y="1219200"/>
              <a:ext cx="5375031" cy="160020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Pig is an Open Source high-level data flow system</a:t>
              </a:r>
              <a:br>
                <a:rPr lang="en-US" sz="16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</a:br>
              <a:endParaRPr lang="en-US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96819" y="1219200"/>
              <a:ext cx="5309381" cy="1600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Pig is a platform for Analyzing large data sets in a rapid fashion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2128" y="2916701"/>
              <a:ext cx="5309381" cy="16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Pig runs as client side application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969" y="4614203"/>
              <a:ext cx="5375031" cy="16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Can perform a sample run on a subset of input data – used for testing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96819" y="4614203"/>
              <a:ext cx="5309381" cy="1600200"/>
            </a:xfrm>
            <a:prstGeom prst="rect">
              <a:avLst/>
            </a:prstGeom>
            <a:solidFill>
              <a:srgbClr val="A7BC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Provides Pig Latin language</a:t>
              </a:r>
            </a:p>
            <a:p>
              <a:pPr marL="1200150" lvl="2" indent="-285750">
                <a:buClr>
                  <a:schemeClr val="tx1">
                    <a:lumMod val="65000"/>
                    <a:lumOff val="3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Simple</a:t>
              </a:r>
              <a:endParaRPr lang="en-US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marL="1200150" lvl="2" indent="-285750">
                <a:buClr>
                  <a:schemeClr val="tx1">
                    <a:lumMod val="65000"/>
                    <a:lumOff val="3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Easy data manipulation</a:t>
              </a:r>
            </a:p>
            <a:p>
              <a:pPr marL="1200150" lvl="2" indent="-285750">
                <a:buClr>
                  <a:schemeClr val="tx1">
                    <a:lumMod val="65000"/>
                    <a:lumOff val="3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Compiles into Map Reduce jobs that run </a:t>
              </a:r>
              <a:r>
                <a:rPr lang="en-US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on Hadoop </a:t>
              </a:r>
              <a:r>
                <a:rPr lang="en-US" sz="1600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cluster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086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PIG Background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49550" y="1219200"/>
            <a:ext cx="1252168" cy="12521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04855" y="1324026"/>
            <a:ext cx="1900518" cy="344481"/>
          </a:xfrm>
          <a:prstGeom prst="rect">
            <a:avLst/>
          </a:prstGeom>
          <a:solidFill>
            <a:srgbClr val="A7BCE3"/>
          </a:solidFill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663300"/>
              </a:buClr>
              <a:buSzPct val="110000"/>
            </a:pPr>
            <a:r>
              <a:rPr lang="en-IN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At Yahoo: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7113" y="1845284"/>
            <a:ext cx="7377774" cy="4602589"/>
            <a:chOff x="2667000" y="1415371"/>
            <a:chExt cx="7377774" cy="4602589"/>
          </a:xfrm>
        </p:grpSpPr>
        <p:sp>
          <p:nvSpPr>
            <p:cNvPr id="5" name="Rectangle 4"/>
            <p:cNvSpPr/>
            <p:nvPr/>
          </p:nvSpPr>
          <p:spPr>
            <a:xfrm>
              <a:off x="2667000" y="1415371"/>
              <a:ext cx="6096002" cy="50650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Need</a:t>
              </a:r>
              <a:endParaRPr lang="en-IN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1" y="2092000"/>
              <a:ext cx="609600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Scripting </a:t>
              </a:r>
              <a:r>
                <a:rPr lang="en-US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language which enabled rapid development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7001" y="2599831"/>
              <a:ext cx="609600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Something for </a:t>
              </a:r>
              <a:r>
                <a:rPr lang="en-US" sz="16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analysts and researchers </a:t>
              </a:r>
              <a:r>
                <a:rPr lang="en-US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who didn’t know Java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7441" y="3260136"/>
              <a:ext cx="6096002" cy="50650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rPr>
                <a:t>Fulfilment</a:t>
              </a:r>
              <a:endParaRPr lang="en-IN" sz="1600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7441" y="3976916"/>
              <a:ext cx="6096001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Developed Pig</a:t>
              </a:r>
              <a:endParaRPr lang="en-US" sz="16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8080" y="5190969"/>
              <a:ext cx="3665362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A </a:t>
              </a:r>
              <a:r>
                <a:rPr lang="en-US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lightweight scripting language</a:t>
              </a:r>
              <a:endParaRPr lang="en-IN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08080" y="5679406"/>
              <a:ext cx="3665362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Did all </a:t>
              </a:r>
              <a:r>
                <a:rPr lang="en-US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the heavy weight big data tasks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 flipH="1">
              <a:off x="8763007" y="4146193"/>
              <a:ext cx="1281767" cy="1702490"/>
              <a:chOff x="10080682" y="4341927"/>
              <a:chExt cx="722018" cy="170249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10086563" y="4341927"/>
                <a:ext cx="0" cy="170249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10080682" y="5560462"/>
                <a:ext cx="722018" cy="483955"/>
                <a:chOff x="4977122" y="5871189"/>
                <a:chExt cx="722018" cy="483955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977122" y="5871189"/>
                  <a:ext cx="71613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83002" y="6355144"/>
                  <a:ext cx="71613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Rectangle 2"/>
            <p:cNvSpPr/>
            <p:nvPr/>
          </p:nvSpPr>
          <p:spPr>
            <a:xfrm>
              <a:off x="2677441" y="4456312"/>
              <a:ext cx="6096001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Developed on top of Map Reduce and a Wrapper around MapReduce </a:t>
              </a:r>
            </a:p>
          </p:txBody>
        </p:sp>
        <p:cxnSp>
          <p:nvCxnSpPr>
            <p:cNvPr id="21" name="Straight Connector 20"/>
            <p:cNvCxnSpPr>
              <a:stCxn id="10" idx="3"/>
            </p:cNvCxnSpPr>
            <p:nvPr/>
          </p:nvCxnSpPr>
          <p:spPr>
            <a:xfrm>
              <a:off x="8773442" y="4146193"/>
              <a:ext cx="12608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127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Need for Pig</a:t>
            </a:r>
          </a:p>
        </p:txBody>
      </p:sp>
      <p:sp>
        <p:nvSpPr>
          <p:cNvPr id="8" name="Pentagon 7"/>
          <p:cNvSpPr/>
          <p:nvPr/>
        </p:nvSpPr>
        <p:spPr>
          <a:xfrm>
            <a:off x="1085558" y="1309004"/>
            <a:ext cx="8896642" cy="671565"/>
          </a:xfrm>
          <a:prstGeom prst="homePlate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dirty="0">
                <a:solidFill>
                  <a:schemeClr val="tx1"/>
                </a:solidFill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  <a:t>Java is not a preferred language for many data analysts</a:t>
            </a:r>
          </a:p>
        </p:txBody>
      </p:sp>
      <p:sp>
        <p:nvSpPr>
          <p:cNvPr id="19" name="Oval 18"/>
          <p:cNvSpPr/>
          <p:nvPr/>
        </p:nvSpPr>
        <p:spPr>
          <a:xfrm>
            <a:off x="692834" y="1270149"/>
            <a:ext cx="710419" cy="710419"/>
          </a:xfrm>
          <a:prstGeom prst="ellipse">
            <a:avLst/>
          </a:prstGeom>
          <a:solidFill>
            <a:srgbClr val="F8CBA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819443" y="139675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4147642" y="2417093"/>
            <a:ext cx="2834355" cy="2999816"/>
            <a:chOff x="4147642" y="2417093"/>
            <a:chExt cx="2834355" cy="299981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81239" y="3316151"/>
              <a:ext cx="2100758" cy="2100758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 flipH="1">
              <a:off x="4147642" y="2417093"/>
              <a:ext cx="1524000" cy="1245047"/>
              <a:chOff x="8001000" y="3983367"/>
              <a:chExt cx="1524696" cy="98776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382174" y="4072350"/>
                <a:ext cx="762348" cy="699640"/>
              </a:xfrm>
              <a:prstGeom prst="rect">
                <a:avLst/>
              </a:prstGeom>
            </p:spPr>
          </p:pic>
          <p:sp>
            <p:nvSpPr>
              <p:cNvPr id="28" name="Cloud Callout 27"/>
              <p:cNvSpPr/>
              <p:nvPr/>
            </p:nvSpPr>
            <p:spPr>
              <a:xfrm>
                <a:off x="8001000" y="3983367"/>
                <a:ext cx="1524696" cy="987763"/>
              </a:xfrm>
              <a:prstGeom prst="cloudCallout">
                <a:avLst/>
              </a:prstGeom>
              <a:noFill/>
              <a:ln>
                <a:solidFill>
                  <a:srgbClr val="607D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6728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Need for Pig</a:t>
            </a:r>
          </a:p>
        </p:txBody>
      </p:sp>
      <p:sp>
        <p:nvSpPr>
          <p:cNvPr id="8" name="Pentagon 7"/>
          <p:cNvSpPr/>
          <p:nvPr/>
        </p:nvSpPr>
        <p:spPr>
          <a:xfrm>
            <a:off x="1045698" y="1289091"/>
            <a:ext cx="8936501" cy="671565"/>
          </a:xfrm>
          <a:prstGeom prst="homePlat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dirty="0">
                <a:solidFill>
                  <a:schemeClr val="tx1"/>
                </a:solidFill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  <a:t>200 Java LOC ~ 10 Pig LOC</a:t>
            </a:r>
          </a:p>
        </p:txBody>
      </p:sp>
      <p:sp>
        <p:nvSpPr>
          <p:cNvPr id="19" name="Oval 18"/>
          <p:cNvSpPr/>
          <p:nvPr/>
        </p:nvSpPr>
        <p:spPr>
          <a:xfrm>
            <a:off x="652975" y="1250236"/>
            <a:ext cx="710419" cy="710419"/>
          </a:xfrm>
          <a:prstGeom prst="ellipse">
            <a:avLst/>
          </a:prstGeom>
          <a:solidFill>
            <a:srgbClr val="9DC3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779584" y="1376845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7210" y="2308374"/>
            <a:ext cx="1277580" cy="12620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7851" y="4955204"/>
            <a:ext cx="1496299" cy="1447800"/>
          </a:xfrm>
          <a:prstGeom prst="rect">
            <a:avLst/>
          </a:prstGeom>
        </p:spPr>
      </p:pic>
      <p:sp>
        <p:nvSpPr>
          <p:cNvPr id="25" name="Pentagon 24"/>
          <p:cNvSpPr/>
          <p:nvPr/>
        </p:nvSpPr>
        <p:spPr>
          <a:xfrm>
            <a:off x="1105486" y="3918138"/>
            <a:ext cx="8876713" cy="671565"/>
          </a:xfrm>
          <a:prstGeom prst="homePlate">
            <a:avLst/>
          </a:prstGeom>
          <a:solidFill>
            <a:srgbClr val="72D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dirty="0">
                <a:solidFill>
                  <a:schemeClr val="tx1"/>
                </a:solidFill>
                <a:latin typeface="Gisha" panose="020B0502040204020203" pitchFamily="34" charset="-79"/>
                <a:ea typeface="Tahoma" panose="020B0604030504040204" pitchFamily="34" charset="0"/>
                <a:cs typeface="Gisha" panose="020B0502040204020203" pitchFamily="34" charset="-79"/>
              </a:rPr>
              <a:t>Many built-in operations are available for common data operations like join, grouping, filtering etc.</a:t>
            </a:r>
          </a:p>
        </p:txBody>
      </p:sp>
      <p:sp>
        <p:nvSpPr>
          <p:cNvPr id="26" name="Oval 25"/>
          <p:cNvSpPr/>
          <p:nvPr/>
        </p:nvSpPr>
        <p:spPr>
          <a:xfrm>
            <a:off x="712763" y="3879283"/>
            <a:ext cx="710419" cy="710419"/>
          </a:xfrm>
          <a:prstGeom prst="ellipse">
            <a:avLst/>
          </a:prstGeom>
          <a:solidFill>
            <a:srgbClr val="72D5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839372" y="400589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124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Need for Pig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0926" y="1111747"/>
            <a:ext cx="745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  <a:defRPr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®"/>
              <a:defRPr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0850" indent="-187325">
              <a:buFont typeface="Symbol" panose="05050102010706020507" pitchFamily="18" charset="2"/>
              <a:buChar char="®"/>
              <a:defRPr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4850" y="1232453"/>
            <a:ext cx="10801350" cy="25908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Less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development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time as compared to Map Reduce (Higher Level of Abstraction)</a:t>
            </a:r>
          </a:p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Can perform ad hoc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Map Reduce jobs on very large data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sets</a:t>
            </a:r>
          </a:p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Java knowledge is optional</a:t>
            </a:r>
          </a:p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Fewer Lines Of Code = Easier Development &amp; Maintenance</a:t>
            </a:r>
          </a:p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Easily extensible </a:t>
            </a:r>
          </a:p>
          <a:p>
            <a:pPr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Easy to Learn and user friendly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439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Pig Latin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0926" y="1111747"/>
            <a:ext cx="745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  <a:defRPr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®"/>
              <a:defRPr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0850" indent="-187325">
              <a:buFont typeface="Symbol" panose="05050102010706020507" pitchFamily="18" charset="2"/>
              <a:buChar char="®"/>
              <a:defRPr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268506"/>
            <a:ext cx="1082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Pig Latin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is a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textual scripting </a:t>
            </a: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language with the following key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properties:</a:t>
            </a:r>
          </a:p>
          <a:p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Ease of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Programming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>
                <a:latin typeface="Gisha" panose="020B0502040204020203" pitchFamily="34" charset="-79"/>
                <a:cs typeface="Gisha" panose="020B0502040204020203" pitchFamily="34" charset="-79"/>
              </a:rPr>
              <a:t>Optimization </a:t>
            </a: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Opportunities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endParaRPr lang="en-US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Gadugi" panose="020B0502040204020203" pitchFamily="34" charset="0"/>
              <a:buChar char="ᗍ"/>
            </a:pPr>
            <a:r>
              <a:rPr lang="en-US" sz="1600" dirty="0" smtClean="0">
                <a:latin typeface="Gisha" panose="020B0502040204020203" pitchFamily="34" charset="-79"/>
                <a:cs typeface="Gisha" panose="020B0502040204020203" pitchFamily="34" charset="-79"/>
              </a:rPr>
              <a:t>Extensibility via UDFs</a:t>
            </a:r>
          </a:p>
          <a:p>
            <a:endParaRPr lang="en-US" sz="16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Pig Latin possess it’s own Data Model</a:t>
            </a:r>
            <a:endParaRPr lang="en-US" sz="1600" dirty="0">
              <a:solidFill>
                <a:srgbClr val="0070C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492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PIG in Hadoop Ecosystem?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43150" y="1828800"/>
            <a:ext cx="7505700" cy="4419600"/>
            <a:chOff x="1181100" y="1752600"/>
            <a:chExt cx="7505700" cy="4419600"/>
          </a:xfrm>
        </p:grpSpPr>
        <p:grpSp>
          <p:nvGrpSpPr>
            <p:cNvPr id="28" name="Group 27"/>
            <p:cNvGrpSpPr/>
            <p:nvPr/>
          </p:nvGrpSpPr>
          <p:grpSpPr>
            <a:xfrm>
              <a:off x="1181100" y="1752600"/>
              <a:ext cx="7505700" cy="4419600"/>
              <a:chOff x="1219200" y="1752600"/>
              <a:chExt cx="7505700" cy="44196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19200" y="1752600"/>
                <a:ext cx="7505700" cy="4419600"/>
              </a:xfrm>
              <a:prstGeom prst="rect">
                <a:avLst/>
              </a:prstGeom>
              <a:solidFill>
                <a:srgbClr val="F4EC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33850" y="1769083"/>
                <a:ext cx="2362200" cy="5334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Hadoop</a:t>
                </a:r>
                <a:endParaRPr lang="en-IN" sz="16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46200" y="2534242"/>
                <a:ext cx="1168400" cy="337392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Oozie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95800" y="2510355"/>
                <a:ext cx="1638300" cy="970959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Hive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641600" y="2553589"/>
                <a:ext cx="1638300" cy="95161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PIG</a:t>
                </a:r>
                <a:endParaRPr lang="en-IN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41600" y="3629469"/>
                <a:ext cx="3492500" cy="67672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MapReduce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41600" y="4430458"/>
                <a:ext cx="4787900" cy="67672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YARN (Cluster Management)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41599" y="5231447"/>
                <a:ext cx="5974793" cy="67672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HDFS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509155" y="2510355"/>
                <a:ext cx="1107237" cy="2596824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HBase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27109" y="2510355"/>
                <a:ext cx="1168400" cy="1795835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Spark/</a:t>
                </a:r>
              </a:p>
              <a:p>
                <a:pPr algn="ctr"/>
                <a:r>
                  <a:rPr lang="en-IN" dirty="0" smtClean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Giraph</a:t>
                </a:r>
                <a:endParaRPr lang="en-IN" dirty="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2514600" y="2539894"/>
              <a:ext cx="1816099" cy="9757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6693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 Data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62200" y="1219200"/>
            <a:ext cx="7072458" cy="4976627"/>
            <a:chOff x="2362200" y="1142581"/>
            <a:chExt cx="7072458" cy="520564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898429" y="1977489"/>
              <a:ext cx="0" cy="3581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612429" y="3738597"/>
              <a:ext cx="4572000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022130" y="3120489"/>
              <a:ext cx="1752600" cy="121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180256" y="3454786"/>
              <a:ext cx="142886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Gisha" panose="020B0502040204020203" pitchFamily="34" charset="-79"/>
                  <a:cs typeface="Gisha" panose="020B0502040204020203" pitchFamily="34" charset="-79"/>
                </a:rPr>
                <a:t>Data </a:t>
              </a:r>
              <a:r>
                <a:rPr lang="en-US" sz="16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Model Types</a:t>
              </a:r>
              <a:endParaRPr lang="en-US" sz="16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362200" y="3335420"/>
              <a:ext cx="1250229" cy="789338"/>
              <a:chOff x="2407371" y="2639662"/>
              <a:chExt cx="1250229" cy="789338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407371" y="2639662"/>
                <a:ext cx="1250229" cy="7893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33953" y="2833089"/>
                <a:ext cx="1196351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Atom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69575" y="1142581"/>
              <a:ext cx="1250229" cy="789338"/>
              <a:chOff x="2407371" y="2639662"/>
              <a:chExt cx="1250229" cy="789338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407371" y="2639662"/>
                <a:ext cx="1250229" cy="7893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33953" y="2852548"/>
                <a:ext cx="1196351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Tuple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84429" y="3334233"/>
              <a:ext cx="1250229" cy="789338"/>
              <a:chOff x="2407371" y="2639662"/>
              <a:chExt cx="1250229" cy="78933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407371" y="2639662"/>
                <a:ext cx="1250229" cy="7893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33953" y="2852548"/>
                <a:ext cx="1196351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Bag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69576" y="5558889"/>
              <a:ext cx="1250229" cy="789338"/>
              <a:chOff x="2407371" y="2639662"/>
              <a:chExt cx="1250229" cy="789338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407371" y="2639662"/>
                <a:ext cx="1250229" cy="7893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33953" y="2852548"/>
                <a:ext cx="1196351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Gisha" panose="020B0502040204020203" pitchFamily="34" charset="-79"/>
                    <a:cs typeface="Gisha" panose="020B0502040204020203" pitchFamily="34" charset="-79"/>
                  </a:rPr>
                  <a:t>Map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894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buClr>
            <a:srgbClr val="663300"/>
          </a:buClr>
          <a:buSzPct val="110000"/>
          <a:defRPr sz="2200" b="1" dirty="0" smtClean="0">
            <a:solidFill>
              <a:srgbClr val="5F5F5F"/>
            </a:solidFill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buClr>
            <a:srgbClr val="663300"/>
          </a:buClr>
          <a:buSzPct val="110000"/>
          <a:defRPr sz="2200" b="1" dirty="0" smtClean="0">
            <a:solidFill>
              <a:srgbClr val="5F5F5F"/>
            </a:solidFill>
            <a:latin typeface="Calibr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indent="-342900">
          <a:spcBef>
            <a:spcPct val="20000"/>
          </a:spcBef>
          <a:buClr>
            <a:srgbClr val="663300"/>
          </a:buClr>
          <a:buSzPct val="110000"/>
          <a:defRPr sz="2200" b="1" dirty="0" smtClean="0">
            <a:solidFill>
              <a:srgbClr val="5F5F5F"/>
            </a:solidFill>
            <a:latin typeface="Calibri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14356</TotalTime>
  <Words>642</Words>
  <Application>Microsoft Macintosh PowerPoint</Application>
  <PresentationFormat>Custom</PresentationFormat>
  <Paragraphs>158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3_Office Theme</vt:lpstr>
      <vt:lpstr>4_Office Theme</vt:lpstr>
      <vt:lpstr>2_Office Theme</vt:lpstr>
      <vt:lpstr>Slide 1</vt:lpstr>
      <vt:lpstr>What is PIG</vt:lpstr>
      <vt:lpstr>PIG Background</vt:lpstr>
      <vt:lpstr>Need for Pig</vt:lpstr>
      <vt:lpstr>Need for Pig</vt:lpstr>
      <vt:lpstr>Need for Pig</vt:lpstr>
      <vt:lpstr>Pig Latin</vt:lpstr>
      <vt:lpstr>Where is PIG in Hadoop Ecosystem?</vt:lpstr>
      <vt:lpstr>Pig Data Model</vt:lpstr>
      <vt:lpstr>Pig Data Model</vt:lpstr>
      <vt:lpstr>Pig Data Types Mapping Table</vt:lpstr>
      <vt:lpstr>Pig Operations</vt:lpstr>
      <vt:lpstr>Slide 13</vt:lpstr>
    </vt:vector>
  </TitlesOfParts>
  <Company>Gap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Dhyani</dc:creator>
  <cp:lastModifiedBy>admin</cp:lastModifiedBy>
  <cp:revision>1343</cp:revision>
  <dcterms:created xsi:type="dcterms:W3CDTF">2014-10-31T03:37:43Z</dcterms:created>
  <dcterms:modified xsi:type="dcterms:W3CDTF">2016-04-29T16:35:59Z</dcterms:modified>
</cp:coreProperties>
</file>