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pathak" userId="488e60ca2b0d3feb" providerId="LiveId" clId="{363D158A-AD4B-4162-92C1-1B2C236B4875}"/>
    <pc:docChg chg="custSel modSld">
      <pc:chgData name="aishwarya pathak" userId="488e60ca2b0d3feb" providerId="LiveId" clId="{363D158A-AD4B-4162-92C1-1B2C236B4875}" dt="2025-01-02T15:18:35.996" v="5" actId="14100"/>
      <pc:docMkLst>
        <pc:docMk/>
      </pc:docMkLst>
      <pc:sldChg chg="addSp delSp modSp mod">
        <pc:chgData name="aishwarya pathak" userId="488e60ca2b0d3feb" providerId="LiveId" clId="{363D158A-AD4B-4162-92C1-1B2C236B4875}" dt="2025-01-02T15:18:35.996" v="5" actId="14100"/>
        <pc:sldMkLst>
          <pc:docMk/>
          <pc:sldMk cId="1352362467" sldId="266"/>
        </pc:sldMkLst>
        <pc:picChg chg="add mod">
          <ac:chgData name="aishwarya pathak" userId="488e60ca2b0d3feb" providerId="LiveId" clId="{363D158A-AD4B-4162-92C1-1B2C236B4875}" dt="2025-01-02T15:18:35.996" v="5" actId="14100"/>
          <ac:picMkLst>
            <pc:docMk/>
            <pc:sldMk cId="1352362467" sldId="266"/>
            <ac:picMk id="3" creationId="{34511207-6319-FCE1-908C-4B85775D41DD}"/>
          </ac:picMkLst>
        </pc:picChg>
        <pc:picChg chg="del">
          <ac:chgData name="aishwarya pathak" userId="488e60ca2b0d3feb" providerId="LiveId" clId="{363D158A-AD4B-4162-92C1-1B2C236B4875}" dt="2025-01-02T15:15:14.614" v="0" actId="478"/>
          <ac:picMkLst>
            <pc:docMk/>
            <pc:sldMk cId="1352362467" sldId="266"/>
            <ac:picMk id="5" creationId="{80EFBCC8-1CEF-AA1D-D4B4-7056B423FD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639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815" y="1356416"/>
            <a:ext cx="7711126" cy="1971640"/>
          </a:xfrm>
        </p:spPr>
        <p:txBody>
          <a:bodyPr>
            <a:normAutofit/>
          </a:bodyPr>
          <a:lstStyle/>
          <a:p>
            <a:r>
              <a:rPr sz="6600" dirty="0"/>
              <a:t>OTP Verification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15" y="3529944"/>
            <a:ext cx="7711126" cy="996361"/>
          </a:xfrm>
        </p:spPr>
        <p:txBody>
          <a:bodyPr>
            <a:normAutofit/>
          </a:bodyPr>
          <a:lstStyle/>
          <a:p>
            <a:r>
              <a:rPr sz="2800" dirty="0"/>
              <a:t>Python Capstone Project</a:t>
            </a:r>
          </a:p>
          <a:p>
            <a:r>
              <a:rPr sz="2800" dirty="0"/>
              <a:t>By: Aishwarya Pathak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FF273-227F-DC31-D7C0-E5E805BF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5" y="292232"/>
            <a:ext cx="8418684" cy="62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15" y="764373"/>
            <a:ext cx="8851769" cy="1293028"/>
          </a:xfrm>
        </p:spPr>
        <p:txBody>
          <a:bodyPr/>
          <a:lstStyle/>
          <a:p>
            <a:pPr algn="l"/>
            <a:r>
              <a:rPr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15" y="2194560"/>
            <a:ext cx="8851769" cy="1802405"/>
          </a:xfrm>
        </p:spPr>
        <p:txBody>
          <a:bodyPr/>
          <a:lstStyle/>
          <a:p>
            <a:r>
              <a:rPr dirty="0"/>
              <a:t>Correct OTP entry: Access granted.</a:t>
            </a:r>
          </a:p>
          <a:p>
            <a:r>
              <a:rPr dirty="0"/>
              <a:t>Incorrect OTP entry: Retry up to 3 attempts.</a:t>
            </a:r>
          </a:p>
          <a:p>
            <a:r>
              <a:rPr dirty="0"/>
              <a:t>Invalid email: Error message displayed.</a:t>
            </a:r>
          </a:p>
          <a:p>
            <a:r>
              <a:rPr dirty="0"/>
              <a:t>Max attempts exceeded: Access denied.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9D50-4D5E-EE86-1784-014ECB91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" y="4374036"/>
            <a:ext cx="8851769" cy="2267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l"/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59"/>
            <a:ext cx="7955280" cy="3899067"/>
          </a:xfrm>
        </p:spPr>
        <p:txBody>
          <a:bodyPr>
            <a:normAutofit/>
          </a:bodyPr>
          <a:lstStyle/>
          <a:p>
            <a:r>
              <a:rPr sz="2800" dirty="0"/>
              <a:t>The OTP Verification System provides a secure method for verifying user access.</a:t>
            </a:r>
          </a:p>
          <a:p>
            <a:r>
              <a:rPr sz="2800" dirty="0"/>
              <a:t>Random OTP generation.</a:t>
            </a:r>
          </a:p>
          <a:p>
            <a:r>
              <a:rPr sz="2800" dirty="0"/>
              <a:t>Simulated email sending.</a:t>
            </a:r>
          </a:p>
          <a:p>
            <a:r>
              <a:rPr sz="2800" dirty="0"/>
              <a:t>Effective OTP validation and retry mechanism.</a:t>
            </a:r>
          </a:p>
          <a:p>
            <a:r>
              <a:rPr sz="2800" dirty="0"/>
              <a:t>Future improvements: Secure email integration, better 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730" y="764373"/>
            <a:ext cx="7870910" cy="1293028"/>
          </a:xfrm>
        </p:spPr>
        <p:txBody>
          <a:bodyPr/>
          <a:lstStyle/>
          <a:p>
            <a:pPr algn="l"/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37620"/>
            <a:ext cx="7955280" cy="3046743"/>
          </a:xfrm>
        </p:spPr>
        <p:txBody>
          <a:bodyPr>
            <a:normAutofit/>
          </a:bodyPr>
          <a:lstStyle/>
          <a:p>
            <a:r>
              <a:rPr sz="2400" dirty="0"/>
              <a:t>The project involves developing a secure OTP verification system using Python.</a:t>
            </a:r>
          </a:p>
          <a:p>
            <a:r>
              <a:rPr sz="2400" dirty="0"/>
              <a:t>This system will:</a:t>
            </a:r>
          </a:p>
          <a:p>
            <a:pPr marL="0" indent="0">
              <a:buNone/>
            </a:pPr>
            <a:r>
              <a:rPr sz="2400" dirty="0"/>
              <a:t>- Generate a 6-digit OTP</a:t>
            </a:r>
          </a:p>
          <a:p>
            <a:pPr marL="0" indent="0">
              <a:buNone/>
            </a:pPr>
            <a:r>
              <a:rPr sz="2400" dirty="0"/>
              <a:t>- Send the OTP to the user’s email</a:t>
            </a:r>
          </a:p>
          <a:p>
            <a:pPr marL="0" indent="0">
              <a:buNone/>
            </a:pPr>
            <a:r>
              <a:rPr sz="2400" dirty="0"/>
              <a:t>- Verify the OTP entered by the user</a:t>
            </a:r>
          </a:p>
          <a:p>
            <a:pPr marL="0" indent="0">
              <a:buNone/>
            </a:pPr>
            <a:r>
              <a:rPr sz="2400" dirty="0"/>
              <a:t>- Provide retry options on incorrect OTP input.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57" y="764373"/>
            <a:ext cx="7861483" cy="1293028"/>
          </a:xfrm>
        </p:spPr>
        <p:txBody>
          <a:bodyPr/>
          <a:lstStyle/>
          <a:p>
            <a:pPr algn="l"/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57" y="2816729"/>
            <a:ext cx="7955280" cy="2462281"/>
          </a:xfrm>
        </p:spPr>
        <p:txBody>
          <a:bodyPr>
            <a:normAutofit/>
          </a:bodyPr>
          <a:lstStyle/>
          <a:p>
            <a:r>
              <a:rPr sz="2800" dirty="0"/>
              <a:t>Generate a random OTP.</a:t>
            </a:r>
          </a:p>
          <a:p>
            <a:r>
              <a:rPr sz="2800" dirty="0"/>
              <a:t>Simulate sending OTP to the user's email.</a:t>
            </a:r>
          </a:p>
          <a:p>
            <a:r>
              <a:rPr sz="2800" dirty="0"/>
              <a:t>Validate the OTP entered by the user.</a:t>
            </a:r>
          </a:p>
          <a:p>
            <a:r>
              <a:rPr sz="2800" dirty="0"/>
              <a:t>Provide clear user interaction with error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l"/>
            <a:r>
              <a:rPr dirty="0"/>
              <a:t>System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43353"/>
            <a:ext cx="7955280" cy="2877061"/>
          </a:xfrm>
        </p:spPr>
        <p:txBody>
          <a:bodyPr>
            <a:normAutofit/>
          </a:bodyPr>
          <a:lstStyle/>
          <a:p>
            <a:r>
              <a:rPr sz="2400" dirty="0"/>
              <a:t>The system is designed with the following functions:</a:t>
            </a:r>
          </a:p>
          <a:p>
            <a:pPr marL="0" indent="0">
              <a:buNone/>
            </a:pPr>
            <a:r>
              <a:rPr sz="2400" dirty="0"/>
              <a:t>1. Generate OTP (Random 6-digit number)</a:t>
            </a:r>
          </a:p>
          <a:p>
            <a:pPr marL="0" indent="0">
              <a:buNone/>
            </a:pPr>
            <a:r>
              <a:rPr sz="2400" dirty="0"/>
              <a:t>2. Simulate Email Sending (via SMTP)</a:t>
            </a:r>
          </a:p>
          <a:p>
            <a:pPr marL="0" indent="0">
              <a:buNone/>
            </a:pPr>
            <a:r>
              <a:rPr sz="2400" dirty="0"/>
              <a:t>3. Verify OTP entered by the user</a:t>
            </a:r>
          </a:p>
          <a:p>
            <a:pPr marL="0" indent="0">
              <a:buNone/>
            </a:pPr>
            <a:r>
              <a:rPr sz="2400" dirty="0"/>
              <a:t>4. Retry mechanism for incorrect OTP input</a:t>
            </a:r>
          </a:p>
          <a:p>
            <a:r>
              <a:rPr sz="2400" dirty="0"/>
              <a:t>Error handling for invalid email addresses.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13" y="764373"/>
            <a:ext cx="8389856" cy="1293028"/>
          </a:xfrm>
        </p:spPr>
        <p:txBody>
          <a:bodyPr>
            <a:normAutofit/>
          </a:bodyPr>
          <a:lstStyle/>
          <a:p>
            <a:pPr algn="l"/>
            <a:r>
              <a:rPr dirty="0"/>
              <a:t>Code Walkthrough - OTP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365" y="2457096"/>
            <a:ext cx="8512404" cy="1943807"/>
          </a:xfrm>
        </p:spPr>
        <p:txBody>
          <a:bodyPr>
            <a:normAutofit/>
          </a:bodyPr>
          <a:lstStyle/>
          <a:p>
            <a:r>
              <a:rPr sz="2400" dirty="0"/>
              <a:t>OTP is generated using Python's `</a:t>
            </a:r>
            <a:r>
              <a:rPr sz="2400" dirty="0" err="1"/>
              <a:t>random.randint</a:t>
            </a:r>
            <a:r>
              <a:rPr sz="2400" dirty="0"/>
              <a:t>()`.</a:t>
            </a:r>
          </a:p>
          <a:p>
            <a:r>
              <a:rPr sz="2400" dirty="0"/>
              <a:t>A 6-digit random number between 100000 and 999999 is created.</a:t>
            </a:r>
          </a:p>
          <a:p>
            <a:r>
              <a:rPr sz="2400" dirty="0"/>
              <a:t>This OTP is returned and used for verification.</a:t>
            </a:r>
            <a:endParaRPr lang="en-IN" sz="2400" dirty="0"/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ED504-F9B0-D4EB-3608-FC93E70B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5" y="4818440"/>
            <a:ext cx="8512404" cy="1180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0" y="764373"/>
            <a:ext cx="7842630" cy="1293028"/>
          </a:xfrm>
        </p:spPr>
        <p:txBody>
          <a:bodyPr/>
          <a:lstStyle/>
          <a:p>
            <a:pPr algn="l"/>
            <a:r>
              <a:rPr dirty="0"/>
              <a:t>Code Walkthrough - Sending OTP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07670"/>
            <a:ext cx="7955280" cy="3499230"/>
          </a:xfrm>
        </p:spPr>
        <p:txBody>
          <a:bodyPr>
            <a:noAutofit/>
          </a:bodyPr>
          <a:lstStyle/>
          <a:p>
            <a:r>
              <a:rPr sz="2800" dirty="0"/>
              <a:t>OTP is sent via email using Gmail's SMTP server.</a:t>
            </a:r>
          </a:p>
          <a:p>
            <a:r>
              <a:rPr sz="2800" dirty="0"/>
              <a:t>Email validation is done using `</a:t>
            </a:r>
            <a:r>
              <a:rPr sz="2800" dirty="0" err="1"/>
              <a:t>email_validator</a:t>
            </a:r>
            <a:r>
              <a:rPr sz="2800" dirty="0"/>
              <a:t>`.</a:t>
            </a:r>
          </a:p>
          <a:p>
            <a:r>
              <a:rPr sz="2800" dirty="0"/>
              <a:t>An app password is used for Gmail authentication.</a:t>
            </a:r>
          </a:p>
          <a:p>
            <a:r>
              <a:rPr sz="2800" dirty="0"/>
              <a:t>Error handling for invalid email addresses and other exceptions.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11207-6319-FCE1-908C-4B85775D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282849"/>
            <a:ext cx="8059917" cy="62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46" y="764373"/>
            <a:ext cx="8319152" cy="1293028"/>
          </a:xfrm>
        </p:spPr>
        <p:txBody>
          <a:bodyPr>
            <a:normAutofit/>
          </a:bodyPr>
          <a:lstStyle/>
          <a:p>
            <a:pPr algn="l"/>
            <a:r>
              <a:rPr dirty="0"/>
              <a:t>Code Walkthrough - OTP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45" y="2194560"/>
            <a:ext cx="8319153" cy="2509415"/>
          </a:xfrm>
        </p:spPr>
        <p:txBody>
          <a:bodyPr/>
          <a:lstStyle/>
          <a:p>
            <a:r>
              <a:rPr dirty="0"/>
              <a:t>The user is prompted to enter the OTP.</a:t>
            </a:r>
          </a:p>
          <a:p>
            <a:r>
              <a:rPr dirty="0"/>
              <a:t>OTP entered by the user is compared with the generated OTP.</a:t>
            </a:r>
          </a:p>
          <a:p>
            <a:r>
              <a:rPr dirty="0"/>
              <a:t>Access is granted if the OTP matches, else user is allowed retries.</a:t>
            </a:r>
          </a:p>
          <a:p>
            <a:r>
              <a:rPr dirty="0"/>
              <a:t>Max 3 attempts to enter the correct OTP.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AF469-5B08-EB34-5D68-7F7ED107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6" y="5002465"/>
            <a:ext cx="8319154" cy="10574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764373"/>
            <a:ext cx="7955280" cy="1293028"/>
          </a:xfrm>
        </p:spPr>
        <p:txBody>
          <a:bodyPr>
            <a:normAutofit/>
          </a:bodyPr>
          <a:lstStyle/>
          <a:p>
            <a:pPr algn="l"/>
            <a:r>
              <a:rPr dirty="0"/>
              <a:t>Error Handling and 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94181"/>
            <a:ext cx="7955280" cy="2424574"/>
          </a:xfrm>
        </p:spPr>
        <p:txBody>
          <a:bodyPr>
            <a:normAutofit/>
          </a:bodyPr>
          <a:lstStyle/>
          <a:p>
            <a:r>
              <a:rPr sz="2800" dirty="0"/>
              <a:t>Invalid email address is handled with a clear error message.</a:t>
            </a:r>
          </a:p>
          <a:p>
            <a:r>
              <a:rPr sz="2800" dirty="0"/>
              <a:t>Incorrect OTP entries result in retry prompts.</a:t>
            </a:r>
          </a:p>
          <a:p>
            <a:r>
              <a:rPr sz="2800" dirty="0"/>
              <a:t>User is informed if maximum attempts are reached.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51</TotalTime>
  <Words>375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OTP Verification System</vt:lpstr>
      <vt:lpstr>Problem Statement</vt:lpstr>
      <vt:lpstr>Project Objectives</vt:lpstr>
      <vt:lpstr>System Design Overview</vt:lpstr>
      <vt:lpstr>Code Walkthrough - OTP Generation</vt:lpstr>
      <vt:lpstr>Code Walkthrough - Sending OTP</vt:lpstr>
      <vt:lpstr>PowerPoint Presentation</vt:lpstr>
      <vt:lpstr>Code Walkthrough - OTP Verification</vt:lpstr>
      <vt:lpstr>Error Handling and User Interaction</vt:lpstr>
      <vt:lpstr>PowerPoint Presentation</vt:lpstr>
      <vt:lpstr>Test Cases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aishwarya pathak</cp:lastModifiedBy>
  <cp:revision>2</cp:revision>
  <dcterms:created xsi:type="dcterms:W3CDTF">2013-01-27T09:14:16Z</dcterms:created>
  <dcterms:modified xsi:type="dcterms:W3CDTF">2025-01-02T15:20:00Z</dcterms:modified>
  <cp:category/>
</cp:coreProperties>
</file>