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60" r:id="rId4"/>
    <p:sldId id="263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pathak" userId="488e60ca2b0d3feb" providerId="LiveId" clId="{7746CB11-9153-423F-9F43-2D09B7379157}"/>
    <pc:docChg chg="custSel addSld delSld modSld">
      <pc:chgData name="aishwarya pathak" userId="488e60ca2b0d3feb" providerId="LiveId" clId="{7746CB11-9153-423F-9F43-2D09B7379157}" dt="2025-01-03T19:14:51.211" v="529" actId="1035"/>
      <pc:docMkLst>
        <pc:docMk/>
      </pc:docMkLst>
      <pc:sldChg chg="modSp mod">
        <pc:chgData name="aishwarya pathak" userId="488e60ca2b0d3feb" providerId="LiveId" clId="{7746CB11-9153-423F-9F43-2D09B7379157}" dt="2025-01-03T12:30:54.948" v="376" actId="14100"/>
        <pc:sldMkLst>
          <pc:docMk/>
          <pc:sldMk cId="0" sldId="256"/>
        </pc:sldMkLst>
        <pc:spChg chg="mod">
          <ac:chgData name="aishwarya pathak" userId="488e60ca2b0d3feb" providerId="LiveId" clId="{7746CB11-9153-423F-9F43-2D09B7379157}" dt="2025-01-03T12:30:54.948" v="376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aishwarya pathak" userId="488e60ca2b0d3feb" providerId="LiveId" clId="{7746CB11-9153-423F-9F43-2D09B7379157}" dt="2025-01-03T12:30:42.124" v="375" actId="1076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aishwarya pathak" userId="488e60ca2b0d3feb" providerId="LiveId" clId="{7746CB11-9153-423F-9F43-2D09B7379157}" dt="2025-01-03T12:31:13.558" v="378" actId="1076"/>
        <pc:sldMkLst>
          <pc:docMk/>
          <pc:sldMk cId="0" sldId="257"/>
        </pc:sldMkLst>
        <pc:spChg chg="mod">
          <ac:chgData name="aishwarya pathak" userId="488e60ca2b0d3feb" providerId="LiveId" clId="{7746CB11-9153-423F-9F43-2D09B7379157}" dt="2025-01-03T12:31:13.558" v="378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aishwarya pathak" userId="488e60ca2b0d3feb" providerId="LiveId" clId="{7746CB11-9153-423F-9F43-2D09B7379157}" dt="2025-01-03T12:31:10.149" v="377" actId="1076"/>
          <ac:spMkLst>
            <pc:docMk/>
            <pc:sldMk cId="0" sldId="257"/>
            <ac:spMk id="5" creationId="{DB3DB9FB-9A2F-432F-4BBA-92014F93444B}"/>
          </ac:spMkLst>
        </pc:spChg>
      </pc:sldChg>
      <pc:sldChg chg="del">
        <pc:chgData name="aishwarya pathak" userId="488e60ca2b0d3feb" providerId="LiveId" clId="{7746CB11-9153-423F-9F43-2D09B7379157}" dt="2025-01-03T08:02:13.030" v="188" actId="47"/>
        <pc:sldMkLst>
          <pc:docMk/>
          <pc:sldMk cId="0" sldId="259"/>
        </pc:sldMkLst>
      </pc:sldChg>
      <pc:sldChg chg="modSp mod">
        <pc:chgData name="aishwarya pathak" userId="488e60ca2b0d3feb" providerId="LiveId" clId="{7746CB11-9153-423F-9F43-2D09B7379157}" dt="2025-01-03T12:31:29.864" v="380" actId="1076"/>
        <pc:sldMkLst>
          <pc:docMk/>
          <pc:sldMk cId="0" sldId="260"/>
        </pc:sldMkLst>
        <pc:spChg chg="mod">
          <ac:chgData name="aishwarya pathak" userId="488e60ca2b0d3feb" providerId="LiveId" clId="{7746CB11-9153-423F-9F43-2D09B7379157}" dt="2025-01-03T12:31:29.864" v="380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aishwarya pathak" userId="488e60ca2b0d3feb" providerId="LiveId" clId="{7746CB11-9153-423F-9F43-2D09B7379157}" dt="2025-01-03T08:57:23.245" v="300" actId="14100"/>
          <ac:spMkLst>
            <pc:docMk/>
            <pc:sldMk cId="0" sldId="260"/>
            <ac:spMk id="7" creationId="{74F71E5A-B247-26E7-7B0D-21FAE9E61EDE}"/>
          </ac:spMkLst>
        </pc:spChg>
        <pc:spChg chg="mod">
          <ac:chgData name="aishwarya pathak" userId="488e60ca2b0d3feb" providerId="LiveId" clId="{7746CB11-9153-423F-9F43-2D09B7379157}" dt="2025-01-03T08:57:26.392" v="301" actId="14100"/>
          <ac:spMkLst>
            <pc:docMk/>
            <pc:sldMk cId="0" sldId="260"/>
            <ac:spMk id="8" creationId="{B9E6CBF2-9A6E-B4E9-AAFD-9CF12EE58DE1}"/>
          </ac:spMkLst>
        </pc:spChg>
        <pc:spChg chg="mod">
          <ac:chgData name="aishwarya pathak" userId="488e60ca2b0d3feb" providerId="LiveId" clId="{7746CB11-9153-423F-9F43-2D09B7379157}" dt="2025-01-03T08:57:29.763" v="302" actId="14100"/>
          <ac:spMkLst>
            <pc:docMk/>
            <pc:sldMk cId="0" sldId="260"/>
            <ac:spMk id="11" creationId="{6484E8B4-A7C2-DFEE-7698-16729C4C631F}"/>
          </ac:spMkLst>
        </pc:spChg>
        <pc:picChg chg="mod">
          <ac:chgData name="aishwarya pathak" userId="488e60ca2b0d3feb" providerId="LiveId" clId="{7746CB11-9153-423F-9F43-2D09B7379157}" dt="2025-01-03T08:57:49.494" v="305" actId="14100"/>
          <ac:picMkLst>
            <pc:docMk/>
            <pc:sldMk cId="0" sldId="260"/>
            <ac:picMk id="5" creationId="{B19ED504-F9B0-D4EB-3608-FC93E70BF4D2}"/>
          </ac:picMkLst>
        </pc:picChg>
        <pc:picChg chg="mod">
          <ac:chgData name="aishwarya pathak" userId="488e60ca2b0d3feb" providerId="LiveId" clId="{7746CB11-9153-423F-9F43-2D09B7379157}" dt="2025-01-03T11:08:11" v="373" actId="1076"/>
          <ac:picMkLst>
            <pc:docMk/>
            <pc:sldMk cId="0" sldId="260"/>
            <ac:picMk id="9" creationId="{410DAB82-AA46-1519-6625-F76127DE7277}"/>
          </ac:picMkLst>
        </pc:picChg>
        <pc:picChg chg="mod">
          <ac:chgData name="aishwarya pathak" userId="488e60ca2b0d3feb" providerId="LiveId" clId="{7746CB11-9153-423F-9F43-2D09B7379157}" dt="2025-01-03T08:58:00.668" v="307" actId="14100"/>
          <ac:picMkLst>
            <pc:docMk/>
            <pc:sldMk cId="0" sldId="260"/>
            <ac:picMk id="12" creationId="{9CCEE7B1-0D1A-BF99-558C-FF73106A26A8}"/>
          </ac:picMkLst>
        </pc:picChg>
      </pc:sldChg>
      <pc:sldChg chg="addSp modSp mod">
        <pc:chgData name="aishwarya pathak" userId="488e60ca2b0d3feb" providerId="LiveId" clId="{7746CB11-9153-423F-9F43-2D09B7379157}" dt="2025-01-03T12:32:00.487" v="385" actId="14100"/>
        <pc:sldMkLst>
          <pc:docMk/>
          <pc:sldMk cId="0" sldId="263"/>
        </pc:sldMkLst>
        <pc:spChg chg="mod">
          <ac:chgData name="aishwarya pathak" userId="488e60ca2b0d3feb" providerId="LiveId" clId="{7746CB11-9153-423F-9F43-2D09B7379157}" dt="2025-01-03T12:32:00.487" v="385" actId="14100"/>
          <ac:spMkLst>
            <pc:docMk/>
            <pc:sldMk cId="0" sldId="263"/>
            <ac:spMk id="2" creationId="{00000000-0000-0000-0000-000000000000}"/>
          </ac:spMkLst>
        </pc:spChg>
        <pc:spChg chg="mod">
          <ac:chgData name="aishwarya pathak" userId="488e60ca2b0d3feb" providerId="LiveId" clId="{7746CB11-9153-423F-9F43-2D09B7379157}" dt="2025-01-03T09:01:11.647" v="343" actId="27636"/>
          <ac:spMkLst>
            <pc:docMk/>
            <pc:sldMk cId="0" sldId="263"/>
            <ac:spMk id="3" creationId="{00000000-0000-0000-0000-000000000000}"/>
          </ac:spMkLst>
        </pc:spChg>
        <pc:picChg chg="add mod">
          <ac:chgData name="aishwarya pathak" userId="488e60ca2b0d3feb" providerId="LiveId" clId="{7746CB11-9153-423F-9F43-2D09B7379157}" dt="2025-01-03T11:07:35.508" v="371" actId="1076"/>
          <ac:picMkLst>
            <pc:docMk/>
            <pc:sldMk cId="0" sldId="263"/>
            <ac:picMk id="7" creationId="{85A4CD08-A19D-B2E1-C1C8-121A31412432}"/>
          </ac:picMkLst>
        </pc:picChg>
      </pc:sldChg>
      <pc:sldChg chg="del">
        <pc:chgData name="aishwarya pathak" userId="488e60ca2b0d3feb" providerId="LiveId" clId="{7746CB11-9153-423F-9F43-2D09B7379157}" dt="2025-01-03T08:55:09.060" v="259" actId="47"/>
        <pc:sldMkLst>
          <pc:docMk/>
          <pc:sldMk cId="0" sldId="264"/>
        </pc:sldMkLst>
      </pc:sldChg>
      <pc:sldChg chg="modSp mod">
        <pc:chgData name="aishwarya pathak" userId="488e60ca2b0d3feb" providerId="LiveId" clId="{7746CB11-9153-423F-9F43-2D09B7379157}" dt="2025-01-03T12:32:26.876" v="387" actId="1076"/>
        <pc:sldMkLst>
          <pc:docMk/>
          <pc:sldMk cId="0" sldId="265"/>
        </pc:sldMkLst>
        <pc:spChg chg="mod">
          <ac:chgData name="aishwarya pathak" userId="488e60ca2b0d3feb" providerId="LiveId" clId="{7746CB11-9153-423F-9F43-2D09B7379157}" dt="2025-01-03T12:32:22.692" v="386" actId="1076"/>
          <ac:spMkLst>
            <pc:docMk/>
            <pc:sldMk cId="0" sldId="265"/>
            <ac:spMk id="2" creationId="{00000000-0000-0000-0000-000000000000}"/>
          </ac:spMkLst>
        </pc:spChg>
        <pc:spChg chg="mod">
          <ac:chgData name="aishwarya pathak" userId="488e60ca2b0d3feb" providerId="LiveId" clId="{7746CB11-9153-423F-9F43-2D09B7379157}" dt="2025-01-03T12:32:26.876" v="387" actId="1076"/>
          <ac:spMkLst>
            <pc:docMk/>
            <pc:sldMk cId="0" sldId="265"/>
            <ac:spMk id="4" creationId="{E4467864-CDDD-5500-4458-69A16752DACE}"/>
          </ac:spMkLst>
        </pc:spChg>
      </pc:sldChg>
      <pc:sldChg chg="modSp new mod">
        <pc:chgData name="aishwarya pathak" userId="488e60ca2b0d3feb" providerId="LiveId" clId="{7746CB11-9153-423F-9F43-2D09B7379157}" dt="2025-01-03T19:14:51.211" v="529" actId="1035"/>
        <pc:sldMkLst>
          <pc:docMk/>
          <pc:sldMk cId="1149426228" sldId="266"/>
        </pc:sldMkLst>
        <pc:spChg chg="mod">
          <ac:chgData name="aishwarya pathak" userId="488e60ca2b0d3feb" providerId="LiveId" clId="{7746CB11-9153-423F-9F43-2D09B7379157}" dt="2025-01-03T12:32:37.508" v="388" actId="1076"/>
          <ac:spMkLst>
            <pc:docMk/>
            <pc:sldMk cId="1149426228" sldId="266"/>
            <ac:spMk id="2" creationId="{17F6ADE9-F6FE-142E-0A0C-ACD4371E9F2C}"/>
          </ac:spMkLst>
        </pc:spChg>
        <pc:spChg chg="mod">
          <ac:chgData name="aishwarya pathak" userId="488e60ca2b0d3feb" providerId="LiveId" clId="{7746CB11-9153-423F-9F43-2D09B7379157}" dt="2025-01-03T19:14:51.211" v="529" actId="1035"/>
          <ac:spMkLst>
            <pc:docMk/>
            <pc:sldMk cId="1149426228" sldId="266"/>
            <ac:spMk id="3" creationId="{329533A5-EFAB-53DD-8BE1-DF1ACA8977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9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2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3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9639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76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74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12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04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0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3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3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7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0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1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6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8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437" y="1402506"/>
            <a:ext cx="7711126" cy="1971640"/>
          </a:xfrm>
        </p:spPr>
        <p:txBody>
          <a:bodyPr>
            <a:normAutofit/>
          </a:bodyPr>
          <a:lstStyle/>
          <a:p>
            <a:r>
              <a:rPr sz="6600" dirty="0"/>
              <a:t>OTP Verification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437" y="3529944"/>
            <a:ext cx="7711126" cy="996361"/>
          </a:xfrm>
        </p:spPr>
        <p:txBody>
          <a:bodyPr>
            <a:normAutofit/>
          </a:bodyPr>
          <a:lstStyle/>
          <a:p>
            <a:r>
              <a:rPr sz="2800" dirty="0"/>
              <a:t>Python Capstone Project</a:t>
            </a:r>
          </a:p>
          <a:p>
            <a:r>
              <a:rPr sz="2800" dirty="0"/>
              <a:t>By: Aishwarya Pathak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45" y="764373"/>
            <a:ext cx="7870910" cy="1293028"/>
          </a:xfrm>
        </p:spPr>
        <p:txBody>
          <a:bodyPr/>
          <a:lstStyle/>
          <a:p>
            <a:r>
              <a:rPr dirty="0"/>
              <a:t>Problem Statement</a:t>
            </a:r>
            <a:r>
              <a:rPr lang="en-IN" dirty="0"/>
              <a:t> &amp; Objectives</a:t>
            </a:r>
            <a:endParaRPr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3DB9FB-9A2F-432F-4BBA-92014F9344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6545" y="2095131"/>
            <a:ext cx="787091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Problem Statement: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Build a secure system to verify users via email.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features: OTP generation, email delivery,  verification, and retry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Generate a random 6-digit OTP.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Simulate email delivery using Gmail’s SMTP server.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Validate OTP entered by the user.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 error handling and retry options for incorrect </a:t>
            </a:r>
            <a:r>
              <a:rPr lang="en-US" altLang="en-US" sz="2400" dirty="0"/>
              <a:t>inputs.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71" y="401270"/>
            <a:ext cx="8531258" cy="809903"/>
          </a:xfrm>
        </p:spPr>
        <p:txBody>
          <a:bodyPr>
            <a:normAutofit/>
          </a:bodyPr>
          <a:lstStyle/>
          <a:p>
            <a:r>
              <a:rPr dirty="0"/>
              <a:t>Code Walkthrough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ED504-F9B0-D4EB-3608-FC93E70BF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272" y="1480763"/>
            <a:ext cx="5806911" cy="86512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74F71E5A-B247-26E7-7B0D-21FAE9E61E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5355" y="1480763"/>
            <a:ext cx="26112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OTP Generation: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/>
              <a:t>Random 6-digit number using Python.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9E6CBF2-9A6E-B4E9-AAFD-9CF12EE58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25" y="2728967"/>
            <a:ext cx="2620652" cy="214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latin typeface="+mj-lt"/>
              </a:rPr>
              <a:t>Sending OTP:</a:t>
            </a:r>
          </a:p>
          <a:p>
            <a:r>
              <a:rPr lang="en-IN" sz="1800" dirty="0"/>
              <a:t>Validate email using email_validator.</a:t>
            </a:r>
          </a:p>
          <a:p>
            <a:r>
              <a:rPr lang="en-IN" sz="1800" dirty="0"/>
              <a:t>Secure Gmail login with app password.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0DAB82-AA46-1519-6625-F76127DE7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273" y="2955799"/>
            <a:ext cx="5806911" cy="1616791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6484E8B4-A7C2-DFEE-7698-16729C4C6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355" y="5182506"/>
            <a:ext cx="26112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latin typeface="+mj-lt"/>
              </a:rPr>
              <a:t>OTP Verification: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/>
              <a:t>Compare user input with generated OTP.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CEE7B1-0D1A-BF99-558C-FF73106A2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273" y="5182506"/>
            <a:ext cx="5806911" cy="9233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41" y="961533"/>
            <a:ext cx="8884763" cy="820133"/>
          </a:xfrm>
        </p:spPr>
        <p:txBody>
          <a:bodyPr>
            <a:normAutofit/>
          </a:bodyPr>
          <a:lstStyle/>
          <a:p>
            <a:r>
              <a:rPr dirty="0"/>
              <a:t>Error Handling</a:t>
            </a:r>
            <a:r>
              <a:rPr lang="en-IN" dirty="0"/>
              <a:t> and test cases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41" y="1941923"/>
            <a:ext cx="2799761" cy="4171358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Error Handling:</a:t>
            </a:r>
          </a:p>
          <a:p>
            <a:r>
              <a:rPr lang="en-US" sz="2600" dirty="0"/>
              <a:t>Invalid email – Show error message.</a:t>
            </a:r>
          </a:p>
          <a:p>
            <a:r>
              <a:rPr lang="en-US" sz="2600" dirty="0"/>
              <a:t>Incorrect OTP – Retry prompts (max 3 attempts).</a:t>
            </a:r>
          </a:p>
          <a:p>
            <a:r>
              <a:rPr lang="en-US" sz="2600" dirty="0"/>
              <a:t>Too many attempts- Deny access.</a:t>
            </a:r>
          </a:p>
          <a:p>
            <a:endParaRPr lang="en-US" sz="2800" dirty="0"/>
          </a:p>
          <a:p>
            <a:pPr marL="514350" indent="-514350">
              <a:buAutoNum type="arabicPeriod" startAt="2"/>
            </a:pPr>
            <a:r>
              <a:rPr lang="en-US" sz="2800" b="1" dirty="0">
                <a:latin typeface="+mj-lt"/>
              </a:rPr>
              <a:t>Test Cases:</a:t>
            </a:r>
          </a:p>
          <a:p>
            <a:r>
              <a:rPr lang="en-US" sz="2600" dirty="0"/>
              <a:t>Correct OTP – Access granted.</a:t>
            </a:r>
          </a:p>
          <a:p>
            <a:r>
              <a:rPr lang="en-US" sz="2600" dirty="0"/>
              <a:t>Incorrect OTP – Retry allowed.</a:t>
            </a:r>
          </a:p>
          <a:p>
            <a:r>
              <a:rPr lang="en-US" sz="2600" dirty="0"/>
              <a:t>Invalid Email – Error displayed.</a:t>
            </a:r>
          </a:p>
          <a:p>
            <a:r>
              <a:rPr lang="en-US" sz="2600" dirty="0"/>
              <a:t>Max attempts exceeded – Access denied.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A4CD08-A19D-B2E1-C1C8-121A31412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602" y="2234154"/>
            <a:ext cx="6085003" cy="34125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764373"/>
            <a:ext cx="7955280" cy="1293028"/>
          </a:xfrm>
        </p:spPr>
        <p:txBody>
          <a:bodyPr/>
          <a:lstStyle/>
          <a:p>
            <a:r>
              <a:rPr dirty="0"/>
              <a:t>Conclusion</a:t>
            </a:r>
            <a:r>
              <a:rPr lang="en-IN" dirty="0"/>
              <a:t> &amp; Future Improvements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467864-CDDD-5500-4458-69A16752DA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3725" y="2338390"/>
            <a:ext cx="795528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Conclusion: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Random OTP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Simulated email delivery.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Secure, user-friendly verification.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Future Improvements: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a secure email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Build a user-friendly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ADE9-F6FE-142E-0A0C-ACD4371E9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76736"/>
            <a:ext cx="7955280" cy="1293028"/>
          </a:xfrm>
        </p:spPr>
        <p:txBody>
          <a:bodyPr/>
          <a:lstStyle/>
          <a:p>
            <a:pPr algn="ctr"/>
            <a:r>
              <a:rPr lang="en-IN" i="1" dirty="0">
                <a:latin typeface="Lucida Handwriting" panose="03010101010101010101" pitchFamily="66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533A5-EFAB-53DD-8BE1-DF1ACA897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3112730"/>
            <a:ext cx="7955280" cy="7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i="1" dirty="0">
                <a:latin typeface="Candara Light" panose="020E0502030303020204" pitchFamily="34" charset="0"/>
              </a:rPr>
              <a:t>Ensuring secure access, one OTP at a time!</a:t>
            </a:r>
            <a:endParaRPr lang="en-IN" sz="2000" b="1" i="1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4262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477</TotalTime>
  <Words>217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Candara Light</vt:lpstr>
      <vt:lpstr>Century Gothic</vt:lpstr>
      <vt:lpstr>Lucida Handwriting</vt:lpstr>
      <vt:lpstr>Vapor Trail</vt:lpstr>
      <vt:lpstr>OTP Verification System</vt:lpstr>
      <vt:lpstr>Problem Statement &amp; Objectives</vt:lpstr>
      <vt:lpstr>Code Walkthrough</vt:lpstr>
      <vt:lpstr>Error Handling and test cases</vt:lpstr>
      <vt:lpstr>Conclusion &amp; Future Improvements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aishwarya pathak</cp:lastModifiedBy>
  <cp:revision>3</cp:revision>
  <dcterms:created xsi:type="dcterms:W3CDTF">2013-01-27T09:14:16Z</dcterms:created>
  <dcterms:modified xsi:type="dcterms:W3CDTF">2025-01-03T19:15:02Z</dcterms:modified>
  <cp:category/>
</cp:coreProperties>
</file>