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pathak" userId="488e60ca2b0d3feb" providerId="LiveId" clId="{8FF8FBEA-5868-427D-AAE0-933D3A44BDDA}"/>
    <pc:docChg chg="delSld modSld">
      <pc:chgData name="aishwarya pathak" userId="488e60ca2b0d3feb" providerId="LiveId" clId="{8FF8FBEA-5868-427D-AAE0-933D3A44BDDA}" dt="2024-12-20T12:44:35.085" v="7" actId="47"/>
      <pc:docMkLst>
        <pc:docMk/>
      </pc:docMkLst>
      <pc:sldChg chg="modSp mod">
        <pc:chgData name="aishwarya pathak" userId="488e60ca2b0d3feb" providerId="LiveId" clId="{8FF8FBEA-5868-427D-AAE0-933D3A44BDDA}" dt="2024-12-20T12:22:10.544" v="2" actId="20577"/>
        <pc:sldMkLst>
          <pc:docMk/>
          <pc:sldMk cId="0" sldId="256"/>
        </pc:sldMkLst>
        <pc:spChg chg="mod">
          <ac:chgData name="aishwarya pathak" userId="488e60ca2b0d3feb" providerId="LiveId" clId="{8FF8FBEA-5868-427D-AAE0-933D3A44BDDA}" dt="2024-12-20T12:22:10.544" v="2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aishwarya pathak" userId="488e60ca2b0d3feb" providerId="LiveId" clId="{8FF8FBEA-5868-427D-AAE0-933D3A44BDDA}" dt="2024-12-20T12:44:04.250" v="3" actId="47"/>
        <pc:sldMkLst>
          <pc:docMk/>
          <pc:sldMk cId="0" sldId="260"/>
        </pc:sldMkLst>
      </pc:sldChg>
      <pc:sldChg chg="del">
        <pc:chgData name="aishwarya pathak" userId="488e60ca2b0d3feb" providerId="LiveId" clId="{8FF8FBEA-5868-427D-AAE0-933D3A44BDDA}" dt="2024-12-20T12:44:08.756" v="4" actId="47"/>
        <pc:sldMkLst>
          <pc:docMk/>
          <pc:sldMk cId="0" sldId="261"/>
        </pc:sldMkLst>
      </pc:sldChg>
      <pc:sldChg chg="del">
        <pc:chgData name="aishwarya pathak" userId="488e60ca2b0d3feb" providerId="LiveId" clId="{8FF8FBEA-5868-427D-AAE0-933D3A44BDDA}" dt="2024-12-20T12:44:11.046" v="5" actId="47"/>
        <pc:sldMkLst>
          <pc:docMk/>
          <pc:sldMk cId="0" sldId="262"/>
        </pc:sldMkLst>
      </pc:sldChg>
      <pc:sldChg chg="del">
        <pc:chgData name="aishwarya pathak" userId="488e60ca2b0d3feb" providerId="LiveId" clId="{8FF8FBEA-5868-427D-AAE0-933D3A44BDDA}" dt="2024-12-20T12:44:30.489" v="6" actId="47"/>
        <pc:sldMkLst>
          <pc:docMk/>
          <pc:sldMk cId="0" sldId="263"/>
        </pc:sldMkLst>
      </pc:sldChg>
      <pc:sldChg chg="del">
        <pc:chgData name="aishwarya pathak" userId="488e60ca2b0d3feb" providerId="LiveId" clId="{8FF8FBEA-5868-427D-AAE0-933D3A44BDDA}" dt="2024-12-20T12:44:35.085" v="7" actId="47"/>
        <pc:sldMkLst>
          <pc:docMk/>
          <pc:sldMk cId="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SQL Capstone Project: Analysis of Sales Data from Amazon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981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Insights into Branch, Product, Customer, and Rating Trends</a:t>
            </a:r>
          </a:p>
          <a:p>
            <a:r>
              <a:rPr lang="en-IN" dirty="0"/>
              <a:t>By:</a:t>
            </a:r>
            <a:r>
              <a:rPr dirty="0"/>
              <a:t>Aishwarya Pathak</a:t>
            </a:r>
          </a:p>
          <a:p>
            <a:r>
              <a:rPr lang="en-IN" dirty="0"/>
              <a:t>21 </a:t>
            </a:r>
            <a:r>
              <a:rPr dirty="0"/>
              <a:t>December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Analyzing sales transactions from three Amazon branches: Mandalay, Yangon, and Naypyitaw.</a:t>
            </a:r>
          </a:p>
          <a:p>
            <a:r>
              <a:rPr dirty="0"/>
              <a:t>Understanding factors affecting sales: product performance, customer types, sales trends, and ratings.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Dataset Details: 17 Columns, 1000 Rows</a:t>
            </a:r>
          </a:p>
          <a:p>
            <a:r>
              <a:rPr dirty="0"/>
              <a:t>Key Columns: </a:t>
            </a:r>
            <a:r>
              <a:rPr dirty="0" err="1"/>
              <a:t>invoice_id</a:t>
            </a:r>
            <a:r>
              <a:rPr dirty="0"/>
              <a:t>, branch, city, </a:t>
            </a:r>
            <a:r>
              <a:rPr dirty="0" err="1"/>
              <a:t>customer_type</a:t>
            </a:r>
            <a:r>
              <a:rPr dirty="0"/>
              <a:t>, gender, </a:t>
            </a:r>
            <a:r>
              <a:rPr dirty="0" err="1"/>
              <a:t>product_line</a:t>
            </a:r>
            <a:r>
              <a:rPr dirty="0"/>
              <a:t>, </a:t>
            </a:r>
            <a:r>
              <a:rPr dirty="0" err="1"/>
              <a:t>unit_price</a:t>
            </a:r>
            <a:r>
              <a:rPr dirty="0"/>
              <a:t>, quantity, VAT, total, date, time, </a:t>
            </a:r>
            <a:r>
              <a:rPr dirty="0" err="1"/>
              <a:t>payment_method</a:t>
            </a:r>
            <a:r>
              <a:rPr dirty="0"/>
              <a:t>, cogs, </a:t>
            </a:r>
            <a:r>
              <a:rPr dirty="0" err="1"/>
              <a:t>gross_margin_percentage</a:t>
            </a:r>
            <a:r>
              <a:rPr dirty="0"/>
              <a:t>, </a:t>
            </a:r>
            <a:r>
              <a:rPr dirty="0" err="1"/>
              <a:t>gross_income</a:t>
            </a:r>
            <a:r>
              <a:rPr dirty="0"/>
              <a:t>, rating.</a:t>
            </a:r>
          </a:p>
          <a:p>
            <a:r>
              <a:rPr dirty="0"/>
              <a:t>Analysis Focus: Product analysis, sales analysis, customer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Wrangling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Data Wrangling:</a:t>
            </a:r>
          </a:p>
          <a:p>
            <a:r>
              <a:rPr dirty="0"/>
              <a:t>  - Cleaning and ensuring there are no null values (e.g., using NOT NULL constraints).</a:t>
            </a:r>
          </a:p>
          <a:p>
            <a:r>
              <a:rPr dirty="0"/>
              <a:t>Feature Engineering:</a:t>
            </a:r>
          </a:p>
          <a:p>
            <a:r>
              <a:rPr dirty="0"/>
              <a:t>  - </a:t>
            </a:r>
            <a:r>
              <a:rPr dirty="0" err="1"/>
              <a:t>timeofday</a:t>
            </a:r>
            <a:r>
              <a:rPr dirty="0"/>
              <a:t>: Categorized as Morning, Afternoon, and Evening.</a:t>
            </a:r>
          </a:p>
          <a:p>
            <a:r>
              <a:rPr dirty="0"/>
              <a:t>  - </a:t>
            </a:r>
            <a:r>
              <a:rPr dirty="0" err="1"/>
              <a:t>dayname</a:t>
            </a:r>
            <a:r>
              <a:rPr dirty="0"/>
              <a:t>: Extracted day of the week (e.g., Mon, Tue, etc.).</a:t>
            </a:r>
          </a:p>
          <a:p>
            <a:r>
              <a:rPr dirty="0"/>
              <a:t>  - </a:t>
            </a:r>
            <a:r>
              <a:rPr dirty="0" err="1"/>
              <a:t>monthname</a:t>
            </a:r>
            <a:r>
              <a:rPr dirty="0"/>
              <a:t>: Extracted month of the year (e.g., Jan, Feb, etc.).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Summary of Findings:</a:t>
            </a:r>
          </a:p>
          <a:p>
            <a:pPr marL="0" indent="0">
              <a:buNone/>
            </a:pPr>
            <a:r>
              <a:rPr dirty="0"/>
              <a:t> - Sales trends reveal</a:t>
            </a:r>
            <a:r>
              <a:rPr lang="en-IN" dirty="0"/>
              <a:t> January is best month for sales. Best branch for sales is A</a:t>
            </a:r>
            <a:endParaRPr dirty="0"/>
          </a:p>
          <a:p>
            <a:pPr marL="0" indent="0">
              <a:buNone/>
            </a:pPr>
            <a:r>
              <a:rPr dirty="0"/>
              <a:t>- Customer segments: </a:t>
            </a:r>
            <a:r>
              <a:rPr lang="en-IN" dirty="0"/>
              <a:t>Female are predominant and member customer type contributed most revenue</a:t>
            </a:r>
            <a:endParaRPr dirty="0"/>
          </a:p>
          <a:p>
            <a:pPr marL="0" indent="0">
              <a:buNone/>
            </a:pPr>
            <a:r>
              <a:rPr dirty="0"/>
              <a:t> - Product lines that need focus:</a:t>
            </a:r>
            <a:r>
              <a:rPr lang="en-IN" dirty="0"/>
              <a:t> Health and Beauty.</a:t>
            </a:r>
            <a:endParaRPr dirty="0"/>
          </a:p>
          <a:p>
            <a:pPr marL="0" indent="0">
              <a:buNone/>
            </a:pPr>
            <a:r>
              <a:rPr dirty="0"/>
              <a:t>- Rating trends:</a:t>
            </a:r>
            <a:r>
              <a:rPr lang="en-IN" dirty="0"/>
              <a:t> Afternoon time has most customer ratings. On Monday customer ratings are highest.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marketing efforts on top-selling product lines to maximize revenue.</a:t>
            </a:r>
          </a:p>
          <a:p>
            <a:r>
              <a:rPr lang="en-US" dirty="0"/>
              <a:t>Establish regular avenues for customer feedback to identify improvement areas.</a:t>
            </a:r>
          </a:p>
          <a:p>
            <a:r>
              <a:rPr lang="en-US" dirty="0"/>
              <a:t>Use customer feedback and sales data to inform product enhancements.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703473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324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SQL Capstone Project: Analysis of Sales Data from Amazon</vt:lpstr>
      <vt:lpstr>Introduction</vt:lpstr>
      <vt:lpstr>Data Overview</vt:lpstr>
      <vt:lpstr>Data Wrangling &amp; Feature Engineering</vt:lpstr>
      <vt:lpstr>Key Findings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aishwarya pathak</cp:lastModifiedBy>
  <cp:revision>2</cp:revision>
  <dcterms:created xsi:type="dcterms:W3CDTF">2013-01-27T09:14:16Z</dcterms:created>
  <dcterms:modified xsi:type="dcterms:W3CDTF">2024-12-20T12:55:37Z</dcterms:modified>
  <cp:category/>
</cp:coreProperties>
</file>