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n" initials="A" lastIdx="1" clrIdx="0">
    <p:extLst>
      <p:ext uri="{19B8F6BF-5375-455C-9EA6-DF929625EA0E}">
        <p15:presenceInfo xmlns:p15="http://schemas.microsoft.com/office/powerpoint/2012/main" userId="An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F40-801D-4D3C-8228-14D7CCCC67D9}" type="doc">
      <dgm:prSet loTypeId="urn:microsoft.com/office/officeart/2005/8/layout/hierarchy6" loCatId="hierarchy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95EC3EE-4A82-44D1-8FFB-5E3584EBD60A}">
      <dgm:prSet phldrT="[Text]"/>
      <dgm:spPr/>
      <dgm:t>
        <a:bodyPr/>
        <a:lstStyle/>
        <a:p>
          <a:r>
            <a:rPr lang="en-US" dirty="0"/>
            <a:t>Sign-up/login</a:t>
          </a:r>
        </a:p>
      </dgm:t>
    </dgm:pt>
    <dgm:pt modelId="{004AE338-2B34-4EE5-A394-E3F55DE778AA}" type="sibTrans" cxnId="{5DBDFC0D-F3E7-4DDC-9642-2298C9E52563}">
      <dgm:prSet/>
      <dgm:spPr/>
      <dgm:t>
        <a:bodyPr/>
        <a:lstStyle/>
        <a:p>
          <a:endParaRPr lang="en-US"/>
        </a:p>
      </dgm:t>
    </dgm:pt>
    <dgm:pt modelId="{5ED6CC32-53A1-4C46-9489-8615E851AD03}" type="parTrans" cxnId="{5DBDFC0D-F3E7-4DDC-9642-2298C9E52563}">
      <dgm:prSet/>
      <dgm:spPr/>
      <dgm:t>
        <a:bodyPr/>
        <a:lstStyle/>
        <a:p>
          <a:endParaRPr lang="en-US"/>
        </a:p>
      </dgm:t>
    </dgm:pt>
    <dgm:pt modelId="{6D7E4F6C-1A70-407E-8708-8C2CC88C0BE5}">
      <dgm:prSet phldrT="[Text]"/>
      <dgm:spPr/>
      <dgm:t>
        <a:bodyPr/>
        <a:lstStyle/>
        <a:p>
          <a:r>
            <a:rPr lang="en-US" dirty="0"/>
            <a:t>Profession</a:t>
          </a:r>
        </a:p>
      </dgm:t>
    </dgm:pt>
    <dgm:pt modelId="{88229499-01C4-4BCA-8B92-0F824D67690E}" type="sibTrans" cxnId="{7A4031DE-0971-43AF-A78E-9D215B651FC8}">
      <dgm:prSet/>
      <dgm:spPr/>
      <dgm:t>
        <a:bodyPr/>
        <a:lstStyle/>
        <a:p>
          <a:endParaRPr lang="en-US"/>
        </a:p>
      </dgm:t>
    </dgm:pt>
    <dgm:pt modelId="{1935F921-1C37-47B0-8ED0-937D5B7BFECD}" type="parTrans" cxnId="{7A4031DE-0971-43AF-A78E-9D215B651FC8}">
      <dgm:prSet/>
      <dgm:spPr/>
      <dgm:t>
        <a:bodyPr/>
        <a:lstStyle/>
        <a:p>
          <a:endParaRPr lang="en-US"/>
        </a:p>
      </dgm:t>
    </dgm:pt>
    <dgm:pt modelId="{499BFEEF-57C9-4F27-B662-845B2FDBC6DE}">
      <dgm:prSet phldrT="[Text]"/>
      <dgm:spPr/>
      <dgm:t>
        <a:bodyPr/>
        <a:lstStyle/>
        <a:p>
          <a:r>
            <a:rPr lang="en-US" dirty="0"/>
            <a:t>Saving</a:t>
          </a:r>
        </a:p>
      </dgm:t>
    </dgm:pt>
    <dgm:pt modelId="{C83CC227-28AF-492E-AA9C-4510D2E29D24}" type="sibTrans" cxnId="{E8E1E998-7782-4BD2-9D3D-8A4C9F482C73}">
      <dgm:prSet/>
      <dgm:spPr/>
      <dgm:t>
        <a:bodyPr/>
        <a:lstStyle/>
        <a:p>
          <a:endParaRPr lang="en-US"/>
        </a:p>
      </dgm:t>
    </dgm:pt>
    <dgm:pt modelId="{D5971AB6-83E5-4699-A0D1-BB8E09D67FD1}" type="parTrans" cxnId="{E8E1E998-7782-4BD2-9D3D-8A4C9F482C73}">
      <dgm:prSet/>
      <dgm:spPr/>
      <dgm:t>
        <a:bodyPr/>
        <a:lstStyle/>
        <a:p>
          <a:endParaRPr lang="en-US"/>
        </a:p>
      </dgm:t>
    </dgm:pt>
    <dgm:pt modelId="{5FA35AF1-C472-430E-89A6-F1DA2346D1A6}">
      <dgm:prSet phldrT="[Text]"/>
      <dgm:spPr/>
      <dgm:t>
        <a:bodyPr/>
        <a:lstStyle/>
        <a:p>
          <a:r>
            <a:rPr lang="en-US" dirty="0"/>
            <a:t>Govt  Schemes</a:t>
          </a:r>
        </a:p>
      </dgm:t>
    </dgm:pt>
    <dgm:pt modelId="{2AFAA0A8-7446-4762-BC41-B4E7321C12A9}" type="sibTrans" cxnId="{9AA9D9F8-2072-49F2-AF50-42B9EA710E00}">
      <dgm:prSet/>
      <dgm:spPr/>
      <dgm:t>
        <a:bodyPr/>
        <a:lstStyle/>
        <a:p>
          <a:endParaRPr lang="en-US"/>
        </a:p>
      </dgm:t>
    </dgm:pt>
    <dgm:pt modelId="{4D38DD59-48A7-4BC6-8886-AE230FFADA6D}" type="parTrans" cxnId="{9AA9D9F8-2072-49F2-AF50-42B9EA710E00}">
      <dgm:prSet/>
      <dgm:spPr/>
      <dgm:t>
        <a:bodyPr/>
        <a:lstStyle/>
        <a:p>
          <a:endParaRPr lang="en-US"/>
        </a:p>
      </dgm:t>
    </dgm:pt>
    <dgm:pt modelId="{99853236-B7CA-4510-92DD-DC1F6AA9D7A0}">
      <dgm:prSet/>
      <dgm:spPr/>
      <dgm:t>
        <a:bodyPr/>
        <a:lstStyle/>
        <a:p>
          <a:r>
            <a:rPr lang="en-US" dirty="0"/>
            <a:t>Video Session/Awareness</a:t>
          </a:r>
        </a:p>
      </dgm:t>
    </dgm:pt>
    <dgm:pt modelId="{696A6BF6-5FD1-44E9-912B-296F5CBE0CA0}" type="parTrans" cxnId="{C8E73384-7A32-4862-8147-84AEEDBBD837}">
      <dgm:prSet/>
      <dgm:spPr/>
      <dgm:t>
        <a:bodyPr/>
        <a:lstStyle/>
        <a:p>
          <a:endParaRPr lang="en-US"/>
        </a:p>
      </dgm:t>
    </dgm:pt>
    <dgm:pt modelId="{27657A6D-70C8-4779-B6AC-7FACC34AF0C6}" type="sibTrans" cxnId="{C8E73384-7A32-4862-8147-84AEEDBBD837}">
      <dgm:prSet/>
      <dgm:spPr/>
      <dgm:t>
        <a:bodyPr/>
        <a:lstStyle/>
        <a:p>
          <a:endParaRPr lang="en-US"/>
        </a:p>
      </dgm:t>
    </dgm:pt>
    <dgm:pt modelId="{BF768F96-12ED-455D-9884-41C598E5BA64}">
      <dgm:prSet/>
      <dgm:spPr/>
      <dgm:t>
        <a:bodyPr/>
        <a:lstStyle/>
        <a:p>
          <a:r>
            <a:rPr lang="en-US" dirty="0"/>
            <a:t>Quiz on basis of video</a:t>
          </a:r>
        </a:p>
      </dgm:t>
    </dgm:pt>
    <dgm:pt modelId="{F1D2FDB0-CE4D-439D-B144-D42666A54394}" type="parTrans" cxnId="{51ACA8BD-0370-4E98-9FE1-B25FAFAC9B54}">
      <dgm:prSet/>
      <dgm:spPr/>
      <dgm:t>
        <a:bodyPr/>
        <a:lstStyle/>
        <a:p>
          <a:endParaRPr lang="en-US"/>
        </a:p>
      </dgm:t>
    </dgm:pt>
    <dgm:pt modelId="{85921EC3-1010-49F1-8E52-E352F7A5E109}" type="sibTrans" cxnId="{51ACA8BD-0370-4E98-9FE1-B25FAFAC9B54}">
      <dgm:prSet/>
      <dgm:spPr/>
      <dgm:t>
        <a:bodyPr/>
        <a:lstStyle/>
        <a:p>
          <a:endParaRPr lang="en-US"/>
        </a:p>
      </dgm:t>
    </dgm:pt>
    <dgm:pt modelId="{B69E7E78-5EB6-4524-8D2F-F239C532604A}">
      <dgm:prSet/>
      <dgm:spPr/>
      <dgm:t>
        <a:bodyPr/>
        <a:lstStyle/>
        <a:p>
          <a:r>
            <a:rPr lang="en-US" dirty="0"/>
            <a:t>Graph </a:t>
          </a:r>
          <a:r>
            <a:rPr lang="en-US" dirty="0" err="1"/>
            <a:t>Comparision</a:t>
          </a:r>
          <a:endParaRPr lang="en-US" dirty="0"/>
        </a:p>
      </dgm:t>
    </dgm:pt>
    <dgm:pt modelId="{0D76453D-A6B9-4673-BA5B-7F8498A2A51E}" type="parTrans" cxnId="{D7B18446-A1AB-4DAD-9672-2428723C1A6B}">
      <dgm:prSet/>
      <dgm:spPr/>
      <dgm:t>
        <a:bodyPr/>
        <a:lstStyle/>
        <a:p>
          <a:endParaRPr lang="en-US"/>
        </a:p>
      </dgm:t>
    </dgm:pt>
    <dgm:pt modelId="{B9C1DE06-3E10-44E7-B468-CB76257FA8F8}" type="sibTrans" cxnId="{D7B18446-A1AB-4DAD-9672-2428723C1A6B}">
      <dgm:prSet/>
      <dgm:spPr/>
      <dgm:t>
        <a:bodyPr/>
        <a:lstStyle/>
        <a:p>
          <a:endParaRPr lang="en-US"/>
        </a:p>
      </dgm:t>
    </dgm:pt>
    <dgm:pt modelId="{25B0E9A9-4202-485E-BA83-1DEFA55D2299}">
      <dgm:prSet/>
      <dgm:spPr/>
      <dgm:t>
        <a:bodyPr/>
        <a:lstStyle/>
        <a:p>
          <a:r>
            <a:rPr lang="en-US" dirty="0"/>
            <a:t>State Selection for schemes</a:t>
          </a:r>
        </a:p>
      </dgm:t>
    </dgm:pt>
    <dgm:pt modelId="{C719953E-BA81-40DD-83A7-819302058D84}" type="parTrans" cxnId="{EFF75E25-EE5D-4FBF-B655-C091B2DC03FC}">
      <dgm:prSet/>
      <dgm:spPr/>
      <dgm:t>
        <a:bodyPr/>
        <a:lstStyle/>
        <a:p>
          <a:endParaRPr lang="en-US"/>
        </a:p>
      </dgm:t>
    </dgm:pt>
    <dgm:pt modelId="{C0A103E8-C3CC-4759-90F7-8B680E061C37}" type="sibTrans" cxnId="{EFF75E25-EE5D-4FBF-B655-C091B2DC03FC}">
      <dgm:prSet/>
      <dgm:spPr/>
      <dgm:t>
        <a:bodyPr/>
        <a:lstStyle/>
        <a:p>
          <a:endParaRPr lang="en-US"/>
        </a:p>
      </dgm:t>
    </dgm:pt>
    <dgm:pt modelId="{4733F741-4AFC-4788-9CA0-78AC2A6E3119}">
      <dgm:prSet/>
      <dgm:spPr/>
      <dgm:t>
        <a:bodyPr/>
        <a:lstStyle/>
        <a:p>
          <a:r>
            <a:rPr lang="en-US" dirty="0"/>
            <a:t>Govt yojana </a:t>
          </a:r>
          <a:r>
            <a:rPr lang="en-US" dirty="0" err="1"/>
            <a:t>brefing</a:t>
          </a:r>
          <a:r>
            <a:rPr lang="en-US" dirty="0"/>
            <a:t> with video </a:t>
          </a:r>
        </a:p>
      </dgm:t>
    </dgm:pt>
    <dgm:pt modelId="{6711F4A8-43E6-4164-95B7-47EDFD7AF7E4}" type="parTrans" cxnId="{C7B0E093-4972-4EC7-AD11-160867B98776}">
      <dgm:prSet/>
      <dgm:spPr/>
      <dgm:t>
        <a:bodyPr/>
        <a:lstStyle/>
        <a:p>
          <a:endParaRPr lang="en-US"/>
        </a:p>
      </dgm:t>
    </dgm:pt>
    <dgm:pt modelId="{1B6A0709-BF89-46F6-9FDD-1C4AD7D09A97}" type="sibTrans" cxnId="{C7B0E093-4972-4EC7-AD11-160867B98776}">
      <dgm:prSet/>
      <dgm:spPr/>
      <dgm:t>
        <a:bodyPr/>
        <a:lstStyle/>
        <a:p>
          <a:endParaRPr lang="en-US"/>
        </a:p>
      </dgm:t>
    </dgm:pt>
    <dgm:pt modelId="{97E53D05-3732-41B8-B6DC-9D5A842B4EC9}">
      <dgm:prSet/>
      <dgm:spPr/>
      <dgm:t>
        <a:bodyPr/>
        <a:lstStyle/>
        <a:p>
          <a:r>
            <a:rPr lang="en-US" dirty="0"/>
            <a:t>Quiz with audio </a:t>
          </a:r>
        </a:p>
      </dgm:t>
    </dgm:pt>
    <dgm:pt modelId="{4D667E2E-FC0A-46B2-8A23-A03BBADCA912}" type="parTrans" cxnId="{D188EB6B-9303-4ECC-927C-5CCAE3772658}">
      <dgm:prSet/>
      <dgm:spPr/>
      <dgm:t>
        <a:bodyPr/>
        <a:lstStyle/>
        <a:p>
          <a:endParaRPr lang="en-US"/>
        </a:p>
      </dgm:t>
    </dgm:pt>
    <dgm:pt modelId="{292AA8F0-0C44-4986-8222-0D9CCAD43766}" type="sibTrans" cxnId="{D188EB6B-9303-4ECC-927C-5CCAE3772658}">
      <dgm:prSet/>
      <dgm:spPr/>
      <dgm:t>
        <a:bodyPr/>
        <a:lstStyle/>
        <a:p>
          <a:endParaRPr lang="en-US"/>
        </a:p>
      </dgm:t>
    </dgm:pt>
    <dgm:pt modelId="{B8D26604-AC8A-4832-B91A-EE6337D99795}">
      <dgm:prSet/>
      <dgm:spPr/>
      <dgm:t>
        <a:bodyPr/>
        <a:lstStyle/>
        <a:p>
          <a:r>
            <a:rPr lang="en-US" dirty="0"/>
            <a:t>Graph of people </a:t>
          </a:r>
          <a:r>
            <a:rPr lang="en-US" dirty="0" err="1"/>
            <a:t>benifited</a:t>
          </a:r>
          <a:r>
            <a:rPr lang="en-US" dirty="0"/>
            <a:t> with Govt yojana</a:t>
          </a:r>
        </a:p>
      </dgm:t>
    </dgm:pt>
    <dgm:pt modelId="{08D6E5B4-AB0C-44E3-A90B-750C85DB60E6}" type="parTrans" cxnId="{5720A33C-4407-42E8-B0CB-6F0B2CEF9995}">
      <dgm:prSet/>
      <dgm:spPr/>
      <dgm:t>
        <a:bodyPr/>
        <a:lstStyle/>
        <a:p>
          <a:endParaRPr lang="en-US"/>
        </a:p>
      </dgm:t>
    </dgm:pt>
    <dgm:pt modelId="{BE8C9890-F44D-493C-87A9-3C7C6AB8FD8E}" type="sibTrans" cxnId="{5720A33C-4407-42E8-B0CB-6F0B2CEF9995}">
      <dgm:prSet/>
      <dgm:spPr/>
      <dgm:t>
        <a:bodyPr/>
        <a:lstStyle/>
        <a:p>
          <a:endParaRPr lang="en-US"/>
        </a:p>
      </dgm:t>
    </dgm:pt>
    <dgm:pt modelId="{F7EC1E9E-1737-43D1-B775-357EBB0CE67B}" type="pres">
      <dgm:prSet presAssocID="{98110F40-801D-4D3C-8228-14D7CCCC67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193A5F-34B6-45F7-ACBE-D3C50A5838F3}" type="pres">
      <dgm:prSet presAssocID="{98110F40-801D-4D3C-8228-14D7CCCC67D9}" presName="hierFlow" presStyleCnt="0"/>
      <dgm:spPr/>
    </dgm:pt>
    <dgm:pt modelId="{D11F3D12-FB3A-4007-AD30-3A63A44D157D}" type="pres">
      <dgm:prSet presAssocID="{98110F40-801D-4D3C-8228-14D7CCCC67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80D7009-5804-48B6-977E-AB628FF1BF27}" type="pres">
      <dgm:prSet presAssocID="{795EC3EE-4A82-44D1-8FFB-5E3584EBD60A}" presName="Name14" presStyleCnt="0"/>
      <dgm:spPr/>
    </dgm:pt>
    <dgm:pt modelId="{6E9A4574-2F97-424F-A079-0FD89316F51B}" type="pres">
      <dgm:prSet presAssocID="{795EC3EE-4A82-44D1-8FFB-5E3584EBD60A}" presName="level1Shape" presStyleLbl="node0" presStyleIdx="0" presStyleCnt="1">
        <dgm:presLayoutVars>
          <dgm:chPref val="3"/>
        </dgm:presLayoutVars>
      </dgm:prSet>
      <dgm:spPr/>
    </dgm:pt>
    <dgm:pt modelId="{7FE8AD92-3602-4796-997D-AD9352844BE7}" type="pres">
      <dgm:prSet presAssocID="{795EC3EE-4A82-44D1-8FFB-5E3584EBD60A}" presName="hierChild2" presStyleCnt="0"/>
      <dgm:spPr/>
    </dgm:pt>
    <dgm:pt modelId="{6E6F00D8-037C-45E0-99B8-66293A475FEF}" type="pres">
      <dgm:prSet presAssocID="{1935F921-1C37-47B0-8ED0-937D5B7BFECD}" presName="Name19" presStyleLbl="parChTrans1D2" presStyleIdx="0" presStyleCnt="1"/>
      <dgm:spPr/>
    </dgm:pt>
    <dgm:pt modelId="{85577FBC-7896-41E8-B633-EEF2CD604261}" type="pres">
      <dgm:prSet presAssocID="{6D7E4F6C-1A70-407E-8708-8C2CC88C0BE5}" presName="Name21" presStyleCnt="0"/>
      <dgm:spPr/>
    </dgm:pt>
    <dgm:pt modelId="{9B93DF1D-E1DD-425E-BD76-B7169D8E39A7}" type="pres">
      <dgm:prSet presAssocID="{6D7E4F6C-1A70-407E-8708-8C2CC88C0BE5}" presName="level2Shape" presStyleLbl="node2" presStyleIdx="0" presStyleCnt="1"/>
      <dgm:spPr/>
    </dgm:pt>
    <dgm:pt modelId="{2A940084-CFB6-49AB-BC85-D487C0EEE604}" type="pres">
      <dgm:prSet presAssocID="{6D7E4F6C-1A70-407E-8708-8C2CC88C0BE5}" presName="hierChild3" presStyleCnt="0"/>
      <dgm:spPr/>
    </dgm:pt>
    <dgm:pt modelId="{3025E76A-8169-4698-88D9-F870958F8AA2}" type="pres">
      <dgm:prSet presAssocID="{D5971AB6-83E5-4699-A0D1-BB8E09D67FD1}" presName="Name19" presStyleLbl="parChTrans1D3" presStyleIdx="0" presStyleCnt="2"/>
      <dgm:spPr/>
    </dgm:pt>
    <dgm:pt modelId="{07ABC7A0-B6AD-47EF-83DC-562781841627}" type="pres">
      <dgm:prSet presAssocID="{499BFEEF-57C9-4F27-B662-845B2FDBC6DE}" presName="Name21" presStyleCnt="0"/>
      <dgm:spPr/>
    </dgm:pt>
    <dgm:pt modelId="{DE64B50E-AAAC-482C-88C8-23205CFC5DAE}" type="pres">
      <dgm:prSet presAssocID="{499BFEEF-57C9-4F27-B662-845B2FDBC6DE}" presName="level2Shape" presStyleLbl="node3" presStyleIdx="0" presStyleCnt="2"/>
      <dgm:spPr/>
    </dgm:pt>
    <dgm:pt modelId="{0D3EC129-04D8-4122-A981-8E59B74D7F10}" type="pres">
      <dgm:prSet presAssocID="{499BFEEF-57C9-4F27-B662-845B2FDBC6DE}" presName="hierChild3" presStyleCnt="0"/>
      <dgm:spPr/>
    </dgm:pt>
    <dgm:pt modelId="{7C266333-AACA-4E04-8BC0-0D962C0D375D}" type="pres">
      <dgm:prSet presAssocID="{696A6BF6-5FD1-44E9-912B-296F5CBE0CA0}" presName="Name19" presStyleLbl="parChTrans1D4" presStyleIdx="0" presStyleCnt="7"/>
      <dgm:spPr/>
    </dgm:pt>
    <dgm:pt modelId="{06803AAF-A5CC-4767-9F98-437EC70483E7}" type="pres">
      <dgm:prSet presAssocID="{99853236-B7CA-4510-92DD-DC1F6AA9D7A0}" presName="Name21" presStyleCnt="0"/>
      <dgm:spPr/>
    </dgm:pt>
    <dgm:pt modelId="{35EF27D0-6739-4571-A48C-B3D761644C8A}" type="pres">
      <dgm:prSet presAssocID="{99853236-B7CA-4510-92DD-DC1F6AA9D7A0}" presName="level2Shape" presStyleLbl="node4" presStyleIdx="0" presStyleCnt="7"/>
      <dgm:spPr/>
    </dgm:pt>
    <dgm:pt modelId="{DBF23628-365B-44AA-A7E2-1F16120986A4}" type="pres">
      <dgm:prSet presAssocID="{99853236-B7CA-4510-92DD-DC1F6AA9D7A0}" presName="hierChild3" presStyleCnt="0"/>
      <dgm:spPr/>
    </dgm:pt>
    <dgm:pt modelId="{6C46B6EE-C34F-4A82-998D-5BA47B7F18F0}" type="pres">
      <dgm:prSet presAssocID="{F1D2FDB0-CE4D-439D-B144-D42666A54394}" presName="Name19" presStyleLbl="parChTrans1D4" presStyleIdx="1" presStyleCnt="7"/>
      <dgm:spPr/>
    </dgm:pt>
    <dgm:pt modelId="{BFD8F06E-96E1-4DE7-B8B6-C901182AA96F}" type="pres">
      <dgm:prSet presAssocID="{BF768F96-12ED-455D-9884-41C598E5BA64}" presName="Name21" presStyleCnt="0"/>
      <dgm:spPr/>
    </dgm:pt>
    <dgm:pt modelId="{A2B35371-156F-4F19-982B-5B8C7865ACE6}" type="pres">
      <dgm:prSet presAssocID="{BF768F96-12ED-455D-9884-41C598E5BA64}" presName="level2Shape" presStyleLbl="node4" presStyleIdx="1" presStyleCnt="7"/>
      <dgm:spPr/>
    </dgm:pt>
    <dgm:pt modelId="{174E7441-889D-40DC-9BBB-D74C5CE407A5}" type="pres">
      <dgm:prSet presAssocID="{BF768F96-12ED-455D-9884-41C598E5BA64}" presName="hierChild3" presStyleCnt="0"/>
      <dgm:spPr/>
    </dgm:pt>
    <dgm:pt modelId="{756C10AA-43B1-4347-B9B7-A22B73FBA3F5}" type="pres">
      <dgm:prSet presAssocID="{0D76453D-A6B9-4673-BA5B-7F8498A2A51E}" presName="Name19" presStyleLbl="parChTrans1D4" presStyleIdx="2" presStyleCnt="7"/>
      <dgm:spPr/>
    </dgm:pt>
    <dgm:pt modelId="{70843C7D-82C6-4B91-8416-826B09B6CEE4}" type="pres">
      <dgm:prSet presAssocID="{B69E7E78-5EB6-4524-8D2F-F239C532604A}" presName="Name21" presStyleCnt="0"/>
      <dgm:spPr/>
    </dgm:pt>
    <dgm:pt modelId="{DAFB3B3A-1252-4272-8193-67CECCB70A13}" type="pres">
      <dgm:prSet presAssocID="{B69E7E78-5EB6-4524-8D2F-F239C532604A}" presName="level2Shape" presStyleLbl="node4" presStyleIdx="2" presStyleCnt="7"/>
      <dgm:spPr/>
    </dgm:pt>
    <dgm:pt modelId="{CC2CC9AD-F1DB-4520-859C-0A5234B6736F}" type="pres">
      <dgm:prSet presAssocID="{B69E7E78-5EB6-4524-8D2F-F239C532604A}" presName="hierChild3" presStyleCnt="0"/>
      <dgm:spPr/>
    </dgm:pt>
    <dgm:pt modelId="{7164D88A-E654-4C8A-9D33-4FEF5F9BCDAB}" type="pres">
      <dgm:prSet presAssocID="{4D38DD59-48A7-4BC6-8886-AE230FFADA6D}" presName="Name19" presStyleLbl="parChTrans1D3" presStyleIdx="1" presStyleCnt="2"/>
      <dgm:spPr/>
    </dgm:pt>
    <dgm:pt modelId="{EF9C0E5F-C232-4638-9DEF-1537B0E4AC64}" type="pres">
      <dgm:prSet presAssocID="{5FA35AF1-C472-430E-89A6-F1DA2346D1A6}" presName="Name21" presStyleCnt="0"/>
      <dgm:spPr/>
    </dgm:pt>
    <dgm:pt modelId="{EE3DE64D-1649-4FEF-B1A5-8FF2A49B89AC}" type="pres">
      <dgm:prSet presAssocID="{5FA35AF1-C472-430E-89A6-F1DA2346D1A6}" presName="level2Shape" presStyleLbl="node3" presStyleIdx="1" presStyleCnt="2"/>
      <dgm:spPr/>
    </dgm:pt>
    <dgm:pt modelId="{85E72121-0D5E-4D75-80D9-4BFFE29DA21A}" type="pres">
      <dgm:prSet presAssocID="{5FA35AF1-C472-430E-89A6-F1DA2346D1A6}" presName="hierChild3" presStyleCnt="0"/>
      <dgm:spPr/>
    </dgm:pt>
    <dgm:pt modelId="{800F6CE7-3F31-4661-86A2-D02A7096A5AD}" type="pres">
      <dgm:prSet presAssocID="{C719953E-BA81-40DD-83A7-819302058D84}" presName="Name19" presStyleLbl="parChTrans1D4" presStyleIdx="3" presStyleCnt="7"/>
      <dgm:spPr/>
    </dgm:pt>
    <dgm:pt modelId="{702D4D5E-8C96-43E6-AC1D-8C875A07963A}" type="pres">
      <dgm:prSet presAssocID="{25B0E9A9-4202-485E-BA83-1DEFA55D2299}" presName="Name21" presStyleCnt="0"/>
      <dgm:spPr/>
    </dgm:pt>
    <dgm:pt modelId="{C44DF695-87C9-4C41-BFB4-6C479A41BE9E}" type="pres">
      <dgm:prSet presAssocID="{25B0E9A9-4202-485E-BA83-1DEFA55D2299}" presName="level2Shape" presStyleLbl="node4" presStyleIdx="3" presStyleCnt="7"/>
      <dgm:spPr/>
    </dgm:pt>
    <dgm:pt modelId="{442869C7-DF77-493F-A900-1FC6CB62B8E3}" type="pres">
      <dgm:prSet presAssocID="{25B0E9A9-4202-485E-BA83-1DEFA55D2299}" presName="hierChild3" presStyleCnt="0"/>
      <dgm:spPr/>
    </dgm:pt>
    <dgm:pt modelId="{8CC7A30D-5F25-42B1-8FAC-D73B81888B48}" type="pres">
      <dgm:prSet presAssocID="{6711F4A8-43E6-4164-95B7-47EDFD7AF7E4}" presName="Name19" presStyleLbl="parChTrans1D4" presStyleIdx="4" presStyleCnt="7"/>
      <dgm:spPr/>
    </dgm:pt>
    <dgm:pt modelId="{60FFAFEE-EBE6-441F-B31B-5C889D0A7306}" type="pres">
      <dgm:prSet presAssocID="{4733F741-4AFC-4788-9CA0-78AC2A6E3119}" presName="Name21" presStyleCnt="0"/>
      <dgm:spPr/>
    </dgm:pt>
    <dgm:pt modelId="{930B69C2-40F9-456F-B202-1939D7A5D312}" type="pres">
      <dgm:prSet presAssocID="{4733F741-4AFC-4788-9CA0-78AC2A6E3119}" presName="level2Shape" presStyleLbl="node4" presStyleIdx="4" presStyleCnt="7"/>
      <dgm:spPr/>
    </dgm:pt>
    <dgm:pt modelId="{157E43AE-7990-47D6-94F2-2ADDF26B6240}" type="pres">
      <dgm:prSet presAssocID="{4733F741-4AFC-4788-9CA0-78AC2A6E3119}" presName="hierChild3" presStyleCnt="0"/>
      <dgm:spPr/>
    </dgm:pt>
    <dgm:pt modelId="{A4529C17-D8E4-4C13-85B8-69B0A1D668C5}" type="pres">
      <dgm:prSet presAssocID="{4D667E2E-FC0A-46B2-8A23-A03BBADCA912}" presName="Name19" presStyleLbl="parChTrans1D4" presStyleIdx="5" presStyleCnt="7"/>
      <dgm:spPr/>
    </dgm:pt>
    <dgm:pt modelId="{BDB8FE88-AE9C-4572-AB6B-6E79788FD890}" type="pres">
      <dgm:prSet presAssocID="{97E53D05-3732-41B8-B6DC-9D5A842B4EC9}" presName="Name21" presStyleCnt="0"/>
      <dgm:spPr/>
    </dgm:pt>
    <dgm:pt modelId="{E918968D-92F1-4FDA-B2BF-8EA44801068E}" type="pres">
      <dgm:prSet presAssocID="{97E53D05-3732-41B8-B6DC-9D5A842B4EC9}" presName="level2Shape" presStyleLbl="node4" presStyleIdx="5" presStyleCnt="7"/>
      <dgm:spPr/>
    </dgm:pt>
    <dgm:pt modelId="{0752B792-0676-4BBA-9D3B-597977828322}" type="pres">
      <dgm:prSet presAssocID="{97E53D05-3732-41B8-B6DC-9D5A842B4EC9}" presName="hierChild3" presStyleCnt="0"/>
      <dgm:spPr/>
    </dgm:pt>
    <dgm:pt modelId="{3F1AB3DD-B628-4869-BCD5-43C94C84C8D5}" type="pres">
      <dgm:prSet presAssocID="{08D6E5B4-AB0C-44E3-A90B-750C85DB60E6}" presName="Name19" presStyleLbl="parChTrans1D4" presStyleIdx="6" presStyleCnt="7"/>
      <dgm:spPr/>
    </dgm:pt>
    <dgm:pt modelId="{DE759B66-42F4-4C3F-8E60-A60D0649E1F8}" type="pres">
      <dgm:prSet presAssocID="{B8D26604-AC8A-4832-B91A-EE6337D99795}" presName="Name21" presStyleCnt="0"/>
      <dgm:spPr/>
    </dgm:pt>
    <dgm:pt modelId="{1043D449-FB2D-48BA-B8F5-BBBADDC07B3B}" type="pres">
      <dgm:prSet presAssocID="{B8D26604-AC8A-4832-B91A-EE6337D99795}" presName="level2Shape" presStyleLbl="node4" presStyleIdx="6" presStyleCnt="7"/>
      <dgm:spPr/>
    </dgm:pt>
    <dgm:pt modelId="{F7873EF4-2BA9-45A1-805F-0911610B3910}" type="pres">
      <dgm:prSet presAssocID="{B8D26604-AC8A-4832-B91A-EE6337D99795}" presName="hierChild3" presStyleCnt="0"/>
      <dgm:spPr/>
    </dgm:pt>
    <dgm:pt modelId="{173D4CCF-43DA-4428-AB5C-1C9677E6CC53}" type="pres">
      <dgm:prSet presAssocID="{98110F40-801D-4D3C-8228-14D7CCCC67D9}" presName="bgShapesFlow" presStyleCnt="0"/>
      <dgm:spPr/>
    </dgm:pt>
  </dgm:ptLst>
  <dgm:cxnLst>
    <dgm:cxn modelId="{4395210B-7999-4041-A1ED-4B6626BCDC43}" type="presOf" srcId="{6711F4A8-43E6-4164-95B7-47EDFD7AF7E4}" destId="{8CC7A30D-5F25-42B1-8FAC-D73B81888B48}" srcOrd="0" destOrd="0" presId="urn:microsoft.com/office/officeart/2005/8/layout/hierarchy6"/>
    <dgm:cxn modelId="{5DBDFC0D-F3E7-4DDC-9642-2298C9E52563}" srcId="{98110F40-801D-4D3C-8228-14D7CCCC67D9}" destId="{795EC3EE-4A82-44D1-8FFB-5E3584EBD60A}" srcOrd="0" destOrd="0" parTransId="{5ED6CC32-53A1-4C46-9489-8615E851AD03}" sibTransId="{004AE338-2B34-4EE5-A394-E3F55DE778AA}"/>
    <dgm:cxn modelId="{EFF75E25-EE5D-4FBF-B655-C091B2DC03FC}" srcId="{5FA35AF1-C472-430E-89A6-F1DA2346D1A6}" destId="{25B0E9A9-4202-485E-BA83-1DEFA55D2299}" srcOrd="0" destOrd="0" parTransId="{C719953E-BA81-40DD-83A7-819302058D84}" sibTransId="{C0A103E8-C3CC-4759-90F7-8B680E061C37}"/>
    <dgm:cxn modelId="{AF86E227-F556-4FA7-9901-96D1159295AE}" type="presOf" srcId="{97E53D05-3732-41B8-B6DC-9D5A842B4EC9}" destId="{E918968D-92F1-4FDA-B2BF-8EA44801068E}" srcOrd="0" destOrd="0" presId="urn:microsoft.com/office/officeart/2005/8/layout/hierarchy6"/>
    <dgm:cxn modelId="{21FC8228-1834-4370-AEBE-45BCAFBD8B32}" type="presOf" srcId="{795EC3EE-4A82-44D1-8FFB-5E3584EBD60A}" destId="{6E9A4574-2F97-424F-A079-0FD89316F51B}" srcOrd="0" destOrd="0" presId="urn:microsoft.com/office/officeart/2005/8/layout/hierarchy6"/>
    <dgm:cxn modelId="{C47F2D2C-3F0C-4D81-9543-FBC636128A6D}" type="presOf" srcId="{F1D2FDB0-CE4D-439D-B144-D42666A54394}" destId="{6C46B6EE-C34F-4A82-998D-5BA47B7F18F0}" srcOrd="0" destOrd="0" presId="urn:microsoft.com/office/officeart/2005/8/layout/hierarchy6"/>
    <dgm:cxn modelId="{D4608E31-30E1-4850-92B0-1AD8398CFE66}" type="presOf" srcId="{08D6E5B4-AB0C-44E3-A90B-750C85DB60E6}" destId="{3F1AB3DD-B628-4869-BCD5-43C94C84C8D5}" srcOrd="0" destOrd="0" presId="urn:microsoft.com/office/officeart/2005/8/layout/hierarchy6"/>
    <dgm:cxn modelId="{4F1F5237-29D2-4315-8D82-E7D0668E0B92}" type="presOf" srcId="{B69E7E78-5EB6-4524-8D2F-F239C532604A}" destId="{DAFB3B3A-1252-4272-8193-67CECCB70A13}" srcOrd="0" destOrd="0" presId="urn:microsoft.com/office/officeart/2005/8/layout/hierarchy6"/>
    <dgm:cxn modelId="{5720A33C-4407-42E8-B0CB-6F0B2CEF9995}" srcId="{97E53D05-3732-41B8-B6DC-9D5A842B4EC9}" destId="{B8D26604-AC8A-4832-B91A-EE6337D99795}" srcOrd="0" destOrd="0" parTransId="{08D6E5B4-AB0C-44E3-A90B-750C85DB60E6}" sibTransId="{BE8C9890-F44D-493C-87A9-3C7C6AB8FD8E}"/>
    <dgm:cxn modelId="{68244162-6D42-4C46-8C43-EC166446E8D2}" type="presOf" srcId="{4D667E2E-FC0A-46B2-8A23-A03BBADCA912}" destId="{A4529C17-D8E4-4C13-85B8-69B0A1D668C5}" srcOrd="0" destOrd="0" presId="urn:microsoft.com/office/officeart/2005/8/layout/hierarchy6"/>
    <dgm:cxn modelId="{D7B18446-A1AB-4DAD-9672-2428723C1A6B}" srcId="{BF768F96-12ED-455D-9884-41C598E5BA64}" destId="{B69E7E78-5EB6-4524-8D2F-F239C532604A}" srcOrd="0" destOrd="0" parTransId="{0D76453D-A6B9-4673-BA5B-7F8498A2A51E}" sibTransId="{B9C1DE06-3E10-44E7-B468-CB76257FA8F8}"/>
    <dgm:cxn modelId="{D188EB6B-9303-4ECC-927C-5CCAE3772658}" srcId="{4733F741-4AFC-4788-9CA0-78AC2A6E3119}" destId="{97E53D05-3732-41B8-B6DC-9D5A842B4EC9}" srcOrd="0" destOrd="0" parTransId="{4D667E2E-FC0A-46B2-8A23-A03BBADCA912}" sibTransId="{292AA8F0-0C44-4986-8222-0D9CCAD43766}"/>
    <dgm:cxn modelId="{CC7F604E-A1D7-48B9-8E56-A5A010DE9560}" type="presOf" srcId="{499BFEEF-57C9-4F27-B662-845B2FDBC6DE}" destId="{DE64B50E-AAAC-482C-88C8-23205CFC5DAE}" srcOrd="0" destOrd="0" presId="urn:microsoft.com/office/officeart/2005/8/layout/hierarchy6"/>
    <dgm:cxn modelId="{7E79B152-2FBC-4338-A399-B8F52B58C46B}" type="presOf" srcId="{BF768F96-12ED-455D-9884-41C598E5BA64}" destId="{A2B35371-156F-4F19-982B-5B8C7865ACE6}" srcOrd="0" destOrd="0" presId="urn:microsoft.com/office/officeart/2005/8/layout/hierarchy6"/>
    <dgm:cxn modelId="{127E1A84-475F-4906-B933-E47B761DDC99}" type="presOf" srcId="{25B0E9A9-4202-485E-BA83-1DEFA55D2299}" destId="{C44DF695-87C9-4C41-BFB4-6C479A41BE9E}" srcOrd="0" destOrd="0" presId="urn:microsoft.com/office/officeart/2005/8/layout/hierarchy6"/>
    <dgm:cxn modelId="{C8E73384-7A32-4862-8147-84AEEDBBD837}" srcId="{499BFEEF-57C9-4F27-B662-845B2FDBC6DE}" destId="{99853236-B7CA-4510-92DD-DC1F6AA9D7A0}" srcOrd="0" destOrd="0" parTransId="{696A6BF6-5FD1-44E9-912B-296F5CBE0CA0}" sibTransId="{27657A6D-70C8-4779-B6AC-7FACC34AF0C6}"/>
    <dgm:cxn modelId="{046FA792-2CB2-404D-8AC3-A777134925CC}" type="presOf" srcId="{4733F741-4AFC-4788-9CA0-78AC2A6E3119}" destId="{930B69C2-40F9-456F-B202-1939D7A5D312}" srcOrd="0" destOrd="0" presId="urn:microsoft.com/office/officeart/2005/8/layout/hierarchy6"/>
    <dgm:cxn modelId="{C7B0E093-4972-4EC7-AD11-160867B98776}" srcId="{25B0E9A9-4202-485E-BA83-1DEFA55D2299}" destId="{4733F741-4AFC-4788-9CA0-78AC2A6E3119}" srcOrd="0" destOrd="0" parTransId="{6711F4A8-43E6-4164-95B7-47EDFD7AF7E4}" sibTransId="{1B6A0709-BF89-46F6-9FDD-1C4AD7D09A97}"/>
    <dgm:cxn modelId="{E8E1E998-7782-4BD2-9D3D-8A4C9F482C73}" srcId="{6D7E4F6C-1A70-407E-8708-8C2CC88C0BE5}" destId="{499BFEEF-57C9-4F27-B662-845B2FDBC6DE}" srcOrd="0" destOrd="0" parTransId="{D5971AB6-83E5-4699-A0D1-BB8E09D67FD1}" sibTransId="{C83CC227-28AF-492E-AA9C-4510D2E29D24}"/>
    <dgm:cxn modelId="{5E0475AA-5AE6-4008-BCB2-644251C828DC}" type="presOf" srcId="{0D76453D-A6B9-4673-BA5B-7F8498A2A51E}" destId="{756C10AA-43B1-4347-B9B7-A22B73FBA3F5}" srcOrd="0" destOrd="0" presId="urn:microsoft.com/office/officeart/2005/8/layout/hierarchy6"/>
    <dgm:cxn modelId="{FD9644B1-87C4-4D0A-947B-675232F53895}" type="presOf" srcId="{696A6BF6-5FD1-44E9-912B-296F5CBE0CA0}" destId="{7C266333-AACA-4E04-8BC0-0D962C0D375D}" srcOrd="0" destOrd="0" presId="urn:microsoft.com/office/officeart/2005/8/layout/hierarchy6"/>
    <dgm:cxn modelId="{711C49B5-15F6-483D-BED3-0F624FF3616A}" type="presOf" srcId="{B8D26604-AC8A-4832-B91A-EE6337D99795}" destId="{1043D449-FB2D-48BA-B8F5-BBBADDC07B3B}" srcOrd="0" destOrd="0" presId="urn:microsoft.com/office/officeart/2005/8/layout/hierarchy6"/>
    <dgm:cxn modelId="{51ACA8BD-0370-4E98-9FE1-B25FAFAC9B54}" srcId="{99853236-B7CA-4510-92DD-DC1F6AA9D7A0}" destId="{BF768F96-12ED-455D-9884-41C598E5BA64}" srcOrd="0" destOrd="0" parTransId="{F1D2FDB0-CE4D-439D-B144-D42666A54394}" sibTransId="{85921EC3-1010-49F1-8E52-E352F7A5E109}"/>
    <dgm:cxn modelId="{C773C3CC-0769-4A53-AD5A-9CB29D705FCC}" type="presOf" srcId="{5FA35AF1-C472-430E-89A6-F1DA2346D1A6}" destId="{EE3DE64D-1649-4FEF-B1A5-8FF2A49B89AC}" srcOrd="0" destOrd="0" presId="urn:microsoft.com/office/officeart/2005/8/layout/hierarchy6"/>
    <dgm:cxn modelId="{509AC9CF-38FC-456B-9E64-4897DB7ADF29}" type="presOf" srcId="{1935F921-1C37-47B0-8ED0-937D5B7BFECD}" destId="{6E6F00D8-037C-45E0-99B8-66293A475FEF}" srcOrd="0" destOrd="0" presId="urn:microsoft.com/office/officeart/2005/8/layout/hierarchy6"/>
    <dgm:cxn modelId="{A5431ADC-EB15-43B9-8EBD-F44194822676}" type="presOf" srcId="{D5971AB6-83E5-4699-A0D1-BB8E09D67FD1}" destId="{3025E76A-8169-4698-88D9-F870958F8AA2}" srcOrd="0" destOrd="0" presId="urn:microsoft.com/office/officeart/2005/8/layout/hierarchy6"/>
    <dgm:cxn modelId="{7A4031DE-0971-43AF-A78E-9D215B651FC8}" srcId="{795EC3EE-4A82-44D1-8FFB-5E3584EBD60A}" destId="{6D7E4F6C-1A70-407E-8708-8C2CC88C0BE5}" srcOrd="0" destOrd="0" parTransId="{1935F921-1C37-47B0-8ED0-937D5B7BFECD}" sibTransId="{88229499-01C4-4BCA-8B92-0F824D67690E}"/>
    <dgm:cxn modelId="{FFDC77E6-F219-4E55-9991-B8E3E73ACB23}" type="presOf" srcId="{C719953E-BA81-40DD-83A7-819302058D84}" destId="{800F6CE7-3F31-4661-86A2-D02A7096A5AD}" srcOrd="0" destOrd="0" presId="urn:microsoft.com/office/officeart/2005/8/layout/hierarchy6"/>
    <dgm:cxn modelId="{D29CFCEE-2642-4DBE-98B0-5EF5C1B21D2D}" type="presOf" srcId="{4D38DD59-48A7-4BC6-8886-AE230FFADA6D}" destId="{7164D88A-E654-4C8A-9D33-4FEF5F9BCDAB}" srcOrd="0" destOrd="0" presId="urn:microsoft.com/office/officeart/2005/8/layout/hierarchy6"/>
    <dgm:cxn modelId="{7D8625F4-B645-4841-827B-FF13E0B35E07}" type="presOf" srcId="{99853236-B7CA-4510-92DD-DC1F6AA9D7A0}" destId="{35EF27D0-6739-4571-A48C-B3D761644C8A}" srcOrd="0" destOrd="0" presId="urn:microsoft.com/office/officeart/2005/8/layout/hierarchy6"/>
    <dgm:cxn modelId="{9AA9D9F8-2072-49F2-AF50-42B9EA710E00}" srcId="{6D7E4F6C-1A70-407E-8708-8C2CC88C0BE5}" destId="{5FA35AF1-C472-430E-89A6-F1DA2346D1A6}" srcOrd="1" destOrd="0" parTransId="{4D38DD59-48A7-4BC6-8886-AE230FFADA6D}" sibTransId="{2AFAA0A8-7446-4762-BC41-B4E7321C12A9}"/>
    <dgm:cxn modelId="{CF3F21FD-8CC6-447F-8297-F61361C3CA0B}" type="presOf" srcId="{6D7E4F6C-1A70-407E-8708-8C2CC88C0BE5}" destId="{9B93DF1D-E1DD-425E-BD76-B7169D8E39A7}" srcOrd="0" destOrd="0" presId="urn:microsoft.com/office/officeart/2005/8/layout/hierarchy6"/>
    <dgm:cxn modelId="{5E9797FE-3F49-4C36-8C53-C85348477F64}" type="presOf" srcId="{98110F40-801D-4D3C-8228-14D7CCCC67D9}" destId="{F7EC1E9E-1737-43D1-B775-357EBB0CE67B}" srcOrd="0" destOrd="0" presId="urn:microsoft.com/office/officeart/2005/8/layout/hierarchy6"/>
    <dgm:cxn modelId="{79261441-A39B-45F5-B9E4-137782978A83}" type="presParOf" srcId="{F7EC1E9E-1737-43D1-B775-357EBB0CE67B}" destId="{32193A5F-34B6-45F7-ACBE-D3C50A5838F3}" srcOrd="0" destOrd="0" presId="urn:microsoft.com/office/officeart/2005/8/layout/hierarchy6"/>
    <dgm:cxn modelId="{2EA5CE6B-3A5B-42BE-AE19-4E7BA4940370}" type="presParOf" srcId="{32193A5F-34B6-45F7-ACBE-D3C50A5838F3}" destId="{D11F3D12-FB3A-4007-AD30-3A63A44D157D}" srcOrd="0" destOrd="0" presId="urn:microsoft.com/office/officeart/2005/8/layout/hierarchy6"/>
    <dgm:cxn modelId="{CF9641E1-41DD-4809-AE0D-610CA2DD63C0}" type="presParOf" srcId="{D11F3D12-FB3A-4007-AD30-3A63A44D157D}" destId="{F80D7009-5804-48B6-977E-AB628FF1BF27}" srcOrd="0" destOrd="0" presId="urn:microsoft.com/office/officeart/2005/8/layout/hierarchy6"/>
    <dgm:cxn modelId="{407051C4-5A19-4C3A-8A2F-DDF6A6921824}" type="presParOf" srcId="{F80D7009-5804-48B6-977E-AB628FF1BF27}" destId="{6E9A4574-2F97-424F-A079-0FD89316F51B}" srcOrd="0" destOrd="0" presId="urn:microsoft.com/office/officeart/2005/8/layout/hierarchy6"/>
    <dgm:cxn modelId="{05AD81FC-F6D8-4FA7-BCFF-EF876B8756CD}" type="presParOf" srcId="{F80D7009-5804-48B6-977E-AB628FF1BF27}" destId="{7FE8AD92-3602-4796-997D-AD9352844BE7}" srcOrd="1" destOrd="0" presId="urn:microsoft.com/office/officeart/2005/8/layout/hierarchy6"/>
    <dgm:cxn modelId="{E804D74F-AE06-4B43-B23E-C0E92E275766}" type="presParOf" srcId="{7FE8AD92-3602-4796-997D-AD9352844BE7}" destId="{6E6F00D8-037C-45E0-99B8-66293A475FEF}" srcOrd="0" destOrd="0" presId="urn:microsoft.com/office/officeart/2005/8/layout/hierarchy6"/>
    <dgm:cxn modelId="{934FB814-98C0-49F4-B17E-7B575406A665}" type="presParOf" srcId="{7FE8AD92-3602-4796-997D-AD9352844BE7}" destId="{85577FBC-7896-41E8-B633-EEF2CD604261}" srcOrd="1" destOrd="0" presId="urn:microsoft.com/office/officeart/2005/8/layout/hierarchy6"/>
    <dgm:cxn modelId="{0473FCD6-DDFB-4D64-B184-E2BCA7AB6F59}" type="presParOf" srcId="{85577FBC-7896-41E8-B633-EEF2CD604261}" destId="{9B93DF1D-E1DD-425E-BD76-B7169D8E39A7}" srcOrd="0" destOrd="0" presId="urn:microsoft.com/office/officeart/2005/8/layout/hierarchy6"/>
    <dgm:cxn modelId="{22E67899-F351-4249-A92C-BE7A4531F49C}" type="presParOf" srcId="{85577FBC-7896-41E8-B633-EEF2CD604261}" destId="{2A940084-CFB6-49AB-BC85-D487C0EEE604}" srcOrd="1" destOrd="0" presId="urn:microsoft.com/office/officeart/2005/8/layout/hierarchy6"/>
    <dgm:cxn modelId="{2BD19FB4-311B-4424-A01E-27D0D8D71FFB}" type="presParOf" srcId="{2A940084-CFB6-49AB-BC85-D487C0EEE604}" destId="{3025E76A-8169-4698-88D9-F870958F8AA2}" srcOrd="0" destOrd="0" presId="urn:microsoft.com/office/officeart/2005/8/layout/hierarchy6"/>
    <dgm:cxn modelId="{D5E83286-049A-469F-9EC5-58D0AF05F1EC}" type="presParOf" srcId="{2A940084-CFB6-49AB-BC85-D487C0EEE604}" destId="{07ABC7A0-B6AD-47EF-83DC-562781841627}" srcOrd="1" destOrd="0" presId="urn:microsoft.com/office/officeart/2005/8/layout/hierarchy6"/>
    <dgm:cxn modelId="{DCABA048-EC25-4D92-87E5-E8895FC4DA78}" type="presParOf" srcId="{07ABC7A0-B6AD-47EF-83DC-562781841627}" destId="{DE64B50E-AAAC-482C-88C8-23205CFC5DAE}" srcOrd="0" destOrd="0" presId="urn:microsoft.com/office/officeart/2005/8/layout/hierarchy6"/>
    <dgm:cxn modelId="{3B14C13C-AB3F-423D-9069-84AC51AA49B0}" type="presParOf" srcId="{07ABC7A0-B6AD-47EF-83DC-562781841627}" destId="{0D3EC129-04D8-4122-A981-8E59B74D7F10}" srcOrd="1" destOrd="0" presId="urn:microsoft.com/office/officeart/2005/8/layout/hierarchy6"/>
    <dgm:cxn modelId="{37F5902F-9DE9-4D5B-BA12-E0982A883CB6}" type="presParOf" srcId="{0D3EC129-04D8-4122-A981-8E59B74D7F10}" destId="{7C266333-AACA-4E04-8BC0-0D962C0D375D}" srcOrd="0" destOrd="0" presId="urn:microsoft.com/office/officeart/2005/8/layout/hierarchy6"/>
    <dgm:cxn modelId="{3F0DD0E7-B0DE-46F7-9AB0-D3E3A0228FD3}" type="presParOf" srcId="{0D3EC129-04D8-4122-A981-8E59B74D7F10}" destId="{06803AAF-A5CC-4767-9F98-437EC70483E7}" srcOrd="1" destOrd="0" presId="urn:microsoft.com/office/officeart/2005/8/layout/hierarchy6"/>
    <dgm:cxn modelId="{D0AC07E1-2588-42DB-ACF3-B79A46FA8AB9}" type="presParOf" srcId="{06803AAF-A5CC-4767-9F98-437EC70483E7}" destId="{35EF27D0-6739-4571-A48C-B3D761644C8A}" srcOrd="0" destOrd="0" presId="urn:microsoft.com/office/officeart/2005/8/layout/hierarchy6"/>
    <dgm:cxn modelId="{670CAFBE-A417-4A3F-812C-A8D71852BA07}" type="presParOf" srcId="{06803AAF-A5CC-4767-9F98-437EC70483E7}" destId="{DBF23628-365B-44AA-A7E2-1F16120986A4}" srcOrd="1" destOrd="0" presId="urn:microsoft.com/office/officeart/2005/8/layout/hierarchy6"/>
    <dgm:cxn modelId="{A2F40576-F299-4480-9629-CA8FD4A9B2F3}" type="presParOf" srcId="{DBF23628-365B-44AA-A7E2-1F16120986A4}" destId="{6C46B6EE-C34F-4A82-998D-5BA47B7F18F0}" srcOrd="0" destOrd="0" presId="urn:microsoft.com/office/officeart/2005/8/layout/hierarchy6"/>
    <dgm:cxn modelId="{704B44E2-C6ED-4076-ADF6-C0F0401580A0}" type="presParOf" srcId="{DBF23628-365B-44AA-A7E2-1F16120986A4}" destId="{BFD8F06E-96E1-4DE7-B8B6-C901182AA96F}" srcOrd="1" destOrd="0" presId="urn:microsoft.com/office/officeart/2005/8/layout/hierarchy6"/>
    <dgm:cxn modelId="{EE73B695-7C6A-4AE4-8350-D7E1917988D7}" type="presParOf" srcId="{BFD8F06E-96E1-4DE7-B8B6-C901182AA96F}" destId="{A2B35371-156F-4F19-982B-5B8C7865ACE6}" srcOrd="0" destOrd="0" presId="urn:microsoft.com/office/officeart/2005/8/layout/hierarchy6"/>
    <dgm:cxn modelId="{D7A58FA5-1C8E-4194-8DEA-3FAA185B9A9F}" type="presParOf" srcId="{BFD8F06E-96E1-4DE7-B8B6-C901182AA96F}" destId="{174E7441-889D-40DC-9BBB-D74C5CE407A5}" srcOrd="1" destOrd="0" presId="urn:microsoft.com/office/officeart/2005/8/layout/hierarchy6"/>
    <dgm:cxn modelId="{3065A0E0-899D-4F17-B2F7-A882C515F26E}" type="presParOf" srcId="{174E7441-889D-40DC-9BBB-D74C5CE407A5}" destId="{756C10AA-43B1-4347-B9B7-A22B73FBA3F5}" srcOrd="0" destOrd="0" presId="urn:microsoft.com/office/officeart/2005/8/layout/hierarchy6"/>
    <dgm:cxn modelId="{EFD69A99-F149-4B49-97A8-3939595E7C5B}" type="presParOf" srcId="{174E7441-889D-40DC-9BBB-D74C5CE407A5}" destId="{70843C7D-82C6-4B91-8416-826B09B6CEE4}" srcOrd="1" destOrd="0" presId="urn:microsoft.com/office/officeart/2005/8/layout/hierarchy6"/>
    <dgm:cxn modelId="{1DE04455-B4AD-4C7D-9021-10DF86EC3F84}" type="presParOf" srcId="{70843C7D-82C6-4B91-8416-826B09B6CEE4}" destId="{DAFB3B3A-1252-4272-8193-67CECCB70A13}" srcOrd="0" destOrd="0" presId="urn:microsoft.com/office/officeart/2005/8/layout/hierarchy6"/>
    <dgm:cxn modelId="{23D234ED-2A2A-48A4-BAAA-57215CF6B483}" type="presParOf" srcId="{70843C7D-82C6-4B91-8416-826B09B6CEE4}" destId="{CC2CC9AD-F1DB-4520-859C-0A5234B6736F}" srcOrd="1" destOrd="0" presId="urn:microsoft.com/office/officeart/2005/8/layout/hierarchy6"/>
    <dgm:cxn modelId="{90BC363C-ADED-49DD-A801-9F332B558AB2}" type="presParOf" srcId="{2A940084-CFB6-49AB-BC85-D487C0EEE604}" destId="{7164D88A-E654-4C8A-9D33-4FEF5F9BCDAB}" srcOrd="2" destOrd="0" presId="urn:microsoft.com/office/officeart/2005/8/layout/hierarchy6"/>
    <dgm:cxn modelId="{2C9D8D7D-DA7C-4F22-9671-5373208AC105}" type="presParOf" srcId="{2A940084-CFB6-49AB-BC85-D487C0EEE604}" destId="{EF9C0E5F-C232-4638-9DEF-1537B0E4AC64}" srcOrd="3" destOrd="0" presId="urn:microsoft.com/office/officeart/2005/8/layout/hierarchy6"/>
    <dgm:cxn modelId="{6EE3CC4F-9DDC-4268-B9EB-D55ACC55CE6C}" type="presParOf" srcId="{EF9C0E5F-C232-4638-9DEF-1537B0E4AC64}" destId="{EE3DE64D-1649-4FEF-B1A5-8FF2A49B89AC}" srcOrd="0" destOrd="0" presId="urn:microsoft.com/office/officeart/2005/8/layout/hierarchy6"/>
    <dgm:cxn modelId="{739C0151-0651-48F9-B653-64BE62D54808}" type="presParOf" srcId="{EF9C0E5F-C232-4638-9DEF-1537B0E4AC64}" destId="{85E72121-0D5E-4D75-80D9-4BFFE29DA21A}" srcOrd="1" destOrd="0" presId="urn:microsoft.com/office/officeart/2005/8/layout/hierarchy6"/>
    <dgm:cxn modelId="{DC91C053-55D2-4DDB-BCC6-A6832B233FDF}" type="presParOf" srcId="{85E72121-0D5E-4D75-80D9-4BFFE29DA21A}" destId="{800F6CE7-3F31-4661-86A2-D02A7096A5AD}" srcOrd="0" destOrd="0" presId="urn:microsoft.com/office/officeart/2005/8/layout/hierarchy6"/>
    <dgm:cxn modelId="{041C3C29-2358-4F27-9EDB-0A039439A913}" type="presParOf" srcId="{85E72121-0D5E-4D75-80D9-4BFFE29DA21A}" destId="{702D4D5E-8C96-43E6-AC1D-8C875A07963A}" srcOrd="1" destOrd="0" presId="urn:microsoft.com/office/officeart/2005/8/layout/hierarchy6"/>
    <dgm:cxn modelId="{6688F728-6490-43C3-95CD-0C0584DBC917}" type="presParOf" srcId="{702D4D5E-8C96-43E6-AC1D-8C875A07963A}" destId="{C44DF695-87C9-4C41-BFB4-6C479A41BE9E}" srcOrd="0" destOrd="0" presId="urn:microsoft.com/office/officeart/2005/8/layout/hierarchy6"/>
    <dgm:cxn modelId="{02589BA4-6065-4E85-933A-A59DAE807148}" type="presParOf" srcId="{702D4D5E-8C96-43E6-AC1D-8C875A07963A}" destId="{442869C7-DF77-493F-A900-1FC6CB62B8E3}" srcOrd="1" destOrd="0" presId="urn:microsoft.com/office/officeart/2005/8/layout/hierarchy6"/>
    <dgm:cxn modelId="{296F0FD4-14C9-4EF1-BED0-0CA8AB404049}" type="presParOf" srcId="{442869C7-DF77-493F-A900-1FC6CB62B8E3}" destId="{8CC7A30D-5F25-42B1-8FAC-D73B81888B48}" srcOrd="0" destOrd="0" presId="urn:microsoft.com/office/officeart/2005/8/layout/hierarchy6"/>
    <dgm:cxn modelId="{7A762DF4-2A37-4113-8956-D699C07EDC2F}" type="presParOf" srcId="{442869C7-DF77-493F-A900-1FC6CB62B8E3}" destId="{60FFAFEE-EBE6-441F-B31B-5C889D0A7306}" srcOrd="1" destOrd="0" presId="urn:microsoft.com/office/officeart/2005/8/layout/hierarchy6"/>
    <dgm:cxn modelId="{A67EB8E3-94C5-411A-9F0D-11447C81BD7F}" type="presParOf" srcId="{60FFAFEE-EBE6-441F-B31B-5C889D0A7306}" destId="{930B69C2-40F9-456F-B202-1939D7A5D312}" srcOrd="0" destOrd="0" presId="urn:microsoft.com/office/officeart/2005/8/layout/hierarchy6"/>
    <dgm:cxn modelId="{5D42B6D4-A5EF-4688-99D3-A59000BE2B6A}" type="presParOf" srcId="{60FFAFEE-EBE6-441F-B31B-5C889D0A7306}" destId="{157E43AE-7990-47D6-94F2-2ADDF26B6240}" srcOrd="1" destOrd="0" presId="urn:microsoft.com/office/officeart/2005/8/layout/hierarchy6"/>
    <dgm:cxn modelId="{5F14DB50-7EB4-42B2-BD43-578DF79AC415}" type="presParOf" srcId="{157E43AE-7990-47D6-94F2-2ADDF26B6240}" destId="{A4529C17-D8E4-4C13-85B8-69B0A1D668C5}" srcOrd="0" destOrd="0" presId="urn:microsoft.com/office/officeart/2005/8/layout/hierarchy6"/>
    <dgm:cxn modelId="{D5818A7D-9712-4E10-9E7B-2DE10B31214C}" type="presParOf" srcId="{157E43AE-7990-47D6-94F2-2ADDF26B6240}" destId="{BDB8FE88-AE9C-4572-AB6B-6E79788FD890}" srcOrd="1" destOrd="0" presId="urn:microsoft.com/office/officeart/2005/8/layout/hierarchy6"/>
    <dgm:cxn modelId="{4CD06B35-06DD-4153-8C69-3CB5A96C522B}" type="presParOf" srcId="{BDB8FE88-AE9C-4572-AB6B-6E79788FD890}" destId="{E918968D-92F1-4FDA-B2BF-8EA44801068E}" srcOrd="0" destOrd="0" presId="urn:microsoft.com/office/officeart/2005/8/layout/hierarchy6"/>
    <dgm:cxn modelId="{BFD34BFB-8762-4A8D-A622-76365E37614F}" type="presParOf" srcId="{BDB8FE88-AE9C-4572-AB6B-6E79788FD890}" destId="{0752B792-0676-4BBA-9D3B-597977828322}" srcOrd="1" destOrd="0" presId="urn:microsoft.com/office/officeart/2005/8/layout/hierarchy6"/>
    <dgm:cxn modelId="{546C6EBE-928C-414E-89AD-DF183003B180}" type="presParOf" srcId="{0752B792-0676-4BBA-9D3B-597977828322}" destId="{3F1AB3DD-B628-4869-BCD5-43C94C84C8D5}" srcOrd="0" destOrd="0" presId="urn:microsoft.com/office/officeart/2005/8/layout/hierarchy6"/>
    <dgm:cxn modelId="{BA9BF283-EAE7-4EFF-94EE-53DDFB6607E4}" type="presParOf" srcId="{0752B792-0676-4BBA-9D3B-597977828322}" destId="{DE759B66-42F4-4C3F-8E60-A60D0649E1F8}" srcOrd="1" destOrd="0" presId="urn:microsoft.com/office/officeart/2005/8/layout/hierarchy6"/>
    <dgm:cxn modelId="{CB6B9016-AB3F-4F1E-BF23-59C0D591ED72}" type="presParOf" srcId="{DE759B66-42F4-4C3F-8E60-A60D0649E1F8}" destId="{1043D449-FB2D-48BA-B8F5-BBBADDC07B3B}" srcOrd="0" destOrd="0" presId="urn:microsoft.com/office/officeart/2005/8/layout/hierarchy6"/>
    <dgm:cxn modelId="{5BAE53E6-A82F-45E2-8357-DCCDFB4BB966}" type="presParOf" srcId="{DE759B66-42F4-4C3F-8E60-A60D0649E1F8}" destId="{F7873EF4-2BA9-45A1-805F-0911610B3910}" srcOrd="1" destOrd="0" presId="urn:microsoft.com/office/officeart/2005/8/layout/hierarchy6"/>
    <dgm:cxn modelId="{A3E1A8A3-D6AA-4F6B-A264-E8AA9138CAF7}" type="presParOf" srcId="{F7EC1E9E-1737-43D1-B775-357EBB0CE67B}" destId="{173D4CCF-43DA-4428-AB5C-1C9677E6CC5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A4574-2F97-424F-A079-0FD89316F51B}">
      <dsp:nvSpPr>
        <dsp:cNvPr id="0" name=""/>
        <dsp:cNvSpPr/>
      </dsp:nvSpPr>
      <dsp:spPr>
        <a:xfrm>
          <a:off x="3376385" y="2329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Sign-up/login</a:t>
          </a:r>
        </a:p>
      </dsp:txBody>
      <dsp:txXfrm>
        <a:off x="3397267" y="23211"/>
        <a:ext cx="1027679" cy="671198"/>
      </dsp:txXfrm>
    </dsp:sp>
    <dsp:sp modelId="{6E6F00D8-037C-45E0-99B8-66293A475FEF}">
      <dsp:nvSpPr>
        <dsp:cNvPr id="0" name=""/>
        <dsp:cNvSpPr/>
      </dsp:nvSpPr>
      <dsp:spPr>
        <a:xfrm>
          <a:off x="3865387" y="715291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3DF1D-E1DD-425E-BD76-B7169D8E39A7}">
      <dsp:nvSpPr>
        <dsp:cNvPr id="0" name=""/>
        <dsp:cNvSpPr/>
      </dsp:nvSpPr>
      <dsp:spPr>
        <a:xfrm>
          <a:off x="3376385" y="1000476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Profession</a:t>
          </a:r>
        </a:p>
      </dsp:txBody>
      <dsp:txXfrm>
        <a:off x="3397267" y="1021358"/>
        <a:ext cx="1027679" cy="671198"/>
      </dsp:txXfrm>
    </dsp:sp>
    <dsp:sp modelId="{3025E76A-8169-4698-88D9-F870958F8AA2}">
      <dsp:nvSpPr>
        <dsp:cNvPr id="0" name=""/>
        <dsp:cNvSpPr/>
      </dsp:nvSpPr>
      <dsp:spPr>
        <a:xfrm>
          <a:off x="3215969" y="1713438"/>
          <a:ext cx="695138" cy="285184"/>
        </a:xfrm>
        <a:custGeom>
          <a:avLst/>
          <a:gdLst/>
          <a:ahLst/>
          <a:cxnLst/>
          <a:rect l="0" t="0" r="0" b="0"/>
          <a:pathLst>
            <a:path>
              <a:moveTo>
                <a:pt x="695138" y="0"/>
              </a:moveTo>
              <a:lnTo>
                <a:pt x="695138" y="142592"/>
              </a:lnTo>
              <a:lnTo>
                <a:pt x="0" y="142592"/>
              </a:lnTo>
              <a:lnTo>
                <a:pt x="0" y="28518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B50E-AAAC-482C-88C8-23205CFC5DAE}">
      <dsp:nvSpPr>
        <dsp:cNvPr id="0" name=""/>
        <dsp:cNvSpPr/>
      </dsp:nvSpPr>
      <dsp:spPr>
        <a:xfrm>
          <a:off x="2681247" y="1998623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Saving</a:t>
          </a:r>
        </a:p>
      </dsp:txBody>
      <dsp:txXfrm>
        <a:off x="2702129" y="2019505"/>
        <a:ext cx="1027679" cy="671198"/>
      </dsp:txXfrm>
    </dsp:sp>
    <dsp:sp modelId="{7C266333-AACA-4E04-8BC0-0D962C0D375D}">
      <dsp:nvSpPr>
        <dsp:cNvPr id="0" name=""/>
        <dsp:cNvSpPr/>
      </dsp:nvSpPr>
      <dsp:spPr>
        <a:xfrm>
          <a:off x="3170249" y="2711585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F27D0-6739-4571-A48C-B3D761644C8A}">
      <dsp:nvSpPr>
        <dsp:cNvPr id="0" name=""/>
        <dsp:cNvSpPr/>
      </dsp:nvSpPr>
      <dsp:spPr>
        <a:xfrm>
          <a:off x="2681247" y="2996770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Video Session/Awareness</a:t>
          </a:r>
        </a:p>
      </dsp:txBody>
      <dsp:txXfrm>
        <a:off x="2702129" y="3017652"/>
        <a:ext cx="1027679" cy="671198"/>
      </dsp:txXfrm>
    </dsp:sp>
    <dsp:sp modelId="{6C46B6EE-C34F-4A82-998D-5BA47B7F18F0}">
      <dsp:nvSpPr>
        <dsp:cNvPr id="0" name=""/>
        <dsp:cNvSpPr/>
      </dsp:nvSpPr>
      <dsp:spPr>
        <a:xfrm>
          <a:off x="3170249" y="3709733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5371-156F-4F19-982B-5B8C7865ACE6}">
      <dsp:nvSpPr>
        <dsp:cNvPr id="0" name=""/>
        <dsp:cNvSpPr/>
      </dsp:nvSpPr>
      <dsp:spPr>
        <a:xfrm>
          <a:off x="2681247" y="3994918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Quiz on basis of video</a:t>
          </a:r>
        </a:p>
      </dsp:txBody>
      <dsp:txXfrm>
        <a:off x="2702129" y="4015800"/>
        <a:ext cx="1027679" cy="671198"/>
      </dsp:txXfrm>
    </dsp:sp>
    <dsp:sp modelId="{756C10AA-43B1-4347-B9B7-A22B73FBA3F5}">
      <dsp:nvSpPr>
        <dsp:cNvPr id="0" name=""/>
        <dsp:cNvSpPr/>
      </dsp:nvSpPr>
      <dsp:spPr>
        <a:xfrm>
          <a:off x="3170249" y="4707880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B3B3A-1252-4272-8193-67CECCB70A13}">
      <dsp:nvSpPr>
        <dsp:cNvPr id="0" name=""/>
        <dsp:cNvSpPr/>
      </dsp:nvSpPr>
      <dsp:spPr>
        <a:xfrm>
          <a:off x="2681247" y="4993065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Graph </a:t>
          </a:r>
          <a:r>
            <a:rPr lang="en-US" sz="900" kern="1200" dirty="0" err="1"/>
            <a:t>Comparision</a:t>
          </a:r>
          <a:endParaRPr lang="en-US" sz="900" kern="1200" dirty="0"/>
        </a:p>
      </dsp:txBody>
      <dsp:txXfrm>
        <a:off x="2702129" y="5013947"/>
        <a:ext cx="1027679" cy="671198"/>
      </dsp:txXfrm>
    </dsp:sp>
    <dsp:sp modelId="{7164D88A-E654-4C8A-9D33-4FEF5F9BCDAB}">
      <dsp:nvSpPr>
        <dsp:cNvPr id="0" name=""/>
        <dsp:cNvSpPr/>
      </dsp:nvSpPr>
      <dsp:spPr>
        <a:xfrm>
          <a:off x="3911107" y="1713438"/>
          <a:ext cx="695138" cy="28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92"/>
              </a:lnTo>
              <a:lnTo>
                <a:pt x="695138" y="142592"/>
              </a:lnTo>
              <a:lnTo>
                <a:pt x="695138" y="28518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DE64D-1649-4FEF-B1A5-8FF2A49B89AC}">
      <dsp:nvSpPr>
        <dsp:cNvPr id="0" name=""/>
        <dsp:cNvSpPr/>
      </dsp:nvSpPr>
      <dsp:spPr>
        <a:xfrm>
          <a:off x="4071524" y="1998623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Govt  Schemes</a:t>
          </a:r>
        </a:p>
      </dsp:txBody>
      <dsp:txXfrm>
        <a:off x="4092406" y="2019505"/>
        <a:ext cx="1027679" cy="671198"/>
      </dsp:txXfrm>
    </dsp:sp>
    <dsp:sp modelId="{800F6CE7-3F31-4661-86A2-D02A7096A5AD}">
      <dsp:nvSpPr>
        <dsp:cNvPr id="0" name=""/>
        <dsp:cNvSpPr/>
      </dsp:nvSpPr>
      <dsp:spPr>
        <a:xfrm>
          <a:off x="4560525" y="2711585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DF695-87C9-4C41-BFB4-6C479A41BE9E}">
      <dsp:nvSpPr>
        <dsp:cNvPr id="0" name=""/>
        <dsp:cNvSpPr/>
      </dsp:nvSpPr>
      <dsp:spPr>
        <a:xfrm>
          <a:off x="4071524" y="2996770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State Selection for schemes</a:t>
          </a:r>
        </a:p>
      </dsp:txBody>
      <dsp:txXfrm>
        <a:off x="4092406" y="3017652"/>
        <a:ext cx="1027679" cy="671198"/>
      </dsp:txXfrm>
    </dsp:sp>
    <dsp:sp modelId="{8CC7A30D-5F25-42B1-8FAC-D73B81888B48}">
      <dsp:nvSpPr>
        <dsp:cNvPr id="0" name=""/>
        <dsp:cNvSpPr/>
      </dsp:nvSpPr>
      <dsp:spPr>
        <a:xfrm>
          <a:off x="4560525" y="3709733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69C2-40F9-456F-B202-1939D7A5D312}">
      <dsp:nvSpPr>
        <dsp:cNvPr id="0" name=""/>
        <dsp:cNvSpPr/>
      </dsp:nvSpPr>
      <dsp:spPr>
        <a:xfrm>
          <a:off x="4071524" y="3994918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Govt yojana </a:t>
          </a:r>
          <a:r>
            <a:rPr lang="en-US" sz="900" kern="1200" dirty="0" err="1"/>
            <a:t>brefing</a:t>
          </a:r>
          <a:r>
            <a:rPr lang="en-US" sz="900" kern="1200" dirty="0"/>
            <a:t> with video </a:t>
          </a:r>
        </a:p>
      </dsp:txBody>
      <dsp:txXfrm>
        <a:off x="4092406" y="4015800"/>
        <a:ext cx="1027679" cy="671198"/>
      </dsp:txXfrm>
    </dsp:sp>
    <dsp:sp modelId="{A4529C17-D8E4-4C13-85B8-69B0A1D668C5}">
      <dsp:nvSpPr>
        <dsp:cNvPr id="0" name=""/>
        <dsp:cNvSpPr/>
      </dsp:nvSpPr>
      <dsp:spPr>
        <a:xfrm>
          <a:off x="4560525" y="4707880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8968D-92F1-4FDA-B2BF-8EA44801068E}">
      <dsp:nvSpPr>
        <dsp:cNvPr id="0" name=""/>
        <dsp:cNvSpPr/>
      </dsp:nvSpPr>
      <dsp:spPr>
        <a:xfrm>
          <a:off x="4071524" y="4993065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Quiz with audio </a:t>
          </a:r>
        </a:p>
      </dsp:txBody>
      <dsp:txXfrm>
        <a:off x="4092406" y="5013947"/>
        <a:ext cx="1027679" cy="671198"/>
      </dsp:txXfrm>
    </dsp:sp>
    <dsp:sp modelId="{3F1AB3DD-B628-4869-BCD5-43C94C84C8D5}">
      <dsp:nvSpPr>
        <dsp:cNvPr id="0" name=""/>
        <dsp:cNvSpPr/>
      </dsp:nvSpPr>
      <dsp:spPr>
        <a:xfrm>
          <a:off x="4560525" y="5706027"/>
          <a:ext cx="91440" cy="28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1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3D449-FB2D-48BA-B8F5-BBBADDC07B3B}">
      <dsp:nvSpPr>
        <dsp:cNvPr id="0" name=""/>
        <dsp:cNvSpPr/>
      </dsp:nvSpPr>
      <dsp:spPr>
        <a:xfrm>
          <a:off x="4071524" y="5991212"/>
          <a:ext cx="1069443" cy="712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Graph of people </a:t>
          </a:r>
          <a:r>
            <a:rPr lang="en-US" sz="900" kern="1200" dirty="0" err="1"/>
            <a:t>benifited</a:t>
          </a:r>
          <a:r>
            <a:rPr lang="en-US" sz="900" kern="1200" dirty="0"/>
            <a:t> with Govt yojana</a:t>
          </a:r>
        </a:p>
      </dsp:txBody>
      <dsp:txXfrm>
        <a:off x="4092406" y="6012094"/>
        <a:ext cx="1027679" cy="671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1B3-571A-438F-94E6-897D69A4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D29B-7868-40D5-897E-9EB43683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0BC1-02C5-4C21-8DDE-6E9A54B6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7809-EC8C-4483-9B8B-58BCAB78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DEDB-D17C-4C43-975F-18921EE1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9669-5514-4A1D-A081-51A8A0DB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06BAF-5058-4608-82F2-DD3A95DB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6CD4-650E-4BBF-8AFE-CE4035E0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8D58-1CF0-4A3E-BFAD-3ED1BD05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2BB9-6980-4A2E-980B-0F6D6BD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30561-B812-4E37-8E2A-41C3D7DB5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7D1E2-64C1-4F5C-B77F-17213950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5F55-A9D8-4890-84E5-6B1E560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F89E-037B-444D-9576-B71396B0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E617-42B5-460B-9C15-1E7303E5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5A33-80BF-42FA-8F54-4CBD660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99F-5F4F-45A6-86B0-B6EF8BD9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C71F-4038-4090-ABF2-D1A1E72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06B4-6D83-4D57-8F05-305DE1C6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841B-E90B-4421-B52E-1A4413A5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812-952B-4933-BD62-044722A9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D273-8185-472C-B2F0-54149482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9568-DAB4-497E-83C9-E64AA28D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16161-93EA-4901-A9A9-7DC96091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37A2-6F25-454A-B6B9-867A5C9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4D8-4C5A-4036-ACF0-5BC330C3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502-19D4-4984-8E63-008472D6A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33F94-F445-4F36-9379-A4825FAC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7350-0E43-4088-A4D8-9FB890A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C9A3-B424-4BAB-9DDF-DA3B8DD4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E3657-B7C4-4CE0-8A8E-8CC244C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817-0684-4498-80F5-C765E25D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93D8-5066-45AF-9B5A-0FD5E291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B5C9-2E61-42A5-8CFD-30EBD8A0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5B72-96A4-4F73-8C6B-DB96AA08C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2DBC9-95F5-4A6B-9A35-CE48622A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C64F0-6914-4A73-BBF3-9DB9CB5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77738-6E44-4711-9E66-9F949708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78830-6262-4240-9DA9-8BC6BD0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CBAD-1772-4B4D-9970-D0B93D26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C3380-26AE-4F60-BB9B-7902FDE3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C2527-7ED0-4C7F-B8B3-D90D2773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833BC-C1B5-4118-B942-3F954610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0AB23-0076-455B-BE40-414C8D3F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7222E-35E0-4CC9-92D8-D1AC6956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ABA98-8BAB-46FC-972E-20B116C6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4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11D-9B82-459E-9C91-A139E416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8598-8133-489E-AABE-DFC512D8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617A-286F-4147-8E92-946FFDE3A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36EE-4A2D-42BC-B158-B3299DB1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5EF1E-3EF6-4F9D-9090-A2E4CDB5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0006B-B28D-4A06-B083-571F5B0F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FD0-0775-4A89-BD2C-110325F7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A47E7-1336-4810-9BAD-CE9D08154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5DFF-EC01-4A10-A169-1EB075BB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B9E5-6D52-4A13-8B32-A9908BC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FAAA-82B7-414A-9FA7-1A6EF723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C7BB-9673-4845-A548-064549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4488C-83B2-463D-A1DA-8689FC4C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5568-61E7-4118-8E0B-02835191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9580-0555-408B-8E02-4C91052E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B746-6813-49A8-A19A-6B6E0FEA63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F7CC-6D84-46D9-AA1B-5FF994E19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FB6A-47C1-4A07-B641-A6B17D86C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8EB-85C0-4F63-94A5-5E282F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7B48-024E-420C-943E-5645510B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852737"/>
          </a:xfrm>
        </p:spPr>
        <p:txBody>
          <a:bodyPr/>
          <a:lstStyle/>
          <a:p>
            <a:r>
              <a:rPr lang="en-US" dirty="0"/>
              <a:t>Financial Literacy in Rural Area</a:t>
            </a:r>
          </a:p>
        </p:txBody>
      </p:sp>
    </p:spTree>
    <p:extLst>
      <p:ext uri="{BB962C8B-B14F-4D97-AF65-F5344CB8AC3E}">
        <p14:creationId xmlns:p14="http://schemas.microsoft.com/office/powerpoint/2010/main" val="13915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84DF7-F282-4053-A186-963EEB3D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Module1:- </a:t>
            </a:r>
            <a:r>
              <a:rPr lang="en-US" dirty="0">
                <a:solidFill>
                  <a:srgbClr val="FF0000"/>
                </a:solidFill>
              </a:rPr>
              <a:t>Sign-up (user Profiling)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949D4-5391-4A64-AE7B-37355465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particular module we are gathering basic demographic details</a:t>
            </a:r>
          </a:p>
          <a:p>
            <a:pPr marL="0" indent="0">
              <a:buNone/>
            </a:pPr>
            <a:r>
              <a:rPr lang="en-US" dirty="0"/>
              <a:t>Of people  through which I can train them according to their profession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training will help in investment and saving solutions</a:t>
            </a:r>
          </a:p>
          <a:p>
            <a:pPr marL="0" indent="0">
              <a:buNone/>
            </a:pPr>
            <a:r>
              <a:rPr lang="en-US" dirty="0"/>
              <a:t>With animation and graphical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 will also aware them other Govt Schemes</a:t>
            </a:r>
          </a:p>
          <a:p>
            <a:pPr marL="0" indent="0">
              <a:buNone/>
            </a:pPr>
            <a:r>
              <a:rPr lang="en-US" dirty="0"/>
              <a:t>Interactive Graphical representation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7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31E-1E9C-4A73-8ADE-CCA1E12F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Panel:-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CB24-3B8A-468F-8273-18A75B58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and Investment</a:t>
            </a:r>
          </a:p>
          <a:p>
            <a:r>
              <a:rPr lang="en-US" dirty="0"/>
              <a:t>Video training </a:t>
            </a:r>
          </a:p>
          <a:p>
            <a:r>
              <a:rPr lang="en-US" dirty="0"/>
              <a:t>Graph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1DC8F64-1FCD-41E9-8619-B90A823AB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7213"/>
              </p:ext>
            </p:extLst>
          </p:nvPr>
        </p:nvGraphicFramePr>
        <p:xfrm>
          <a:off x="2184892" y="0"/>
          <a:ext cx="7822215" cy="670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99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Financial Literacy in Rural Area</vt:lpstr>
      <vt:lpstr>Module1:- Sign-up (user Profiling)</vt:lpstr>
      <vt:lpstr>Financial Panel:-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Anon</cp:lastModifiedBy>
  <cp:revision>24</cp:revision>
  <dcterms:created xsi:type="dcterms:W3CDTF">2020-01-24T09:15:39Z</dcterms:created>
  <dcterms:modified xsi:type="dcterms:W3CDTF">2020-01-25T03:22:06Z</dcterms:modified>
</cp:coreProperties>
</file>