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More Sugar" charset="1" panose="00000000000000000000"/>
      <p:regular r:id="rId16"/>
    </p:embeddedFont>
    <p:embeddedFont>
      <p:font typeface="Quicksand Bold" charset="1" panose="000000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2" Target="../media/image9.png" Type="http://schemas.openxmlformats.org/officeDocument/2006/relationships/image"/><Relationship Id="rId3" Target="../media/image10.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svg" Type="http://schemas.openxmlformats.org/officeDocument/2006/relationships/image"/><Relationship Id="rId11" Target="../media/image5.png" Type="http://schemas.openxmlformats.org/officeDocument/2006/relationships/image"/><Relationship Id="rId12" Target="../media/image6.svg" Type="http://schemas.openxmlformats.org/officeDocument/2006/relationships/image"/><Relationship Id="rId2" Target="../media/image9.png" Type="http://schemas.openxmlformats.org/officeDocument/2006/relationships/image"/><Relationship Id="rId3" Target="../media/image10.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9.pn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 Id="rId9" Target="../media/image1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20.png" Type="http://schemas.openxmlformats.org/officeDocument/2006/relationships/image"/><Relationship Id="rId2" Target="../media/image9.png" Type="http://schemas.openxmlformats.org/officeDocument/2006/relationships/image"/><Relationship Id="rId3" Target="../media/image10.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2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CF5FF"/>
        </a:solidFill>
      </p:bgPr>
    </p:bg>
    <p:spTree>
      <p:nvGrpSpPr>
        <p:cNvPr id="1" name=""/>
        <p:cNvGrpSpPr/>
        <p:nvPr/>
      </p:nvGrpSpPr>
      <p:grpSpPr>
        <a:xfrm>
          <a:off x="0" y="0"/>
          <a:ext cx="0" cy="0"/>
          <a:chOff x="0" y="0"/>
          <a:chExt cx="0" cy="0"/>
        </a:xfrm>
      </p:grpSpPr>
      <p:sp>
        <p:nvSpPr>
          <p:cNvPr name="Freeform 2" id="2"/>
          <p:cNvSpPr/>
          <p:nvPr/>
        </p:nvSpPr>
        <p:spPr>
          <a:xfrm flipH="false" flipV="false" rot="0">
            <a:off x="644711" y="7934814"/>
            <a:ext cx="8499289" cy="1792577"/>
          </a:xfrm>
          <a:custGeom>
            <a:avLst/>
            <a:gdLst/>
            <a:ahLst/>
            <a:cxnLst/>
            <a:rect r="r" b="b" t="t" l="l"/>
            <a:pathLst>
              <a:path h="1792577" w="8499289">
                <a:moveTo>
                  <a:pt x="0" y="0"/>
                </a:moveTo>
                <a:lnTo>
                  <a:pt x="8499289" y="0"/>
                </a:lnTo>
                <a:lnTo>
                  <a:pt x="8499289" y="1792577"/>
                </a:lnTo>
                <a:lnTo>
                  <a:pt x="0" y="17925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72213" y="1321133"/>
            <a:ext cx="6753808" cy="7937167"/>
          </a:xfrm>
          <a:custGeom>
            <a:avLst/>
            <a:gdLst/>
            <a:ahLst/>
            <a:cxnLst/>
            <a:rect r="r" b="b" t="t" l="l"/>
            <a:pathLst>
              <a:path h="7937167" w="6753808">
                <a:moveTo>
                  <a:pt x="0" y="0"/>
                </a:moveTo>
                <a:lnTo>
                  <a:pt x="6753808" y="0"/>
                </a:lnTo>
                <a:lnTo>
                  <a:pt x="6753808" y="7937167"/>
                </a:lnTo>
                <a:lnTo>
                  <a:pt x="0" y="79371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208805">
            <a:off x="5801460" y="1744645"/>
            <a:ext cx="1278098" cy="2203616"/>
          </a:xfrm>
          <a:custGeom>
            <a:avLst/>
            <a:gdLst/>
            <a:ahLst/>
            <a:cxnLst/>
            <a:rect r="r" b="b" t="t" l="l"/>
            <a:pathLst>
              <a:path h="2203616" w="1278098">
                <a:moveTo>
                  <a:pt x="0" y="0"/>
                </a:moveTo>
                <a:lnTo>
                  <a:pt x="1278098" y="0"/>
                </a:lnTo>
                <a:lnTo>
                  <a:pt x="1278098" y="2203617"/>
                </a:lnTo>
                <a:lnTo>
                  <a:pt x="0" y="220361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564797">
            <a:off x="1135540" y="1647793"/>
            <a:ext cx="795752" cy="1371987"/>
          </a:xfrm>
          <a:custGeom>
            <a:avLst/>
            <a:gdLst/>
            <a:ahLst/>
            <a:cxnLst/>
            <a:rect r="r" b="b" t="t" l="l"/>
            <a:pathLst>
              <a:path h="1371987" w="795752">
                <a:moveTo>
                  <a:pt x="0" y="0"/>
                </a:moveTo>
                <a:lnTo>
                  <a:pt x="795752" y="0"/>
                </a:lnTo>
                <a:lnTo>
                  <a:pt x="795752" y="1371987"/>
                </a:lnTo>
                <a:lnTo>
                  <a:pt x="0" y="137198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7562823" y="3140676"/>
            <a:ext cx="9696477" cy="3395344"/>
          </a:xfrm>
          <a:prstGeom prst="rect">
            <a:avLst/>
          </a:prstGeom>
        </p:spPr>
        <p:txBody>
          <a:bodyPr anchor="t" rtlCol="false" tIns="0" lIns="0" bIns="0" rIns="0">
            <a:spAutoFit/>
          </a:bodyPr>
          <a:lstStyle/>
          <a:p>
            <a:pPr algn="ctr">
              <a:lnSpc>
                <a:spcPts val="8799"/>
              </a:lnSpc>
            </a:pPr>
            <a:r>
              <a:rPr lang="en-US" sz="8799">
                <a:solidFill>
                  <a:srgbClr val="3C2547"/>
                </a:solidFill>
                <a:latin typeface="More Sugar"/>
              </a:rPr>
              <a:t>ONLINE BANKING PORTAL</a:t>
            </a:r>
          </a:p>
        </p:txBody>
      </p:sp>
      <p:sp>
        <p:nvSpPr>
          <p:cNvPr name="Freeform 7" id="7"/>
          <p:cNvSpPr/>
          <p:nvPr/>
        </p:nvSpPr>
        <p:spPr>
          <a:xfrm flipH="false" flipV="false" rot="-1463794">
            <a:off x="8456199" y="2065771"/>
            <a:ext cx="827616" cy="498074"/>
          </a:xfrm>
          <a:custGeom>
            <a:avLst/>
            <a:gdLst/>
            <a:ahLst/>
            <a:cxnLst/>
            <a:rect r="r" b="b" t="t" l="l"/>
            <a:pathLst>
              <a:path h="498074" w="827616">
                <a:moveTo>
                  <a:pt x="0" y="0"/>
                </a:moveTo>
                <a:lnTo>
                  <a:pt x="827615" y="0"/>
                </a:lnTo>
                <a:lnTo>
                  <a:pt x="827615" y="498074"/>
                </a:lnTo>
                <a:lnTo>
                  <a:pt x="0" y="49807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1396018">
            <a:off x="16417114" y="406683"/>
            <a:ext cx="1684372" cy="646378"/>
          </a:xfrm>
          <a:custGeom>
            <a:avLst/>
            <a:gdLst/>
            <a:ahLst/>
            <a:cxnLst/>
            <a:rect r="r" b="b" t="t" l="l"/>
            <a:pathLst>
              <a:path h="646378" w="1684372">
                <a:moveTo>
                  <a:pt x="0" y="0"/>
                </a:moveTo>
                <a:lnTo>
                  <a:pt x="1684372" y="0"/>
                </a:lnTo>
                <a:lnTo>
                  <a:pt x="1684372" y="646378"/>
                </a:lnTo>
                <a:lnTo>
                  <a:pt x="0" y="64637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9487376">
            <a:off x="16657711" y="8149356"/>
            <a:ext cx="827616" cy="498074"/>
          </a:xfrm>
          <a:custGeom>
            <a:avLst/>
            <a:gdLst/>
            <a:ahLst/>
            <a:cxnLst/>
            <a:rect r="r" b="b" t="t" l="l"/>
            <a:pathLst>
              <a:path h="498074" w="827616">
                <a:moveTo>
                  <a:pt x="0" y="0"/>
                </a:moveTo>
                <a:lnTo>
                  <a:pt x="827615" y="0"/>
                </a:lnTo>
                <a:lnTo>
                  <a:pt x="827615" y="498074"/>
                </a:lnTo>
                <a:lnTo>
                  <a:pt x="0" y="49807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10586146">
            <a:off x="11288831" y="9497782"/>
            <a:ext cx="1933065" cy="741814"/>
          </a:xfrm>
          <a:custGeom>
            <a:avLst/>
            <a:gdLst/>
            <a:ahLst/>
            <a:cxnLst/>
            <a:rect r="r" b="b" t="t" l="l"/>
            <a:pathLst>
              <a:path h="741814" w="1933065">
                <a:moveTo>
                  <a:pt x="0" y="0"/>
                </a:moveTo>
                <a:lnTo>
                  <a:pt x="1933065" y="0"/>
                </a:lnTo>
                <a:lnTo>
                  <a:pt x="1933065" y="741814"/>
                </a:lnTo>
                <a:lnTo>
                  <a:pt x="0" y="74181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1" id="11"/>
          <p:cNvGrpSpPr/>
          <p:nvPr/>
        </p:nvGrpSpPr>
        <p:grpSpPr>
          <a:xfrm rot="0">
            <a:off x="732322" y="4847122"/>
            <a:ext cx="592757" cy="59275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F29F02"/>
              </a:solidFill>
              <a:prstDash val="lgDash"/>
              <a:miter/>
            </a:ln>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5783051" y="2672848"/>
            <a:ext cx="592757" cy="59275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F29F02"/>
              </a:solidFill>
              <a:prstDash val="lgDash"/>
              <a:miter/>
            </a:ln>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CF5FF"/>
        </a:solidFill>
      </p:bgPr>
    </p:bg>
    <p:spTree>
      <p:nvGrpSpPr>
        <p:cNvPr id="1" name=""/>
        <p:cNvGrpSpPr/>
        <p:nvPr/>
      </p:nvGrpSpPr>
      <p:grpSpPr>
        <a:xfrm>
          <a:off x="0" y="0"/>
          <a:ext cx="0" cy="0"/>
          <a:chOff x="0" y="0"/>
          <a:chExt cx="0" cy="0"/>
        </a:xfrm>
      </p:grpSpPr>
      <p:grpSp>
        <p:nvGrpSpPr>
          <p:cNvPr name="Group 2" id="2"/>
          <p:cNvGrpSpPr/>
          <p:nvPr/>
        </p:nvGrpSpPr>
        <p:grpSpPr>
          <a:xfrm rot="0">
            <a:off x="-1937813" y="-2423296"/>
            <a:ext cx="7828500" cy="78285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E7D7"/>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644711" y="7486590"/>
            <a:ext cx="8499289" cy="1792577"/>
          </a:xfrm>
          <a:custGeom>
            <a:avLst/>
            <a:gdLst/>
            <a:ahLst/>
            <a:cxnLst/>
            <a:rect r="r" b="b" t="t" l="l"/>
            <a:pathLst>
              <a:path h="1792577" w="8499289">
                <a:moveTo>
                  <a:pt x="0" y="0"/>
                </a:moveTo>
                <a:lnTo>
                  <a:pt x="8499289" y="0"/>
                </a:lnTo>
                <a:lnTo>
                  <a:pt x="8499289" y="1792577"/>
                </a:lnTo>
                <a:lnTo>
                  <a:pt x="0" y="17925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697281">
            <a:off x="14515931" y="9516476"/>
            <a:ext cx="1933065" cy="741814"/>
          </a:xfrm>
          <a:custGeom>
            <a:avLst/>
            <a:gdLst/>
            <a:ahLst/>
            <a:cxnLst/>
            <a:rect r="r" b="b" t="t" l="l"/>
            <a:pathLst>
              <a:path h="741814" w="1933065">
                <a:moveTo>
                  <a:pt x="0" y="0"/>
                </a:moveTo>
                <a:lnTo>
                  <a:pt x="1933065" y="0"/>
                </a:lnTo>
                <a:lnTo>
                  <a:pt x="1933065" y="741814"/>
                </a:lnTo>
                <a:lnTo>
                  <a:pt x="0" y="7418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5749596" y="673675"/>
            <a:ext cx="710050" cy="71005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5BA698"/>
              </a:solidFill>
              <a:prstDash val="lgDash"/>
              <a:miter/>
            </a:ln>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false" rot="0">
            <a:off x="968868" y="1046254"/>
            <a:ext cx="6571167" cy="8308372"/>
          </a:xfrm>
          <a:custGeom>
            <a:avLst/>
            <a:gdLst/>
            <a:ahLst/>
            <a:cxnLst/>
            <a:rect r="r" b="b" t="t" l="l"/>
            <a:pathLst>
              <a:path h="8308372" w="6571167">
                <a:moveTo>
                  <a:pt x="0" y="0"/>
                </a:moveTo>
                <a:lnTo>
                  <a:pt x="6571167" y="0"/>
                </a:lnTo>
                <a:lnTo>
                  <a:pt x="6571167" y="8308372"/>
                </a:lnTo>
                <a:lnTo>
                  <a:pt x="0" y="83083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586600">
            <a:off x="6103645" y="2188346"/>
            <a:ext cx="846058" cy="1458721"/>
          </a:xfrm>
          <a:custGeom>
            <a:avLst/>
            <a:gdLst/>
            <a:ahLst/>
            <a:cxnLst/>
            <a:rect r="r" b="b" t="t" l="l"/>
            <a:pathLst>
              <a:path h="1458721" w="846058">
                <a:moveTo>
                  <a:pt x="0" y="0"/>
                </a:moveTo>
                <a:lnTo>
                  <a:pt x="846058" y="0"/>
                </a:lnTo>
                <a:lnTo>
                  <a:pt x="846058" y="1458721"/>
                </a:lnTo>
                <a:lnTo>
                  <a:pt x="0" y="145872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2" id="12"/>
          <p:cNvGrpSpPr/>
          <p:nvPr/>
        </p:nvGrpSpPr>
        <p:grpSpPr>
          <a:xfrm rot="0">
            <a:off x="7540035" y="3708308"/>
            <a:ext cx="525252" cy="525252"/>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5BA698"/>
              </a:solidFill>
              <a:prstDash val="lgDash"/>
              <a:miter/>
            </a:ln>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503448" y="6442413"/>
            <a:ext cx="525252" cy="525252"/>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5BA698"/>
              </a:solidFill>
              <a:prstDash val="lgDash"/>
              <a:miter/>
            </a:ln>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10176697" y="5160348"/>
            <a:ext cx="6702761" cy="1282065"/>
          </a:xfrm>
          <a:prstGeom prst="rect">
            <a:avLst/>
          </a:prstGeom>
        </p:spPr>
        <p:txBody>
          <a:bodyPr anchor="t" rtlCol="false" tIns="0" lIns="0" bIns="0" rIns="0">
            <a:spAutoFit/>
          </a:bodyPr>
          <a:lstStyle/>
          <a:p>
            <a:pPr algn="l">
              <a:lnSpc>
                <a:spcPts val="9600"/>
              </a:lnSpc>
            </a:pPr>
            <a:r>
              <a:rPr lang="en-US" sz="9600">
                <a:solidFill>
                  <a:srgbClr val="3C2547"/>
                </a:solidFill>
                <a:latin typeface="More Sugar"/>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CF5FF"/>
        </a:solidFill>
      </p:bgPr>
    </p:bg>
    <p:spTree>
      <p:nvGrpSpPr>
        <p:cNvPr id="1" name=""/>
        <p:cNvGrpSpPr/>
        <p:nvPr/>
      </p:nvGrpSpPr>
      <p:grpSpPr>
        <a:xfrm>
          <a:off x="0" y="0"/>
          <a:ext cx="0" cy="0"/>
          <a:chOff x="0" y="0"/>
          <a:chExt cx="0" cy="0"/>
        </a:xfrm>
      </p:grpSpPr>
      <p:grpSp>
        <p:nvGrpSpPr>
          <p:cNvPr name="Group 2" id="2"/>
          <p:cNvGrpSpPr/>
          <p:nvPr/>
        </p:nvGrpSpPr>
        <p:grpSpPr>
          <a:xfrm rot="0">
            <a:off x="9599240" y="592479"/>
            <a:ext cx="7828500" cy="78285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E7D7"/>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0063588" y="1046254"/>
            <a:ext cx="6933575" cy="9708947"/>
          </a:xfrm>
          <a:custGeom>
            <a:avLst/>
            <a:gdLst/>
            <a:ahLst/>
            <a:cxnLst/>
            <a:rect r="r" b="b" t="t" l="l"/>
            <a:pathLst>
              <a:path h="9708947" w="6933575">
                <a:moveTo>
                  <a:pt x="0" y="0"/>
                </a:moveTo>
                <a:lnTo>
                  <a:pt x="6933576" y="0"/>
                </a:lnTo>
                <a:lnTo>
                  <a:pt x="6933576" y="9708947"/>
                </a:lnTo>
                <a:lnTo>
                  <a:pt x="0" y="9708947"/>
                </a:lnTo>
                <a:lnTo>
                  <a:pt x="0" y="0"/>
                </a:lnTo>
                <a:close/>
              </a:path>
            </a:pathLst>
          </a:custGeom>
          <a:blipFill>
            <a:blip r:embed="rId2">
              <a:extLst>
                <a:ext uri="{96DAC541-7B7A-43D3-8B79-37D633B846F1}">
                  <asvg:svgBlip xmlns:asvg="http://schemas.microsoft.com/office/drawing/2016/SVG/main" r:embed="rId3"/>
                </a:ext>
              </a:extLst>
            </a:blip>
            <a:stretch>
              <a:fillRect l="0" t="0" r="0" b="-71519"/>
            </a:stretch>
          </a:blipFill>
        </p:spPr>
      </p:sp>
      <p:sp>
        <p:nvSpPr>
          <p:cNvPr name="Freeform 6" id="6"/>
          <p:cNvSpPr/>
          <p:nvPr/>
        </p:nvSpPr>
        <p:spPr>
          <a:xfrm flipH="false" flipV="false" rot="586600">
            <a:off x="11435916" y="1847992"/>
            <a:ext cx="695470" cy="1199086"/>
          </a:xfrm>
          <a:custGeom>
            <a:avLst/>
            <a:gdLst/>
            <a:ahLst/>
            <a:cxnLst/>
            <a:rect r="r" b="b" t="t" l="l"/>
            <a:pathLst>
              <a:path h="1199086" w="695470">
                <a:moveTo>
                  <a:pt x="0" y="0"/>
                </a:moveTo>
                <a:lnTo>
                  <a:pt x="695470" y="0"/>
                </a:lnTo>
                <a:lnTo>
                  <a:pt x="695470" y="1199086"/>
                </a:lnTo>
                <a:lnTo>
                  <a:pt x="0" y="11990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867472" y="763929"/>
            <a:ext cx="6702761" cy="1166494"/>
          </a:xfrm>
          <a:prstGeom prst="rect">
            <a:avLst/>
          </a:prstGeom>
        </p:spPr>
        <p:txBody>
          <a:bodyPr anchor="t" rtlCol="false" tIns="0" lIns="0" bIns="0" rIns="0">
            <a:spAutoFit/>
          </a:bodyPr>
          <a:lstStyle/>
          <a:p>
            <a:pPr algn="l">
              <a:lnSpc>
                <a:spcPts val="8799"/>
              </a:lnSpc>
            </a:pPr>
            <a:r>
              <a:rPr lang="en-US" sz="8799">
                <a:solidFill>
                  <a:srgbClr val="3C2547"/>
                </a:solidFill>
                <a:latin typeface="More Sugar"/>
              </a:rPr>
              <a:t>Agenda</a:t>
            </a:r>
          </a:p>
        </p:txBody>
      </p:sp>
      <p:sp>
        <p:nvSpPr>
          <p:cNvPr name="Freeform 8" id="8"/>
          <p:cNvSpPr/>
          <p:nvPr/>
        </p:nvSpPr>
        <p:spPr>
          <a:xfrm flipH="false" flipV="false" rot="-218726">
            <a:off x="8188105" y="1831069"/>
            <a:ext cx="1071688" cy="644961"/>
          </a:xfrm>
          <a:custGeom>
            <a:avLst/>
            <a:gdLst/>
            <a:ahLst/>
            <a:cxnLst/>
            <a:rect r="r" b="b" t="t" l="l"/>
            <a:pathLst>
              <a:path h="644961" w="1071688">
                <a:moveTo>
                  <a:pt x="0" y="0"/>
                </a:moveTo>
                <a:lnTo>
                  <a:pt x="1071688" y="0"/>
                </a:lnTo>
                <a:lnTo>
                  <a:pt x="1071688" y="644961"/>
                </a:lnTo>
                <a:lnTo>
                  <a:pt x="0" y="6449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8636853">
            <a:off x="174207" y="9188154"/>
            <a:ext cx="1933065" cy="741814"/>
          </a:xfrm>
          <a:custGeom>
            <a:avLst/>
            <a:gdLst/>
            <a:ahLst/>
            <a:cxnLst/>
            <a:rect r="r" b="b" t="t" l="l"/>
            <a:pathLst>
              <a:path h="741814" w="1933065">
                <a:moveTo>
                  <a:pt x="0" y="0"/>
                </a:moveTo>
                <a:lnTo>
                  <a:pt x="1933065" y="0"/>
                </a:lnTo>
                <a:lnTo>
                  <a:pt x="1933065" y="741814"/>
                </a:lnTo>
                <a:lnTo>
                  <a:pt x="0" y="74181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0" id="10"/>
          <p:cNvGrpSpPr/>
          <p:nvPr/>
        </p:nvGrpSpPr>
        <p:grpSpPr>
          <a:xfrm rot="0">
            <a:off x="16717691" y="1046254"/>
            <a:ext cx="710050" cy="710050"/>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5BA698"/>
              </a:solidFill>
              <a:prstDash val="lgDash"/>
              <a:miter/>
            </a:ln>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3440587" y="4968632"/>
            <a:ext cx="4842398" cy="1029177"/>
            <a:chOff x="0" y="0"/>
            <a:chExt cx="1275364" cy="271059"/>
          </a:xfrm>
        </p:grpSpPr>
        <p:sp>
          <p:nvSpPr>
            <p:cNvPr name="Freeform 14" id="14"/>
            <p:cNvSpPr/>
            <p:nvPr/>
          </p:nvSpPr>
          <p:spPr>
            <a:xfrm flipH="false" flipV="false" rot="0">
              <a:off x="0" y="0"/>
              <a:ext cx="1275364" cy="271059"/>
            </a:xfrm>
            <a:custGeom>
              <a:avLst/>
              <a:gdLst/>
              <a:ahLst/>
              <a:cxnLst/>
              <a:rect r="r" b="b" t="t" l="l"/>
              <a:pathLst>
                <a:path h="271059" w="1275364">
                  <a:moveTo>
                    <a:pt x="81538" y="0"/>
                  </a:moveTo>
                  <a:lnTo>
                    <a:pt x="1193826" y="0"/>
                  </a:lnTo>
                  <a:cubicBezTo>
                    <a:pt x="1215452" y="0"/>
                    <a:pt x="1236191" y="8591"/>
                    <a:pt x="1251482" y="23882"/>
                  </a:cubicBezTo>
                  <a:cubicBezTo>
                    <a:pt x="1266774" y="39173"/>
                    <a:pt x="1275364" y="59913"/>
                    <a:pt x="1275364" y="81538"/>
                  </a:cubicBezTo>
                  <a:lnTo>
                    <a:pt x="1275364" y="189521"/>
                  </a:lnTo>
                  <a:cubicBezTo>
                    <a:pt x="1275364" y="211146"/>
                    <a:pt x="1266774" y="231886"/>
                    <a:pt x="1251482" y="247177"/>
                  </a:cubicBezTo>
                  <a:cubicBezTo>
                    <a:pt x="1236191" y="262468"/>
                    <a:pt x="1215452" y="271059"/>
                    <a:pt x="1193826" y="271059"/>
                  </a:cubicBezTo>
                  <a:lnTo>
                    <a:pt x="81538" y="271059"/>
                  </a:lnTo>
                  <a:cubicBezTo>
                    <a:pt x="59913" y="271059"/>
                    <a:pt x="39173" y="262468"/>
                    <a:pt x="23882" y="247177"/>
                  </a:cubicBezTo>
                  <a:cubicBezTo>
                    <a:pt x="8591" y="231886"/>
                    <a:pt x="0" y="211146"/>
                    <a:pt x="0" y="189521"/>
                  </a:cubicBezTo>
                  <a:lnTo>
                    <a:pt x="0" y="81538"/>
                  </a:lnTo>
                  <a:cubicBezTo>
                    <a:pt x="0" y="59913"/>
                    <a:pt x="8591" y="39173"/>
                    <a:pt x="23882" y="23882"/>
                  </a:cubicBezTo>
                  <a:cubicBezTo>
                    <a:pt x="39173" y="8591"/>
                    <a:pt x="59913" y="0"/>
                    <a:pt x="81538" y="0"/>
                  </a:cubicBezTo>
                  <a:close/>
                </a:path>
              </a:pathLst>
            </a:custGeom>
            <a:solidFill>
              <a:srgbClr val="F2532E"/>
            </a:solidFill>
            <a:ln cap="rnd">
              <a:noFill/>
              <a:prstDash val="solid"/>
              <a:round/>
            </a:ln>
          </p:spPr>
        </p:sp>
        <p:sp>
          <p:nvSpPr>
            <p:cNvPr name="TextBox 15" id="15"/>
            <p:cNvSpPr txBox="true"/>
            <p:nvPr/>
          </p:nvSpPr>
          <p:spPr>
            <a:xfrm>
              <a:off x="0" y="-38100"/>
              <a:ext cx="1275364" cy="309159"/>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2283324" y="4954344"/>
            <a:ext cx="1029177" cy="1066050"/>
            <a:chOff x="0" y="0"/>
            <a:chExt cx="812800" cy="841921"/>
          </a:xfrm>
        </p:grpSpPr>
        <p:sp>
          <p:nvSpPr>
            <p:cNvPr name="Freeform 17" id="17"/>
            <p:cNvSpPr/>
            <p:nvPr/>
          </p:nvSpPr>
          <p:spPr>
            <a:xfrm flipH="false" flipV="false" rot="0">
              <a:off x="0" y="0"/>
              <a:ext cx="812800" cy="841921"/>
            </a:xfrm>
            <a:custGeom>
              <a:avLst/>
              <a:gdLst/>
              <a:ahLst/>
              <a:cxnLst/>
              <a:rect r="r" b="b" t="t" l="l"/>
              <a:pathLst>
                <a:path h="841921" w="812800">
                  <a:moveTo>
                    <a:pt x="406400" y="0"/>
                  </a:moveTo>
                  <a:cubicBezTo>
                    <a:pt x="181951" y="0"/>
                    <a:pt x="0" y="188470"/>
                    <a:pt x="0" y="420960"/>
                  </a:cubicBezTo>
                  <a:cubicBezTo>
                    <a:pt x="0" y="653450"/>
                    <a:pt x="181951" y="841921"/>
                    <a:pt x="406400" y="841921"/>
                  </a:cubicBezTo>
                  <a:cubicBezTo>
                    <a:pt x="630849" y="841921"/>
                    <a:pt x="812800" y="653450"/>
                    <a:pt x="812800" y="420960"/>
                  </a:cubicBezTo>
                  <a:cubicBezTo>
                    <a:pt x="812800" y="188470"/>
                    <a:pt x="630849" y="0"/>
                    <a:pt x="406400" y="0"/>
                  </a:cubicBezTo>
                  <a:close/>
                </a:path>
              </a:pathLst>
            </a:custGeom>
            <a:solidFill>
              <a:srgbClr val="F2532E"/>
            </a:solidFill>
          </p:spPr>
        </p:sp>
        <p:sp>
          <p:nvSpPr>
            <p:cNvPr name="TextBox 18" id="18"/>
            <p:cNvSpPr txBox="true"/>
            <p:nvPr/>
          </p:nvSpPr>
          <p:spPr>
            <a:xfrm>
              <a:off x="76200" y="12255"/>
              <a:ext cx="660400" cy="750736"/>
            </a:xfrm>
            <a:prstGeom prst="rect">
              <a:avLst/>
            </a:prstGeom>
          </p:spPr>
          <p:txBody>
            <a:bodyPr anchor="ctr" rtlCol="false" tIns="50800" lIns="50800" bIns="50800" rIns="50800"/>
            <a:lstStyle/>
            <a:p>
              <a:pPr algn="ctr">
                <a:lnSpc>
                  <a:spcPts val="5040"/>
                </a:lnSpc>
              </a:pPr>
              <a:r>
                <a:rPr lang="en-US" sz="3600">
                  <a:solidFill>
                    <a:srgbClr val="FFFFFF"/>
                  </a:solidFill>
                  <a:latin typeface="More Sugar"/>
                </a:rPr>
                <a:t>3</a:t>
              </a:r>
            </a:p>
          </p:txBody>
        </p:sp>
      </p:grpSp>
      <p:grpSp>
        <p:nvGrpSpPr>
          <p:cNvPr name="Group 19" id="19"/>
          <p:cNvGrpSpPr/>
          <p:nvPr/>
        </p:nvGrpSpPr>
        <p:grpSpPr>
          <a:xfrm rot="0">
            <a:off x="3440587" y="6168924"/>
            <a:ext cx="4842398" cy="1029177"/>
            <a:chOff x="0" y="0"/>
            <a:chExt cx="1275364" cy="271059"/>
          </a:xfrm>
        </p:grpSpPr>
        <p:sp>
          <p:nvSpPr>
            <p:cNvPr name="Freeform 20" id="20"/>
            <p:cNvSpPr/>
            <p:nvPr/>
          </p:nvSpPr>
          <p:spPr>
            <a:xfrm flipH="false" flipV="false" rot="0">
              <a:off x="0" y="0"/>
              <a:ext cx="1275364" cy="271059"/>
            </a:xfrm>
            <a:custGeom>
              <a:avLst/>
              <a:gdLst/>
              <a:ahLst/>
              <a:cxnLst/>
              <a:rect r="r" b="b" t="t" l="l"/>
              <a:pathLst>
                <a:path h="271059" w="1275364">
                  <a:moveTo>
                    <a:pt x="81538" y="0"/>
                  </a:moveTo>
                  <a:lnTo>
                    <a:pt x="1193826" y="0"/>
                  </a:lnTo>
                  <a:cubicBezTo>
                    <a:pt x="1215452" y="0"/>
                    <a:pt x="1236191" y="8591"/>
                    <a:pt x="1251482" y="23882"/>
                  </a:cubicBezTo>
                  <a:cubicBezTo>
                    <a:pt x="1266774" y="39173"/>
                    <a:pt x="1275364" y="59913"/>
                    <a:pt x="1275364" y="81538"/>
                  </a:cubicBezTo>
                  <a:lnTo>
                    <a:pt x="1275364" y="189521"/>
                  </a:lnTo>
                  <a:cubicBezTo>
                    <a:pt x="1275364" y="211146"/>
                    <a:pt x="1266774" y="231886"/>
                    <a:pt x="1251482" y="247177"/>
                  </a:cubicBezTo>
                  <a:cubicBezTo>
                    <a:pt x="1236191" y="262468"/>
                    <a:pt x="1215452" y="271059"/>
                    <a:pt x="1193826" y="271059"/>
                  </a:cubicBezTo>
                  <a:lnTo>
                    <a:pt x="81538" y="271059"/>
                  </a:lnTo>
                  <a:cubicBezTo>
                    <a:pt x="59913" y="271059"/>
                    <a:pt x="39173" y="262468"/>
                    <a:pt x="23882" y="247177"/>
                  </a:cubicBezTo>
                  <a:cubicBezTo>
                    <a:pt x="8591" y="231886"/>
                    <a:pt x="0" y="211146"/>
                    <a:pt x="0" y="189521"/>
                  </a:cubicBezTo>
                  <a:lnTo>
                    <a:pt x="0" y="81538"/>
                  </a:lnTo>
                  <a:cubicBezTo>
                    <a:pt x="0" y="59913"/>
                    <a:pt x="8591" y="39173"/>
                    <a:pt x="23882" y="23882"/>
                  </a:cubicBezTo>
                  <a:cubicBezTo>
                    <a:pt x="39173" y="8591"/>
                    <a:pt x="59913" y="0"/>
                    <a:pt x="81538" y="0"/>
                  </a:cubicBezTo>
                  <a:close/>
                </a:path>
              </a:pathLst>
            </a:custGeom>
            <a:solidFill>
              <a:srgbClr val="F2532E"/>
            </a:solidFill>
            <a:ln cap="rnd">
              <a:noFill/>
              <a:prstDash val="solid"/>
              <a:round/>
            </a:ln>
          </p:spPr>
        </p:sp>
        <p:sp>
          <p:nvSpPr>
            <p:cNvPr name="TextBox 21" id="21"/>
            <p:cNvSpPr txBox="true"/>
            <p:nvPr/>
          </p:nvSpPr>
          <p:spPr>
            <a:xfrm>
              <a:off x="0" y="-38100"/>
              <a:ext cx="1275364" cy="309159"/>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0">
            <a:off x="2283324" y="6154637"/>
            <a:ext cx="1029177" cy="1066050"/>
            <a:chOff x="0" y="0"/>
            <a:chExt cx="812800" cy="841921"/>
          </a:xfrm>
        </p:grpSpPr>
        <p:sp>
          <p:nvSpPr>
            <p:cNvPr name="Freeform 23" id="23"/>
            <p:cNvSpPr/>
            <p:nvPr/>
          </p:nvSpPr>
          <p:spPr>
            <a:xfrm flipH="false" flipV="false" rot="0">
              <a:off x="0" y="0"/>
              <a:ext cx="812800" cy="841921"/>
            </a:xfrm>
            <a:custGeom>
              <a:avLst/>
              <a:gdLst/>
              <a:ahLst/>
              <a:cxnLst/>
              <a:rect r="r" b="b" t="t" l="l"/>
              <a:pathLst>
                <a:path h="841921" w="812800">
                  <a:moveTo>
                    <a:pt x="406400" y="0"/>
                  </a:moveTo>
                  <a:cubicBezTo>
                    <a:pt x="181951" y="0"/>
                    <a:pt x="0" y="188470"/>
                    <a:pt x="0" y="420960"/>
                  </a:cubicBezTo>
                  <a:cubicBezTo>
                    <a:pt x="0" y="653450"/>
                    <a:pt x="181951" y="841921"/>
                    <a:pt x="406400" y="841921"/>
                  </a:cubicBezTo>
                  <a:cubicBezTo>
                    <a:pt x="630849" y="841921"/>
                    <a:pt x="812800" y="653450"/>
                    <a:pt x="812800" y="420960"/>
                  </a:cubicBezTo>
                  <a:cubicBezTo>
                    <a:pt x="812800" y="188470"/>
                    <a:pt x="630849" y="0"/>
                    <a:pt x="406400" y="0"/>
                  </a:cubicBezTo>
                  <a:close/>
                </a:path>
              </a:pathLst>
            </a:custGeom>
            <a:solidFill>
              <a:srgbClr val="F2532E"/>
            </a:solidFill>
          </p:spPr>
        </p:sp>
        <p:sp>
          <p:nvSpPr>
            <p:cNvPr name="TextBox 24" id="24"/>
            <p:cNvSpPr txBox="true"/>
            <p:nvPr/>
          </p:nvSpPr>
          <p:spPr>
            <a:xfrm>
              <a:off x="76200" y="12255"/>
              <a:ext cx="660400" cy="750736"/>
            </a:xfrm>
            <a:prstGeom prst="rect">
              <a:avLst/>
            </a:prstGeom>
          </p:spPr>
          <p:txBody>
            <a:bodyPr anchor="ctr" rtlCol="false" tIns="50800" lIns="50800" bIns="50800" rIns="50800"/>
            <a:lstStyle/>
            <a:p>
              <a:pPr algn="ctr">
                <a:lnSpc>
                  <a:spcPts val="5040"/>
                </a:lnSpc>
              </a:pPr>
              <a:r>
                <a:rPr lang="en-US" sz="3600">
                  <a:solidFill>
                    <a:srgbClr val="FFFFFF"/>
                  </a:solidFill>
                  <a:latin typeface="More Sugar"/>
                </a:rPr>
                <a:t>4</a:t>
              </a:r>
            </a:p>
          </p:txBody>
        </p:sp>
      </p:grpSp>
      <p:grpSp>
        <p:nvGrpSpPr>
          <p:cNvPr name="Group 25" id="25"/>
          <p:cNvGrpSpPr/>
          <p:nvPr/>
        </p:nvGrpSpPr>
        <p:grpSpPr>
          <a:xfrm rot="0">
            <a:off x="3440587" y="7369216"/>
            <a:ext cx="4842398" cy="1029177"/>
            <a:chOff x="0" y="0"/>
            <a:chExt cx="1275364" cy="271059"/>
          </a:xfrm>
        </p:grpSpPr>
        <p:sp>
          <p:nvSpPr>
            <p:cNvPr name="Freeform 26" id="26"/>
            <p:cNvSpPr/>
            <p:nvPr/>
          </p:nvSpPr>
          <p:spPr>
            <a:xfrm flipH="false" flipV="false" rot="0">
              <a:off x="0" y="0"/>
              <a:ext cx="1275364" cy="271059"/>
            </a:xfrm>
            <a:custGeom>
              <a:avLst/>
              <a:gdLst/>
              <a:ahLst/>
              <a:cxnLst/>
              <a:rect r="r" b="b" t="t" l="l"/>
              <a:pathLst>
                <a:path h="271059" w="1275364">
                  <a:moveTo>
                    <a:pt x="81538" y="0"/>
                  </a:moveTo>
                  <a:lnTo>
                    <a:pt x="1193826" y="0"/>
                  </a:lnTo>
                  <a:cubicBezTo>
                    <a:pt x="1215452" y="0"/>
                    <a:pt x="1236191" y="8591"/>
                    <a:pt x="1251482" y="23882"/>
                  </a:cubicBezTo>
                  <a:cubicBezTo>
                    <a:pt x="1266774" y="39173"/>
                    <a:pt x="1275364" y="59913"/>
                    <a:pt x="1275364" y="81538"/>
                  </a:cubicBezTo>
                  <a:lnTo>
                    <a:pt x="1275364" y="189521"/>
                  </a:lnTo>
                  <a:cubicBezTo>
                    <a:pt x="1275364" y="211146"/>
                    <a:pt x="1266774" y="231886"/>
                    <a:pt x="1251482" y="247177"/>
                  </a:cubicBezTo>
                  <a:cubicBezTo>
                    <a:pt x="1236191" y="262468"/>
                    <a:pt x="1215452" y="271059"/>
                    <a:pt x="1193826" y="271059"/>
                  </a:cubicBezTo>
                  <a:lnTo>
                    <a:pt x="81538" y="271059"/>
                  </a:lnTo>
                  <a:cubicBezTo>
                    <a:pt x="59913" y="271059"/>
                    <a:pt x="39173" y="262468"/>
                    <a:pt x="23882" y="247177"/>
                  </a:cubicBezTo>
                  <a:cubicBezTo>
                    <a:pt x="8591" y="231886"/>
                    <a:pt x="0" y="211146"/>
                    <a:pt x="0" y="189521"/>
                  </a:cubicBezTo>
                  <a:lnTo>
                    <a:pt x="0" y="81538"/>
                  </a:lnTo>
                  <a:cubicBezTo>
                    <a:pt x="0" y="59913"/>
                    <a:pt x="8591" y="39173"/>
                    <a:pt x="23882" y="23882"/>
                  </a:cubicBezTo>
                  <a:cubicBezTo>
                    <a:pt x="39173" y="8591"/>
                    <a:pt x="59913" y="0"/>
                    <a:pt x="81538" y="0"/>
                  </a:cubicBezTo>
                  <a:close/>
                </a:path>
              </a:pathLst>
            </a:custGeom>
            <a:solidFill>
              <a:srgbClr val="F2532E"/>
            </a:solidFill>
            <a:ln cap="rnd">
              <a:noFill/>
              <a:prstDash val="solid"/>
              <a:round/>
            </a:ln>
          </p:spPr>
        </p:sp>
        <p:sp>
          <p:nvSpPr>
            <p:cNvPr name="TextBox 27" id="27"/>
            <p:cNvSpPr txBox="true"/>
            <p:nvPr/>
          </p:nvSpPr>
          <p:spPr>
            <a:xfrm>
              <a:off x="0" y="-38100"/>
              <a:ext cx="1275364" cy="309159"/>
            </a:xfrm>
            <a:prstGeom prst="rect">
              <a:avLst/>
            </a:prstGeom>
          </p:spPr>
          <p:txBody>
            <a:bodyPr anchor="ctr" rtlCol="false" tIns="50800" lIns="50800" bIns="50800" rIns="50800"/>
            <a:lstStyle/>
            <a:p>
              <a:pPr algn="ctr">
                <a:lnSpc>
                  <a:spcPts val="2659"/>
                </a:lnSpc>
                <a:spcBef>
                  <a:spcPct val="0"/>
                </a:spcBef>
              </a:pPr>
            </a:p>
          </p:txBody>
        </p:sp>
      </p:grpSp>
      <p:grpSp>
        <p:nvGrpSpPr>
          <p:cNvPr name="Group 28" id="28"/>
          <p:cNvGrpSpPr/>
          <p:nvPr/>
        </p:nvGrpSpPr>
        <p:grpSpPr>
          <a:xfrm rot="0">
            <a:off x="2283324" y="7354929"/>
            <a:ext cx="1029177" cy="1066050"/>
            <a:chOff x="0" y="0"/>
            <a:chExt cx="812800" cy="841921"/>
          </a:xfrm>
        </p:grpSpPr>
        <p:sp>
          <p:nvSpPr>
            <p:cNvPr name="Freeform 29" id="29"/>
            <p:cNvSpPr/>
            <p:nvPr/>
          </p:nvSpPr>
          <p:spPr>
            <a:xfrm flipH="false" flipV="false" rot="0">
              <a:off x="0" y="0"/>
              <a:ext cx="812800" cy="841921"/>
            </a:xfrm>
            <a:custGeom>
              <a:avLst/>
              <a:gdLst/>
              <a:ahLst/>
              <a:cxnLst/>
              <a:rect r="r" b="b" t="t" l="l"/>
              <a:pathLst>
                <a:path h="841921" w="812800">
                  <a:moveTo>
                    <a:pt x="406400" y="0"/>
                  </a:moveTo>
                  <a:cubicBezTo>
                    <a:pt x="181951" y="0"/>
                    <a:pt x="0" y="188470"/>
                    <a:pt x="0" y="420960"/>
                  </a:cubicBezTo>
                  <a:cubicBezTo>
                    <a:pt x="0" y="653450"/>
                    <a:pt x="181951" y="841921"/>
                    <a:pt x="406400" y="841921"/>
                  </a:cubicBezTo>
                  <a:cubicBezTo>
                    <a:pt x="630849" y="841921"/>
                    <a:pt x="812800" y="653450"/>
                    <a:pt x="812800" y="420960"/>
                  </a:cubicBezTo>
                  <a:cubicBezTo>
                    <a:pt x="812800" y="188470"/>
                    <a:pt x="630849" y="0"/>
                    <a:pt x="406400" y="0"/>
                  </a:cubicBezTo>
                  <a:close/>
                </a:path>
              </a:pathLst>
            </a:custGeom>
            <a:solidFill>
              <a:srgbClr val="F2532E"/>
            </a:solidFill>
          </p:spPr>
        </p:sp>
        <p:sp>
          <p:nvSpPr>
            <p:cNvPr name="TextBox 30" id="30"/>
            <p:cNvSpPr txBox="true"/>
            <p:nvPr/>
          </p:nvSpPr>
          <p:spPr>
            <a:xfrm>
              <a:off x="76200" y="12255"/>
              <a:ext cx="660400" cy="750736"/>
            </a:xfrm>
            <a:prstGeom prst="rect">
              <a:avLst/>
            </a:prstGeom>
          </p:spPr>
          <p:txBody>
            <a:bodyPr anchor="ctr" rtlCol="false" tIns="50800" lIns="50800" bIns="50800" rIns="50800"/>
            <a:lstStyle/>
            <a:p>
              <a:pPr algn="ctr">
                <a:lnSpc>
                  <a:spcPts val="5040"/>
                </a:lnSpc>
              </a:pPr>
              <a:r>
                <a:rPr lang="en-US" sz="3600">
                  <a:solidFill>
                    <a:srgbClr val="FFFFFF"/>
                  </a:solidFill>
                  <a:latin typeface="More Sugar"/>
                </a:rPr>
                <a:t>5</a:t>
              </a:r>
            </a:p>
          </p:txBody>
        </p:sp>
      </p:grpSp>
      <p:sp>
        <p:nvSpPr>
          <p:cNvPr name="TextBox 31" id="31"/>
          <p:cNvSpPr txBox="true"/>
          <p:nvPr/>
        </p:nvSpPr>
        <p:spPr>
          <a:xfrm rot="0">
            <a:off x="3801131" y="5292624"/>
            <a:ext cx="4084617" cy="476250"/>
          </a:xfrm>
          <a:prstGeom prst="rect">
            <a:avLst/>
          </a:prstGeom>
        </p:spPr>
        <p:txBody>
          <a:bodyPr anchor="t" rtlCol="false" tIns="0" lIns="0" bIns="0" rIns="0">
            <a:spAutoFit/>
          </a:bodyPr>
          <a:lstStyle/>
          <a:p>
            <a:pPr algn="ctr">
              <a:lnSpc>
                <a:spcPts val="3840"/>
              </a:lnSpc>
            </a:pPr>
            <a:r>
              <a:rPr lang="en-US" sz="3200">
                <a:solidFill>
                  <a:srgbClr val="FFFFFF"/>
                </a:solidFill>
                <a:latin typeface="Quicksand Bold"/>
              </a:rPr>
              <a:t>Use Case Diagram </a:t>
            </a:r>
          </a:p>
        </p:txBody>
      </p:sp>
      <p:sp>
        <p:nvSpPr>
          <p:cNvPr name="TextBox 32" id="32"/>
          <p:cNvSpPr txBox="true"/>
          <p:nvPr/>
        </p:nvSpPr>
        <p:spPr>
          <a:xfrm rot="0">
            <a:off x="3801131" y="6493108"/>
            <a:ext cx="4018346" cy="476250"/>
          </a:xfrm>
          <a:prstGeom prst="rect">
            <a:avLst/>
          </a:prstGeom>
        </p:spPr>
        <p:txBody>
          <a:bodyPr anchor="t" rtlCol="false" tIns="0" lIns="0" bIns="0" rIns="0">
            <a:spAutoFit/>
          </a:bodyPr>
          <a:lstStyle/>
          <a:p>
            <a:pPr algn="ctr">
              <a:lnSpc>
                <a:spcPts val="3840"/>
              </a:lnSpc>
            </a:pPr>
            <a:r>
              <a:rPr lang="en-US" sz="3200">
                <a:solidFill>
                  <a:srgbClr val="FFFFFF"/>
                </a:solidFill>
                <a:latin typeface="Quicksand Bold"/>
              </a:rPr>
              <a:t>Sequence Diagram</a:t>
            </a:r>
          </a:p>
        </p:txBody>
      </p:sp>
      <p:grpSp>
        <p:nvGrpSpPr>
          <p:cNvPr name="Group 33" id="33"/>
          <p:cNvGrpSpPr/>
          <p:nvPr/>
        </p:nvGrpSpPr>
        <p:grpSpPr>
          <a:xfrm rot="0">
            <a:off x="10629109" y="8335337"/>
            <a:ext cx="710050" cy="710050"/>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5BA698"/>
              </a:solidFill>
              <a:prstDash val="lgDash"/>
              <a:miter/>
            </a:ln>
          </p:spPr>
        </p:sp>
        <p:sp>
          <p:nvSpPr>
            <p:cNvPr name="TextBox 35" id="3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6" id="36"/>
          <p:cNvGrpSpPr/>
          <p:nvPr/>
        </p:nvGrpSpPr>
        <p:grpSpPr>
          <a:xfrm rot="0">
            <a:off x="3440587" y="3768005"/>
            <a:ext cx="4842398" cy="1029177"/>
            <a:chOff x="0" y="0"/>
            <a:chExt cx="1275364" cy="271059"/>
          </a:xfrm>
        </p:grpSpPr>
        <p:sp>
          <p:nvSpPr>
            <p:cNvPr name="Freeform 37" id="37"/>
            <p:cNvSpPr/>
            <p:nvPr/>
          </p:nvSpPr>
          <p:spPr>
            <a:xfrm flipH="false" flipV="false" rot="0">
              <a:off x="0" y="0"/>
              <a:ext cx="1275364" cy="271059"/>
            </a:xfrm>
            <a:custGeom>
              <a:avLst/>
              <a:gdLst/>
              <a:ahLst/>
              <a:cxnLst/>
              <a:rect r="r" b="b" t="t" l="l"/>
              <a:pathLst>
                <a:path h="271059" w="1275364">
                  <a:moveTo>
                    <a:pt x="81538" y="0"/>
                  </a:moveTo>
                  <a:lnTo>
                    <a:pt x="1193826" y="0"/>
                  </a:lnTo>
                  <a:cubicBezTo>
                    <a:pt x="1215452" y="0"/>
                    <a:pt x="1236191" y="8591"/>
                    <a:pt x="1251482" y="23882"/>
                  </a:cubicBezTo>
                  <a:cubicBezTo>
                    <a:pt x="1266774" y="39173"/>
                    <a:pt x="1275364" y="59913"/>
                    <a:pt x="1275364" y="81538"/>
                  </a:cubicBezTo>
                  <a:lnTo>
                    <a:pt x="1275364" y="189521"/>
                  </a:lnTo>
                  <a:cubicBezTo>
                    <a:pt x="1275364" y="211146"/>
                    <a:pt x="1266774" y="231886"/>
                    <a:pt x="1251482" y="247177"/>
                  </a:cubicBezTo>
                  <a:cubicBezTo>
                    <a:pt x="1236191" y="262468"/>
                    <a:pt x="1215452" y="271059"/>
                    <a:pt x="1193826" y="271059"/>
                  </a:cubicBezTo>
                  <a:lnTo>
                    <a:pt x="81538" y="271059"/>
                  </a:lnTo>
                  <a:cubicBezTo>
                    <a:pt x="59913" y="271059"/>
                    <a:pt x="39173" y="262468"/>
                    <a:pt x="23882" y="247177"/>
                  </a:cubicBezTo>
                  <a:cubicBezTo>
                    <a:pt x="8591" y="231886"/>
                    <a:pt x="0" y="211146"/>
                    <a:pt x="0" y="189521"/>
                  </a:cubicBezTo>
                  <a:lnTo>
                    <a:pt x="0" y="81538"/>
                  </a:lnTo>
                  <a:cubicBezTo>
                    <a:pt x="0" y="59913"/>
                    <a:pt x="8591" y="39173"/>
                    <a:pt x="23882" y="23882"/>
                  </a:cubicBezTo>
                  <a:cubicBezTo>
                    <a:pt x="39173" y="8591"/>
                    <a:pt x="59913" y="0"/>
                    <a:pt x="81538" y="0"/>
                  </a:cubicBezTo>
                  <a:close/>
                </a:path>
              </a:pathLst>
            </a:custGeom>
            <a:solidFill>
              <a:srgbClr val="F2532E"/>
            </a:solidFill>
            <a:ln cap="rnd">
              <a:noFill/>
              <a:prstDash val="solid"/>
              <a:round/>
            </a:ln>
          </p:spPr>
        </p:sp>
        <p:sp>
          <p:nvSpPr>
            <p:cNvPr name="TextBox 38" id="38"/>
            <p:cNvSpPr txBox="true"/>
            <p:nvPr/>
          </p:nvSpPr>
          <p:spPr>
            <a:xfrm>
              <a:off x="0" y="-38100"/>
              <a:ext cx="1275364" cy="309159"/>
            </a:xfrm>
            <a:prstGeom prst="rect">
              <a:avLst/>
            </a:prstGeom>
          </p:spPr>
          <p:txBody>
            <a:bodyPr anchor="ctr" rtlCol="false" tIns="50800" lIns="50800" bIns="50800" rIns="50800"/>
            <a:lstStyle/>
            <a:p>
              <a:pPr algn="ctr">
                <a:lnSpc>
                  <a:spcPts val="2659"/>
                </a:lnSpc>
                <a:spcBef>
                  <a:spcPct val="0"/>
                </a:spcBef>
              </a:pPr>
            </a:p>
          </p:txBody>
        </p:sp>
      </p:grpSp>
      <p:grpSp>
        <p:nvGrpSpPr>
          <p:cNvPr name="Group 39" id="39"/>
          <p:cNvGrpSpPr/>
          <p:nvPr/>
        </p:nvGrpSpPr>
        <p:grpSpPr>
          <a:xfrm rot="0">
            <a:off x="2283324" y="3754944"/>
            <a:ext cx="1029177" cy="1066050"/>
            <a:chOff x="0" y="0"/>
            <a:chExt cx="812800" cy="841921"/>
          </a:xfrm>
        </p:grpSpPr>
        <p:sp>
          <p:nvSpPr>
            <p:cNvPr name="Freeform 40" id="40"/>
            <p:cNvSpPr/>
            <p:nvPr/>
          </p:nvSpPr>
          <p:spPr>
            <a:xfrm flipH="false" flipV="false" rot="0">
              <a:off x="0" y="0"/>
              <a:ext cx="812800" cy="841921"/>
            </a:xfrm>
            <a:custGeom>
              <a:avLst/>
              <a:gdLst/>
              <a:ahLst/>
              <a:cxnLst/>
              <a:rect r="r" b="b" t="t" l="l"/>
              <a:pathLst>
                <a:path h="841921" w="812800">
                  <a:moveTo>
                    <a:pt x="406400" y="0"/>
                  </a:moveTo>
                  <a:cubicBezTo>
                    <a:pt x="181951" y="0"/>
                    <a:pt x="0" y="188470"/>
                    <a:pt x="0" y="420960"/>
                  </a:cubicBezTo>
                  <a:cubicBezTo>
                    <a:pt x="0" y="653450"/>
                    <a:pt x="181951" y="841921"/>
                    <a:pt x="406400" y="841921"/>
                  </a:cubicBezTo>
                  <a:cubicBezTo>
                    <a:pt x="630849" y="841921"/>
                    <a:pt x="812800" y="653450"/>
                    <a:pt x="812800" y="420960"/>
                  </a:cubicBezTo>
                  <a:cubicBezTo>
                    <a:pt x="812800" y="188470"/>
                    <a:pt x="630849" y="0"/>
                    <a:pt x="406400" y="0"/>
                  </a:cubicBezTo>
                  <a:close/>
                </a:path>
              </a:pathLst>
            </a:custGeom>
            <a:solidFill>
              <a:srgbClr val="F2532E"/>
            </a:solidFill>
          </p:spPr>
        </p:sp>
        <p:sp>
          <p:nvSpPr>
            <p:cNvPr name="TextBox 41" id="41"/>
            <p:cNvSpPr txBox="true"/>
            <p:nvPr/>
          </p:nvSpPr>
          <p:spPr>
            <a:xfrm>
              <a:off x="76200" y="12255"/>
              <a:ext cx="660400" cy="750736"/>
            </a:xfrm>
            <a:prstGeom prst="rect">
              <a:avLst/>
            </a:prstGeom>
          </p:spPr>
          <p:txBody>
            <a:bodyPr anchor="ctr" rtlCol="false" tIns="50800" lIns="50800" bIns="50800" rIns="50800"/>
            <a:lstStyle/>
            <a:p>
              <a:pPr algn="ctr">
                <a:lnSpc>
                  <a:spcPts val="5040"/>
                </a:lnSpc>
              </a:pPr>
              <a:r>
                <a:rPr lang="en-US" sz="3600">
                  <a:solidFill>
                    <a:srgbClr val="FFFFFF"/>
                  </a:solidFill>
                  <a:latin typeface="More Sugar"/>
                </a:rPr>
                <a:t>2</a:t>
              </a:r>
            </a:p>
          </p:txBody>
        </p:sp>
      </p:grpSp>
      <p:grpSp>
        <p:nvGrpSpPr>
          <p:cNvPr name="Group 42" id="42"/>
          <p:cNvGrpSpPr/>
          <p:nvPr/>
        </p:nvGrpSpPr>
        <p:grpSpPr>
          <a:xfrm rot="0">
            <a:off x="3440587" y="2577455"/>
            <a:ext cx="4842398" cy="1029177"/>
            <a:chOff x="0" y="0"/>
            <a:chExt cx="1275364" cy="271059"/>
          </a:xfrm>
        </p:grpSpPr>
        <p:sp>
          <p:nvSpPr>
            <p:cNvPr name="Freeform 43" id="43"/>
            <p:cNvSpPr/>
            <p:nvPr/>
          </p:nvSpPr>
          <p:spPr>
            <a:xfrm flipH="false" flipV="false" rot="0">
              <a:off x="0" y="0"/>
              <a:ext cx="1275364" cy="271059"/>
            </a:xfrm>
            <a:custGeom>
              <a:avLst/>
              <a:gdLst/>
              <a:ahLst/>
              <a:cxnLst/>
              <a:rect r="r" b="b" t="t" l="l"/>
              <a:pathLst>
                <a:path h="271059" w="1275364">
                  <a:moveTo>
                    <a:pt x="81538" y="0"/>
                  </a:moveTo>
                  <a:lnTo>
                    <a:pt x="1193826" y="0"/>
                  </a:lnTo>
                  <a:cubicBezTo>
                    <a:pt x="1215452" y="0"/>
                    <a:pt x="1236191" y="8591"/>
                    <a:pt x="1251482" y="23882"/>
                  </a:cubicBezTo>
                  <a:cubicBezTo>
                    <a:pt x="1266774" y="39173"/>
                    <a:pt x="1275364" y="59913"/>
                    <a:pt x="1275364" y="81538"/>
                  </a:cubicBezTo>
                  <a:lnTo>
                    <a:pt x="1275364" y="189521"/>
                  </a:lnTo>
                  <a:cubicBezTo>
                    <a:pt x="1275364" y="211146"/>
                    <a:pt x="1266774" y="231886"/>
                    <a:pt x="1251482" y="247177"/>
                  </a:cubicBezTo>
                  <a:cubicBezTo>
                    <a:pt x="1236191" y="262468"/>
                    <a:pt x="1215452" y="271059"/>
                    <a:pt x="1193826" y="271059"/>
                  </a:cubicBezTo>
                  <a:lnTo>
                    <a:pt x="81538" y="271059"/>
                  </a:lnTo>
                  <a:cubicBezTo>
                    <a:pt x="59913" y="271059"/>
                    <a:pt x="39173" y="262468"/>
                    <a:pt x="23882" y="247177"/>
                  </a:cubicBezTo>
                  <a:cubicBezTo>
                    <a:pt x="8591" y="231886"/>
                    <a:pt x="0" y="211146"/>
                    <a:pt x="0" y="189521"/>
                  </a:cubicBezTo>
                  <a:lnTo>
                    <a:pt x="0" y="81538"/>
                  </a:lnTo>
                  <a:cubicBezTo>
                    <a:pt x="0" y="59913"/>
                    <a:pt x="8591" y="39173"/>
                    <a:pt x="23882" y="23882"/>
                  </a:cubicBezTo>
                  <a:cubicBezTo>
                    <a:pt x="39173" y="8591"/>
                    <a:pt x="59913" y="0"/>
                    <a:pt x="81538" y="0"/>
                  </a:cubicBezTo>
                  <a:close/>
                </a:path>
              </a:pathLst>
            </a:custGeom>
            <a:solidFill>
              <a:srgbClr val="F2532E"/>
            </a:solidFill>
            <a:ln cap="rnd">
              <a:noFill/>
              <a:prstDash val="solid"/>
              <a:round/>
            </a:ln>
          </p:spPr>
        </p:sp>
        <p:sp>
          <p:nvSpPr>
            <p:cNvPr name="TextBox 44" id="44"/>
            <p:cNvSpPr txBox="true"/>
            <p:nvPr/>
          </p:nvSpPr>
          <p:spPr>
            <a:xfrm>
              <a:off x="0" y="-38100"/>
              <a:ext cx="1275364" cy="309159"/>
            </a:xfrm>
            <a:prstGeom prst="rect">
              <a:avLst/>
            </a:prstGeom>
          </p:spPr>
          <p:txBody>
            <a:bodyPr anchor="ctr" rtlCol="false" tIns="50800" lIns="50800" bIns="50800" rIns="50800"/>
            <a:lstStyle/>
            <a:p>
              <a:pPr algn="ctr">
                <a:lnSpc>
                  <a:spcPts val="2659"/>
                </a:lnSpc>
                <a:spcBef>
                  <a:spcPct val="0"/>
                </a:spcBef>
              </a:pPr>
            </a:p>
          </p:txBody>
        </p:sp>
      </p:grpSp>
      <p:grpSp>
        <p:nvGrpSpPr>
          <p:cNvPr name="Group 45" id="45"/>
          <p:cNvGrpSpPr/>
          <p:nvPr/>
        </p:nvGrpSpPr>
        <p:grpSpPr>
          <a:xfrm rot="0">
            <a:off x="2283324" y="2564394"/>
            <a:ext cx="1029177" cy="1066050"/>
            <a:chOff x="0" y="0"/>
            <a:chExt cx="812800" cy="841921"/>
          </a:xfrm>
        </p:grpSpPr>
        <p:sp>
          <p:nvSpPr>
            <p:cNvPr name="Freeform 46" id="46"/>
            <p:cNvSpPr/>
            <p:nvPr/>
          </p:nvSpPr>
          <p:spPr>
            <a:xfrm flipH="false" flipV="false" rot="0">
              <a:off x="0" y="0"/>
              <a:ext cx="812800" cy="841921"/>
            </a:xfrm>
            <a:custGeom>
              <a:avLst/>
              <a:gdLst/>
              <a:ahLst/>
              <a:cxnLst/>
              <a:rect r="r" b="b" t="t" l="l"/>
              <a:pathLst>
                <a:path h="841921" w="812800">
                  <a:moveTo>
                    <a:pt x="406400" y="0"/>
                  </a:moveTo>
                  <a:cubicBezTo>
                    <a:pt x="181951" y="0"/>
                    <a:pt x="0" y="188470"/>
                    <a:pt x="0" y="420960"/>
                  </a:cubicBezTo>
                  <a:cubicBezTo>
                    <a:pt x="0" y="653450"/>
                    <a:pt x="181951" y="841921"/>
                    <a:pt x="406400" y="841921"/>
                  </a:cubicBezTo>
                  <a:cubicBezTo>
                    <a:pt x="630849" y="841921"/>
                    <a:pt x="812800" y="653450"/>
                    <a:pt x="812800" y="420960"/>
                  </a:cubicBezTo>
                  <a:cubicBezTo>
                    <a:pt x="812800" y="188470"/>
                    <a:pt x="630849" y="0"/>
                    <a:pt x="406400" y="0"/>
                  </a:cubicBezTo>
                  <a:close/>
                </a:path>
              </a:pathLst>
            </a:custGeom>
            <a:solidFill>
              <a:srgbClr val="F2532E"/>
            </a:solidFill>
          </p:spPr>
        </p:sp>
        <p:sp>
          <p:nvSpPr>
            <p:cNvPr name="TextBox 47" id="47"/>
            <p:cNvSpPr txBox="true"/>
            <p:nvPr/>
          </p:nvSpPr>
          <p:spPr>
            <a:xfrm>
              <a:off x="76200" y="12255"/>
              <a:ext cx="660400" cy="750736"/>
            </a:xfrm>
            <a:prstGeom prst="rect">
              <a:avLst/>
            </a:prstGeom>
          </p:spPr>
          <p:txBody>
            <a:bodyPr anchor="ctr" rtlCol="false" tIns="50800" lIns="50800" bIns="50800" rIns="50800"/>
            <a:lstStyle/>
            <a:p>
              <a:pPr algn="ctr">
                <a:lnSpc>
                  <a:spcPts val="5040"/>
                </a:lnSpc>
              </a:pPr>
              <a:r>
                <a:rPr lang="en-US" sz="3600">
                  <a:solidFill>
                    <a:srgbClr val="FFFFFF"/>
                  </a:solidFill>
                  <a:latin typeface="More Sugar"/>
                </a:rPr>
                <a:t>1</a:t>
              </a:r>
            </a:p>
          </p:txBody>
        </p:sp>
      </p:grpSp>
      <p:sp>
        <p:nvSpPr>
          <p:cNvPr name="TextBox 48" id="48"/>
          <p:cNvSpPr txBox="true"/>
          <p:nvPr/>
        </p:nvSpPr>
        <p:spPr>
          <a:xfrm rot="0">
            <a:off x="4527355" y="2864057"/>
            <a:ext cx="2444908" cy="476250"/>
          </a:xfrm>
          <a:prstGeom prst="rect">
            <a:avLst/>
          </a:prstGeom>
        </p:spPr>
        <p:txBody>
          <a:bodyPr anchor="t" rtlCol="false" tIns="0" lIns="0" bIns="0" rIns="0">
            <a:spAutoFit/>
          </a:bodyPr>
          <a:lstStyle/>
          <a:p>
            <a:pPr algn="ctr">
              <a:lnSpc>
                <a:spcPts val="3840"/>
              </a:lnSpc>
            </a:pPr>
            <a:r>
              <a:rPr lang="en-US" sz="3200">
                <a:solidFill>
                  <a:srgbClr val="FFFFFF"/>
                </a:solidFill>
                <a:latin typeface="Quicksand Bold"/>
              </a:rPr>
              <a:t>Introduction</a:t>
            </a:r>
          </a:p>
        </p:txBody>
      </p:sp>
      <p:sp>
        <p:nvSpPr>
          <p:cNvPr name="TextBox 49" id="49"/>
          <p:cNvSpPr txBox="true"/>
          <p:nvPr/>
        </p:nvSpPr>
        <p:spPr>
          <a:xfrm rot="0">
            <a:off x="4494219" y="4030479"/>
            <a:ext cx="2444908" cy="476250"/>
          </a:xfrm>
          <a:prstGeom prst="rect">
            <a:avLst/>
          </a:prstGeom>
        </p:spPr>
        <p:txBody>
          <a:bodyPr anchor="t" rtlCol="false" tIns="0" lIns="0" bIns="0" rIns="0">
            <a:spAutoFit/>
          </a:bodyPr>
          <a:lstStyle/>
          <a:p>
            <a:pPr algn="ctr">
              <a:lnSpc>
                <a:spcPts val="3840"/>
              </a:lnSpc>
            </a:pPr>
            <a:r>
              <a:rPr lang="en-US" sz="3200">
                <a:solidFill>
                  <a:srgbClr val="FFFFFF"/>
                </a:solidFill>
                <a:latin typeface="Quicksand Bold"/>
              </a:rPr>
              <a:t>Actors</a:t>
            </a:r>
          </a:p>
        </p:txBody>
      </p:sp>
      <p:grpSp>
        <p:nvGrpSpPr>
          <p:cNvPr name="Group 50" id="50"/>
          <p:cNvGrpSpPr/>
          <p:nvPr/>
        </p:nvGrpSpPr>
        <p:grpSpPr>
          <a:xfrm rot="0">
            <a:off x="2283324" y="8512362"/>
            <a:ext cx="1029177" cy="1066050"/>
            <a:chOff x="0" y="0"/>
            <a:chExt cx="812800" cy="841921"/>
          </a:xfrm>
        </p:grpSpPr>
        <p:sp>
          <p:nvSpPr>
            <p:cNvPr name="Freeform 51" id="51"/>
            <p:cNvSpPr/>
            <p:nvPr/>
          </p:nvSpPr>
          <p:spPr>
            <a:xfrm flipH="false" flipV="false" rot="0">
              <a:off x="0" y="0"/>
              <a:ext cx="812800" cy="841921"/>
            </a:xfrm>
            <a:custGeom>
              <a:avLst/>
              <a:gdLst/>
              <a:ahLst/>
              <a:cxnLst/>
              <a:rect r="r" b="b" t="t" l="l"/>
              <a:pathLst>
                <a:path h="841921" w="812800">
                  <a:moveTo>
                    <a:pt x="406400" y="0"/>
                  </a:moveTo>
                  <a:cubicBezTo>
                    <a:pt x="181951" y="0"/>
                    <a:pt x="0" y="188470"/>
                    <a:pt x="0" y="420960"/>
                  </a:cubicBezTo>
                  <a:cubicBezTo>
                    <a:pt x="0" y="653450"/>
                    <a:pt x="181951" y="841921"/>
                    <a:pt x="406400" y="841921"/>
                  </a:cubicBezTo>
                  <a:cubicBezTo>
                    <a:pt x="630849" y="841921"/>
                    <a:pt x="812800" y="653450"/>
                    <a:pt x="812800" y="420960"/>
                  </a:cubicBezTo>
                  <a:cubicBezTo>
                    <a:pt x="812800" y="188470"/>
                    <a:pt x="630849" y="0"/>
                    <a:pt x="406400" y="0"/>
                  </a:cubicBezTo>
                  <a:close/>
                </a:path>
              </a:pathLst>
            </a:custGeom>
            <a:solidFill>
              <a:srgbClr val="F2532E"/>
            </a:solidFill>
          </p:spPr>
        </p:sp>
        <p:sp>
          <p:nvSpPr>
            <p:cNvPr name="TextBox 52" id="52"/>
            <p:cNvSpPr txBox="true"/>
            <p:nvPr/>
          </p:nvSpPr>
          <p:spPr>
            <a:xfrm>
              <a:off x="76200" y="12255"/>
              <a:ext cx="660400" cy="750736"/>
            </a:xfrm>
            <a:prstGeom prst="rect">
              <a:avLst/>
            </a:prstGeom>
          </p:spPr>
          <p:txBody>
            <a:bodyPr anchor="ctr" rtlCol="false" tIns="50800" lIns="50800" bIns="50800" rIns="50800"/>
            <a:lstStyle/>
            <a:p>
              <a:pPr algn="ctr">
                <a:lnSpc>
                  <a:spcPts val="5040"/>
                </a:lnSpc>
              </a:pPr>
              <a:r>
                <a:rPr lang="en-US" sz="3600">
                  <a:solidFill>
                    <a:srgbClr val="FFFFFF"/>
                  </a:solidFill>
                  <a:latin typeface="More Sugar"/>
                </a:rPr>
                <a:t>6</a:t>
              </a:r>
            </a:p>
          </p:txBody>
        </p:sp>
      </p:grpSp>
      <p:grpSp>
        <p:nvGrpSpPr>
          <p:cNvPr name="Group 53" id="53"/>
          <p:cNvGrpSpPr/>
          <p:nvPr/>
        </p:nvGrpSpPr>
        <p:grpSpPr>
          <a:xfrm rot="0">
            <a:off x="3455376" y="8569843"/>
            <a:ext cx="4842398" cy="1029177"/>
            <a:chOff x="0" y="0"/>
            <a:chExt cx="1275364" cy="271059"/>
          </a:xfrm>
        </p:grpSpPr>
        <p:sp>
          <p:nvSpPr>
            <p:cNvPr name="Freeform 54" id="54"/>
            <p:cNvSpPr/>
            <p:nvPr/>
          </p:nvSpPr>
          <p:spPr>
            <a:xfrm flipH="false" flipV="false" rot="0">
              <a:off x="0" y="0"/>
              <a:ext cx="1275364" cy="271059"/>
            </a:xfrm>
            <a:custGeom>
              <a:avLst/>
              <a:gdLst/>
              <a:ahLst/>
              <a:cxnLst/>
              <a:rect r="r" b="b" t="t" l="l"/>
              <a:pathLst>
                <a:path h="271059" w="1275364">
                  <a:moveTo>
                    <a:pt x="81538" y="0"/>
                  </a:moveTo>
                  <a:lnTo>
                    <a:pt x="1193826" y="0"/>
                  </a:lnTo>
                  <a:cubicBezTo>
                    <a:pt x="1215452" y="0"/>
                    <a:pt x="1236191" y="8591"/>
                    <a:pt x="1251482" y="23882"/>
                  </a:cubicBezTo>
                  <a:cubicBezTo>
                    <a:pt x="1266774" y="39173"/>
                    <a:pt x="1275364" y="59913"/>
                    <a:pt x="1275364" y="81538"/>
                  </a:cubicBezTo>
                  <a:lnTo>
                    <a:pt x="1275364" y="189521"/>
                  </a:lnTo>
                  <a:cubicBezTo>
                    <a:pt x="1275364" y="211146"/>
                    <a:pt x="1266774" y="231886"/>
                    <a:pt x="1251482" y="247177"/>
                  </a:cubicBezTo>
                  <a:cubicBezTo>
                    <a:pt x="1236191" y="262468"/>
                    <a:pt x="1215452" y="271059"/>
                    <a:pt x="1193826" y="271059"/>
                  </a:cubicBezTo>
                  <a:lnTo>
                    <a:pt x="81538" y="271059"/>
                  </a:lnTo>
                  <a:cubicBezTo>
                    <a:pt x="59913" y="271059"/>
                    <a:pt x="39173" y="262468"/>
                    <a:pt x="23882" y="247177"/>
                  </a:cubicBezTo>
                  <a:cubicBezTo>
                    <a:pt x="8591" y="231886"/>
                    <a:pt x="0" y="211146"/>
                    <a:pt x="0" y="189521"/>
                  </a:cubicBezTo>
                  <a:lnTo>
                    <a:pt x="0" y="81538"/>
                  </a:lnTo>
                  <a:cubicBezTo>
                    <a:pt x="0" y="59913"/>
                    <a:pt x="8591" y="39173"/>
                    <a:pt x="23882" y="23882"/>
                  </a:cubicBezTo>
                  <a:cubicBezTo>
                    <a:pt x="39173" y="8591"/>
                    <a:pt x="59913" y="0"/>
                    <a:pt x="81538" y="0"/>
                  </a:cubicBezTo>
                  <a:close/>
                </a:path>
              </a:pathLst>
            </a:custGeom>
            <a:solidFill>
              <a:srgbClr val="F2532E"/>
            </a:solidFill>
            <a:ln cap="rnd">
              <a:noFill/>
              <a:prstDash val="solid"/>
              <a:round/>
            </a:ln>
          </p:spPr>
        </p:sp>
        <p:sp>
          <p:nvSpPr>
            <p:cNvPr name="TextBox 55" id="55"/>
            <p:cNvSpPr txBox="true"/>
            <p:nvPr/>
          </p:nvSpPr>
          <p:spPr>
            <a:xfrm>
              <a:off x="0" y="-38100"/>
              <a:ext cx="1275364" cy="309159"/>
            </a:xfrm>
            <a:prstGeom prst="rect">
              <a:avLst/>
            </a:prstGeom>
          </p:spPr>
          <p:txBody>
            <a:bodyPr anchor="ctr" rtlCol="false" tIns="50800" lIns="50800" bIns="50800" rIns="50800"/>
            <a:lstStyle/>
            <a:p>
              <a:pPr algn="ctr">
                <a:lnSpc>
                  <a:spcPts val="2659"/>
                </a:lnSpc>
                <a:spcBef>
                  <a:spcPct val="0"/>
                </a:spcBef>
              </a:pPr>
            </a:p>
          </p:txBody>
        </p:sp>
      </p:grpSp>
      <p:sp>
        <p:nvSpPr>
          <p:cNvPr name="TextBox 56" id="56"/>
          <p:cNvSpPr txBox="true"/>
          <p:nvPr/>
        </p:nvSpPr>
        <p:spPr>
          <a:xfrm rot="0">
            <a:off x="3834266" y="7607676"/>
            <a:ext cx="4018346" cy="476250"/>
          </a:xfrm>
          <a:prstGeom prst="rect">
            <a:avLst/>
          </a:prstGeom>
        </p:spPr>
        <p:txBody>
          <a:bodyPr anchor="t" rtlCol="false" tIns="0" lIns="0" bIns="0" rIns="0">
            <a:spAutoFit/>
          </a:bodyPr>
          <a:lstStyle/>
          <a:p>
            <a:pPr algn="ctr">
              <a:lnSpc>
                <a:spcPts val="3840"/>
              </a:lnSpc>
            </a:pPr>
            <a:r>
              <a:rPr lang="en-US" sz="3200">
                <a:solidFill>
                  <a:srgbClr val="FFFFFF"/>
                </a:solidFill>
                <a:latin typeface="Quicksand Bold"/>
              </a:rPr>
              <a:t>Output Snippets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CF5FF"/>
        </a:solidFill>
      </p:bgPr>
    </p:bg>
    <p:spTree>
      <p:nvGrpSpPr>
        <p:cNvPr id="1" name=""/>
        <p:cNvGrpSpPr/>
        <p:nvPr/>
      </p:nvGrpSpPr>
      <p:grpSpPr>
        <a:xfrm>
          <a:off x="0" y="0"/>
          <a:ext cx="0" cy="0"/>
          <a:chOff x="0" y="0"/>
          <a:chExt cx="0" cy="0"/>
        </a:xfrm>
      </p:grpSpPr>
      <p:sp>
        <p:nvSpPr>
          <p:cNvPr name="Freeform 2" id="2"/>
          <p:cNvSpPr/>
          <p:nvPr/>
        </p:nvSpPr>
        <p:spPr>
          <a:xfrm flipH="false" flipV="false" rot="-10509991">
            <a:off x="1569610" y="9248558"/>
            <a:ext cx="2628966" cy="1008866"/>
          </a:xfrm>
          <a:custGeom>
            <a:avLst/>
            <a:gdLst/>
            <a:ahLst/>
            <a:cxnLst/>
            <a:rect r="r" b="b" t="t" l="l"/>
            <a:pathLst>
              <a:path h="1008866" w="2628966">
                <a:moveTo>
                  <a:pt x="0" y="0"/>
                </a:moveTo>
                <a:lnTo>
                  <a:pt x="2628965" y="0"/>
                </a:lnTo>
                <a:lnTo>
                  <a:pt x="2628965" y="1008866"/>
                </a:lnTo>
                <a:lnTo>
                  <a:pt x="0" y="10088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95163" y="4492857"/>
            <a:ext cx="7923076" cy="4161257"/>
            <a:chOff x="0" y="0"/>
            <a:chExt cx="2086736" cy="1095969"/>
          </a:xfrm>
        </p:grpSpPr>
        <p:sp>
          <p:nvSpPr>
            <p:cNvPr name="Freeform 4" id="4"/>
            <p:cNvSpPr/>
            <p:nvPr/>
          </p:nvSpPr>
          <p:spPr>
            <a:xfrm flipH="false" flipV="false" rot="0">
              <a:off x="0" y="0"/>
              <a:ext cx="2086736" cy="1095969"/>
            </a:xfrm>
            <a:custGeom>
              <a:avLst/>
              <a:gdLst/>
              <a:ahLst/>
              <a:cxnLst/>
              <a:rect r="r" b="b" t="t" l="l"/>
              <a:pathLst>
                <a:path h="1095969" w="2086736">
                  <a:moveTo>
                    <a:pt x="49834" y="0"/>
                  </a:moveTo>
                  <a:lnTo>
                    <a:pt x="2036902" y="0"/>
                  </a:lnTo>
                  <a:cubicBezTo>
                    <a:pt x="2064425" y="0"/>
                    <a:pt x="2086736" y="22311"/>
                    <a:pt x="2086736" y="49834"/>
                  </a:cubicBezTo>
                  <a:lnTo>
                    <a:pt x="2086736" y="1046135"/>
                  </a:lnTo>
                  <a:cubicBezTo>
                    <a:pt x="2086736" y="1073657"/>
                    <a:pt x="2064425" y="1095969"/>
                    <a:pt x="2036902" y="1095969"/>
                  </a:cubicBezTo>
                  <a:lnTo>
                    <a:pt x="49834" y="1095969"/>
                  </a:lnTo>
                  <a:cubicBezTo>
                    <a:pt x="22311" y="1095969"/>
                    <a:pt x="0" y="1073657"/>
                    <a:pt x="0" y="1046135"/>
                  </a:cubicBezTo>
                  <a:lnTo>
                    <a:pt x="0" y="49834"/>
                  </a:lnTo>
                  <a:cubicBezTo>
                    <a:pt x="0" y="22311"/>
                    <a:pt x="22311" y="0"/>
                    <a:pt x="49834" y="0"/>
                  </a:cubicBezTo>
                  <a:close/>
                </a:path>
              </a:pathLst>
            </a:custGeom>
            <a:solidFill>
              <a:srgbClr val="F8E7D7"/>
            </a:solidFill>
            <a:ln cap="rnd">
              <a:noFill/>
              <a:prstDash val="solid"/>
              <a:round/>
            </a:ln>
          </p:spPr>
        </p:sp>
        <p:sp>
          <p:nvSpPr>
            <p:cNvPr name="TextBox 5" id="5"/>
            <p:cNvSpPr txBox="true"/>
            <p:nvPr/>
          </p:nvSpPr>
          <p:spPr>
            <a:xfrm>
              <a:off x="0" y="-38100"/>
              <a:ext cx="2086736" cy="1134069"/>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296505">
            <a:off x="12967539" y="4065452"/>
            <a:ext cx="4291761" cy="5120323"/>
          </a:xfrm>
          <a:custGeom>
            <a:avLst/>
            <a:gdLst/>
            <a:ahLst/>
            <a:cxnLst/>
            <a:rect r="r" b="b" t="t" l="l"/>
            <a:pathLst>
              <a:path h="5120323" w="4291761">
                <a:moveTo>
                  <a:pt x="0" y="0"/>
                </a:moveTo>
                <a:lnTo>
                  <a:pt x="4291761" y="0"/>
                </a:lnTo>
                <a:lnTo>
                  <a:pt x="4291761" y="5120322"/>
                </a:lnTo>
                <a:lnTo>
                  <a:pt x="0" y="51203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1174910">
            <a:off x="10920048" y="2320254"/>
            <a:ext cx="2086542" cy="3101617"/>
          </a:xfrm>
          <a:custGeom>
            <a:avLst/>
            <a:gdLst/>
            <a:ahLst/>
            <a:cxnLst/>
            <a:rect r="r" b="b" t="t" l="l"/>
            <a:pathLst>
              <a:path h="3101617" w="2086542">
                <a:moveTo>
                  <a:pt x="0" y="0"/>
                </a:moveTo>
                <a:lnTo>
                  <a:pt x="2086542" y="0"/>
                </a:lnTo>
                <a:lnTo>
                  <a:pt x="2086542" y="3101617"/>
                </a:lnTo>
                <a:lnTo>
                  <a:pt x="0" y="310161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2018480" y="4729658"/>
            <a:ext cx="7324624" cy="3121535"/>
          </a:xfrm>
          <a:prstGeom prst="rect">
            <a:avLst/>
          </a:prstGeom>
        </p:spPr>
        <p:txBody>
          <a:bodyPr anchor="t" rtlCol="false" tIns="0" lIns="0" bIns="0" rIns="0">
            <a:spAutoFit/>
          </a:bodyPr>
          <a:lstStyle/>
          <a:p>
            <a:pPr algn="ctr">
              <a:lnSpc>
                <a:spcPts val="3525"/>
              </a:lnSpc>
            </a:pPr>
            <a:r>
              <a:rPr lang="en-US" sz="2937">
                <a:solidFill>
                  <a:srgbClr val="000000"/>
                </a:solidFill>
                <a:latin typeface="Quicksand Bold"/>
              </a:rPr>
              <a:t>Online Banking, is a digital service that allows customers to conduct financial transactions via the internet. It offers convenience and accessibility, enabling users to manage their bank accounts, transfer funds, avail loan, and perform various other banking activities </a:t>
            </a:r>
          </a:p>
        </p:txBody>
      </p:sp>
      <p:grpSp>
        <p:nvGrpSpPr>
          <p:cNvPr name="Group 9" id="9"/>
          <p:cNvGrpSpPr/>
          <p:nvPr/>
        </p:nvGrpSpPr>
        <p:grpSpPr>
          <a:xfrm rot="0">
            <a:off x="1746978" y="1806435"/>
            <a:ext cx="7923076" cy="2200942"/>
            <a:chOff x="0" y="0"/>
            <a:chExt cx="2086736" cy="579672"/>
          </a:xfrm>
        </p:grpSpPr>
        <p:sp>
          <p:nvSpPr>
            <p:cNvPr name="Freeform 10" id="10"/>
            <p:cNvSpPr/>
            <p:nvPr/>
          </p:nvSpPr>
          <p:spPr>
            <a:xfrm flipH="false" flipV="false" rot="0">
              <a:off x="0" y="0"/>
              <a:ext cx="2086736" cy="579672"/>
            </a:xfrm>
            <a:custGeom>
              <a:avLst/>
              <a:gdLst/>
              <a:ahLst/>
              <a:cxnLst/>
              <a:rect r="r" b="b" t="t" l="l"/>
              <a:pathLst>
                <a:path h="579672" w="2086736">
                  <a:moveTo>
                    <a:pt x="49834" y="0"/>
                  </a:moveTo>
                  <a:lnTo>
                    <a:pt x="2036902" y="0"/>
                  </a:lnTo>
                  <a:cubicBezTo>
                    <a:pt x="2064425" y="0"/>
                    <a:pt x="2086736" y="22311"/>
                    <a:pt x="2086736" y="49834"/>
                  </a:cubicBezTo>
                  <a:lnTo>
                    <a:pt x="2086736" y="529838"/>
                  </a:lnTo>
                  <a:cubicBezTo>
                    <a:pt x="2086736" y="557361"/>
                    <a:pt x="2064425" y="579672"/>
                    <a:pt x="2036902" y="579672"/>
                  </a:cubicBezTo>
                  <a:lnTo>
                    <a:pt x="49834" y="579672"/>
                  </a:lnTo>
                  <a:cubicBezTo>
                    <a:pt x="22311" y="579672"/>
                    <a:pt x="0" y="557361"/>
                    <a:pt x="0" y="529838"/>
                  </a:cubicBezTo>
                  <a:lnTo>
                    <a:pt x="0" y="49834"/>
                  </a:lnTo>
                  <a:cubicBezTo>
                    <a:pt x="0" y="22311"/>
                    <a:pt x="22311" y="0"/>
                    <a:pt x="49834" y="0"/>
                  </a:cubicBezTo>
                  <a:close/>
                </a:path>
              </a:pathLst>
            </a:custGeom>
            <a:solidFill>
              <a:srgbClr val="F2532E"/>
            </a:solidFill>
            <a:ln cap="rnd">
              <a:noFill/>
              <a:prstDash val="solid"/>
              <a:round/>
            </a:ln>
          </p:spPr>
        </p:sp>
        <p:sp>
          <p:nvSpPr>
            <p:cNvPr name="TextBox 11" id="11"/>
            <p:cNvSpPr txBox="true"/>
            <p:nvPr/>
          </p:nvSpPr>
          <p:spPr>
            <a:xfrm>
              <a:off x="0" y="-38100"/>
              <a:ext cx="2086736" cy="617772"/>
            </a:xfrm>
            <a:prstGeom prst="rect">
              <a:avLst/>
            </a:prstGeom>
          </p:spPr>
          <p:txBody>
            <a:bodyPr anchor="ctr" rtlCol="false" tIns="50800" lIns="50800" bIns="50800" rIns="50800"/>
            <a:lstStyle/>
            <a:p>
              <a:pPr algn="ctr">
                <a:lnSpc>
                  <a:spcPts val="2659"/>
                </a:lnSpc>
                <a:spcBef>
                  <a:spcPct val="0"/>
                </a:spcBef>
              </a:pPr>
            </a:p>
          </p:txBody>
        </p:sp>
      </p:grpSp>
      <p:sp>
        <p:nvSpPr>
          <p:cNvPr name="TextBox 12" id="12"/>
          <p:cNvSpPr txBox="true"/>
          <p:nvPr/>
        </p:nvSpPr>
        <p:spPr>
          <a:xfrm rot="0">
            <a:off x="2450429" y="2322388"/>
            <a:ext cx="6516174" cy="1254760"/>
          </a:xfrm>
          <a:prstGeom prst="rect">
            <a:avLst/>
          </a:prstGeom>
        </p:spPr>
        <p:txBody>
          <a:bodyPr anchor="t" rtlCol="false" tIns="0" lIns="0" bIns="0" rIns="0">
            <a:spAutoFit/>
          </a:bodyPr>
          <a:lstStyle/>
          <a:p>
            <a:pPr algn="ctr">
              <a:lnSpc>
                <a:spcPts val="9679"/>
              </a:lnSpc>
            </a:pPr>
            <a:r>
              <a:rPr lang="en-US" sz="8799">
                <a:solidFill>
                  <a:srgbClr val="FFFFFF"/>
                </a:solidFill>
                <a:latin typeface="More Sugar"/>
              </a:rPr>
              <a:t>Introduction</a:t>
            </a:r>
          </a:p>
        </p:txBody>
      </p:sp>
      <p:sp>
        <p:nvSpPr>
          <p:cNvPr name="Freeform 13" id="13"/>
          <p:cNvSpPr/>
          <p:nvPr/>
        </p:nvSpPr>
        <p:spPr>
          <a:xfrm flipH="false" flipV="false" rot="785033">
            <a:off x="13897488" y="1821994"/>
            <a:ext cx="1028556" cy="1773373"/>
          </a:xfrm>
          <a:custGeom>
            <a:avLst/>
            <a:gdLst/>
            <a:ahLst/>
            <a:cxnLst/>
            <a:rect r="r" b="b" t="t" l="l"/>
            <a:pathLst>
              <a:path h="1773373" w="1028556">
                <a:moveTo>
                  <a:pt x="0" y="0"/>
                </a:moveTo>
                <a:lnTo>
                  <a:pt x="1028556" y="0"/>
                </a:lnTo>
                <a:lnTo>
                  <a:pt x="1028556" y="1773374"/>
                </a:lnTo>
                <a:lnTo>
                  <a:pt x="0" y="177337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1997385">
            <a:off x="457231" y="3580520"/>
            <a:ext cx="1142939" cy="687841"/>
          </a:xfrm>
          <a:custGeom>
            <a:avLst/>
            <a:gdLst/>
            <a:ahLst/>
            <a:cxnLst/>
            <a:rect r="r" b="b" t="t" l="l"/>
            <a:pathLst>
              <a:path h="687841" w="1142939">
                <a:moveTo>
                  <a:pt x="0" y="0"/>
                </a:moveTo>
                <a:lnTo>
                  <a:pt x="1142938" y="0"/>
                </a:lnTo>
                <a:lnTo>
                  <a:pt x="1142938" y="687841"/>
                </a:lnTo>
                <a:lnTo>
                  <a:pt x="0" y="68784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5" id="15"/>
          <p:cNvGrpSpPr/>
          <p:nvPr/>
        </p:nvGrpSpPr>
        <p:grpSpPr>
          <a:xfrm rot="0">
            <a:off x="16100433" y="2060292"/>
            <a:ext cx="592757" cy="59275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3C2547"/>
              </a:solidFill>
              <a:prstDash val="lgDash"/>
              <a:miter/>
            </a:ln>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1178911" y="6576110"/>
            <a:ext cx="784408" cy="784408"/>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532E"/>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2754975" y="-2051755"/>
            <a:ext cx="3080455" cy="3080455"/>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C2547"/>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CF5FF"/>
        </a:solidFill>
      </p:bgPr>
    </p:bg>
    <p:spTree>
      <p:nvGrpSpPr>
        <p:cNvPr id="1" name=""/>
        <p:cNvGrpSpPr/>
        <p:nvPr/>
      </p:nvGrpSpPr>
      <p:grpSpPr>
        <a:xfrm>
          <a:off x="0" y="0"/>
          <a:ext cx="0" cy="0"/>
          <a:chOff x="0" y="0"/>
          <a:chExt cx="0" cy="0"/>
        </a:xfrm>
      </p:grpSpPr>
      <p:grpSp>
        <p:nvGrpSpPr>
          <p:cNvPr name="Group 2" id="2"/>
          <p:cNvGrpSpPr/>
          <p:nvPr/>
        </p:nvGrpSpPr>
        <p:grpSpPr>
          <a:xfrm rot="0">
            <a:off x="-2294407" y="7330030"/>
            <a:ext cx="22876813" cy="5384444"/>
            <a:chOff x="0" y="0"/>
            <a:chExt cx="3871671" cy="911263"/>
          </a:xfrm>
        </p:grpSpPr>
        <p:sp>
          <p:nvSpPr>
            <p:cNvPr name="Freeform 3" id="3"/>
            <p:cNvSpPr/>
            <p:nvPr/>
          </p:nvSpPr>
          <p:spPr>
            <a:xfrm flipH="false" flipV="false" rot="0">
              <a:off x="0" y="0"/>
              <a:ext cx="3871671" cy="911263"/>
            </a:xfrm>
            <a:custGeom>
              <a:avLst/>
              <a:gdLst/>
              <a:ahLst/>
              <a:cxnLst/>
              <a:rect r="r" b="b" t="t" l="l"/>
              <a:pathLst>
                <a:path h="911263" w="3871671">
                  <a:moveTo>
                    <a:pt x="1935835" y="0"/>
                  </a:moveTo>
                  <a:cubicBezTo>
                    <a:pt x="866703" y="0"/>
                    <a:pt x="0" y="203993"/>
                    <a:pt x="0" y="455631"/>
                  </a:cubicBezTo>
                  <a:cubicBezTo>
                    <a:pt x="0" y="707270"/>
                    <a:pt x="866703" y="911263"/>
                    <a:pt x="1935835" y="911263"/>
                  </a:cubicBezTo>
                  <a:cubicBezTo>
                    <a:pt x="3004968" y="911263"/>
                    <a:pt x="3871671" y="707270"/>
                    <a:pt x="3871671" y="455631"/>
                  </a:cubicBezTo>
                  <a:cubicBezTo>
                    <a:pt x="3871671" y="203993"/>
                    <a:pt x="3004968" y="0"/>
                    <a:pt x="1935835" y="0"/>
                  </a:cubicBezTo>
                  <a:close/>
                </a:path>
              </a:pathLst>
            </a:custGeom>
            <a:solidFill>
              <a:srgbClr val="5BA698"/>
            </a:solidFill>
          </p:spPr>
        </p:sp>
        <p:sp>
          <p:nvSpPr>
            <p:cNvPr name="TextBox 4" id="4"/>
            <p:cNvSpPr txBox="true"/>
            <p:nvPr/>
          </p:nvSpPr>
          <p:spPr>
            <a:xfrm>
              <a:off x="362969" y="47331"/>
              <a:ext cx="3145732" cy="77850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887788" y="4802145"/>
            <a:ext cx="5965700" cy="4071462"/>
            <a:chOff x="0" y="0"/>
            <a:chExt cx="1571213" cy="1072319"/>
          </a:xfrm>
        </p:grpSpPr>
        <p:sp>
          <p:nvSpPr>
            <p:cNvPr name="Freeform 6" id="6"/>
            <p:cNvSpPr/>
            <p:nvPr/>
          </p:nvSpPr>
          <p:spPr>
            <a:xfrm flipH="false" flipV="false" rot="0">
              <a:off x="0" y="0"/>
              <a:ext cx="1571213" cy="1072319"/>
            </a:xfrm>
            <a:custGeom>
              <a:avLst/>
              <a:gdLst/>
              <a:ahLst/>
              <a:cxnLst/>
              <a:rect r="r" b="b" t="t" l="l"/>
              <a:pathLst>
                <a:path h="1072319" w="1571213">
                  <a:moveTo>
                    <a:pt x="66185" y="0"/>
                  </a:moveTo>
                  <a:lnTo>
                    <a:pt x="1505028" y="0"/>
                  </a:lnTo>
                  <a:cubicBezTo>
                    <a:pt x="1541581" y="0"/>
                    <a:pt x="1571213" y="29632"/>
                    <a:pt x="1571213" y="66185"/>
                  </a:cubicBezTo>
                  <a:lnTo>
                    <a:pt x="1571213" y="1006135"/>
                  </a:lnTo>
                  <a:cubicBezTo>
                    <a:pt x="1571213" y="1023688"/>
                    <a:pt x="1564240" y="1040522"/>
                    <a:pt x="1551828" y="1052934"/>
                  </a:cubicBezTo>
                  <a:cubicBezTo>
                    <a:pt x="1539416" y="1065346"/>
                    <a:pt x="1522582" y="1072319"/>
                    <a:pt x="1505028" y="1072319"/>
                  </a:cubicBezTo>
                  <a:lnTo>
                    <a:pt x="66185" y="1072319"/>
                  </a:lnTo>
                  <a:cubicBezTo>
                    <a:pt x="48631" y="1072319"/>
                    <a:pt x="31797" y="1065346"/>
                    <a:pt x="19385" y="1052934"/>
                  </a:cubicBezTo>
                  <a:cubicBezTo>
                    <a:pt x="6973" y="1040522"/>
                    <a:pt x="0" y="1023688"/>
                    <a:pt x="0" y="1006135"/>
                  </a:cubicBezTo>
                  <a:lnTo>
                    <a:pt x="0" y="66185"/>
                  </a:lnTo>
                  <a:cubicBezTo>
                    <a:pt x="0" y="48631"/>
                    <a:pt x="6973" y="31797"/>
                    <a:pt x="19385" y="19385"/>
                  </a:cubicBezTo>
                  <a:cubicBezTo>
                    <a:pt x="31797" y="6973"/>
                    <a:pt x="48631" y="0"/>
                    <a:pt x="66185" y="0"/>
                  </a:cubicBezTo>
                  <a:close/>
                </a:path>
              </a:pathLst>
            </a:custGeom>
            <a:solidFill>
              <a:srgbClr val="EBD5C4"/>
            </a:solidFill>
            <a:ln cap="rnd">
              <a:noFill/>
              <a:prstDash val="solid"/>
              <a:round/>
            </a:ln>
          </p:spPr>
        </p:sp>
        <p:sp>
          <p:nvSpPr>
            <p:cNvPr name="TextBox 7" id="7"/>
            <p:cNvSpPr txBox="true"/>
            <p:nvPr/>
          </p:nvSpPr>
          <p:spPr>
            <a:xfrm>
              <a:off x="0" y="-38100"/>
              <a:ext cx="1571213" cy="1110419"/>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3266774" y="6574059"/>
            <a:ext cx="5371819" cy="1747217"/>
          </a:xfrm>
          <a:prstGeom prst="rect">
            <a:avLst/>
          </a:prstGeom>
        </p:spPr>
        <p:txBody>
          <a:bodyPr anchor="t" rtlCol="false" tIns="0" lIns="0" bIns="0" rIns="0">
            <a:spAutoFit/>
          </a:bodyPr>
          <a:lstStyle/>
          <a:p>
            <a:pPr algn="l" marL="630056" indent="-315028" lvl="1">
              <a:lnSpc>
                <a:spcPts val="3501"/>
              </a:lnSpc>
              <a:buFont typeface="Arial"/>
              <a:buChar char="•"/>
            </a:pPr>
            <a:r>
              <a:rPr lang="en-US" sz="2918">
                <a:solidFill>
                  <a:srgbClr val="000000"/>
                </a:solidFill>
                <a:latin typeface="Quicksand Bold"/>
              </a:rPr>
              <a:t>Register Customer</a:t>
            </a:r>
          </a:p>
          <a:p>
            <a:pPr algn="l" marL="630056" indent="-315028" lvl="1">
              <a:lnSpc>
                <a:spcPts val="3501"/>
              </a:lnSpc>
              <a:buFont typeface="Arial"/>
              <a:buChar char="•"/>
            </a:pPr>
            <a:r>
              <a:rPr lang="en-US" sz="2918">
                <a:solidFill>
                  <a:srgbClr val="000000"/>
                </a:solidFill>
                <a:latin typeface="Quicksand Bold"/>
              </a:rPr>
              <a:t>View Customer Details</a:t>
            </a:r>
          </a:p>
          <a:p>
            <a:pPr algn="l" marL="630056" indent="-315028" lvl="1">
              <a:lnSpc>
                <a:spcPts val="3501"/>
              </a:lnSpc>
              <a:buFont typeface="Arial"/>
              <a:buChar char="•"/>
            </a:pPr>
            <a:r>
              <a:rPr lang="en-US" sz="2918">
                <a:solidFill>
                  <a:srgbClr val="000000"/>
                </a:solidFill>
                <a:latin typeface="Quicksand Bold"/>
              </a:rPr>
              <a:t>Approve Loan</a:t>
            </a:r>
          </a:p>
          <a:p>
            <a:pPr algn="l" marL="630056" indent="-315028" lvl="1">
              <a:lnSpc>
                <a:spcPts val="3501"/>
              </a:lnSpc>
              <a:buFont typeface="Arial"/>
              <a:buChar char="•"/>
            </a:pPr>
            <a:r>
              <a:rPr lang="en-US" sz="2918">
                <a:solidFill>
                  <a:srgbClr val="000000"/>
                </a:solidFill>
                <a:latin typeface="Quicksand Bold"/>
              </a:rPr>
              <a:t>Approve Debit Card</a:t>
            </a:r>
          </a:p>
        </p:txBody>
      </p:sp>
      <p:grpSp>
        <p:nvGrpSpPr>
          <p:cNvPr name="Group 9" id="9"/>
          <p:cNvGrpSpPr/>
          <p:nvPr/>
        </p:nvGrpSpPr>
        <p:grpSpPr>
          <a:xfrm rot="0">
            <a:off x="2887788" y="4268446"/>
            <a:ext cx="5965700" cy="1620797"/>
            <a:chOff x="0" y="0"/>
            <a:chExt cx="1571213" cy="426877"/>
          </a:xfrm>
        </p:grpSpPr>
        <p:sp>
          <p:nvSpPr>
            <p:cNvPr name="Freeform 10" id="10"/>
            <p:cNvSpPr/>
            <p:nvPr/>
          </p:nvSpPr>
          <p:spPr>
            <a:xfrm flipH="false" flipV="false" rot="0">
              <a:off x="0" y="0"/>
              <a:ext cx="1571213" cy="426877"/>
            </a:xfrm>
            <a:custGeom>
              <a:avLst/>
              <a:gdLst/>
              <a:ahLst/>
              <a:cxnLst/>
              <a:rect r="r" b="b" t="t" l="l"/>
              <a:pathLst>
                <a:path h="426877" w="1571213">
                  <a:moveTo>
                    <a:pt x="66185" y="0"/>
                  </a:moveTo>
                  <a:lnTo>
                    <a:pt x="1505028" y="0"/>
                  </a:lnTo>
                  <a:cubicBezTo>
                    <a:pt x="1541581" y="0"/>
                    <a:pt x="1571213" y="29632"/>
                    <a:pt x="1571213" y="66185"/>
                  </a:cubicBezTo>
                  <a:lnTo>
                    <a:pt x="1571213" y="360692"/>
                  </a:lnTo>
                  <a:cubicBezTo>
                    <a:pt x="1571213" y="378245"/>
                    <a:pt x="1564240" y="395079"/>
                    <a:pt x="1551828" y="407492"/>
                  </a:cubicBezTo>
                  <a:cubicBezTo>
                    <a:pt x="1539416" y="419904"/>
                    <a:pt x="1522582" y="426877"/>
                    <a:pt x="1505028" y="426877"/>
                  </a:cubicBezTo>
                  <a:lnTo>
                    <a:pt x="66185" y="426877"/>
                  </a:lnTo>
                  <a:cubicBezTo>
                    <a:pt x="29632" y="426877"/>
                    <a:pt x="0" y="397245"/>
                    <a:pt x="0" y="360692"/>
                  </a:cubicBezTo>
                  <a:lnTo>
                    <a:pt x="0" y="66185"/>
                  </a:lnTo>
                  <a:cubicBezTo>
                    <a:pt x="0" y="48631"/>
                    <a:pt x="6973" y="31797"/>
                    <a:pt x="19385" y="19385"/>
                  </a:cubicBezTo>
                  <a:cubicBezTo>
                    <a:pt x="31797" y="6973"/>
                    <a:pt x="48631" y="0"/>
                    <a:pt x="66185" y="0"/>
                  </a:cubicBezTo>
                  <a:close/>
                </a:path>
              </a:pathLst>
            </a:custGeom>
            <a:solidFill>
              <a:srgbClr val="F2532E"/>
            </a:solidFill>
            <a:ln cap="rnd">
              <a:noFill/>
              <a:prstDash val="solid"/>
              <a:round/>
            </a:ln>
          </p:spPr>
        </p:sp>
        <p:sp>
          <p:nvSpPr>
            <p:cNvPr name="TextBox 11" id="11"/>
            <p:cNvSpPr txBox="true"/>
            <p:nvPr/>
          </p:nvSpPr>
          <p:spPr>
            <a:xfrm>
              <a:off x="0" y="-38100"/>
              <a:ext cx="1571213" cy="464977"/>
            </a:xfrm>
            <a:prstGeom prst="rect">
              <a:avLst/>
            </a:prstGeom>
          </p:spPr>
          <p:txBody>
            <a:bodyPr anchor="ctr" rtlCol="false" tIns="50800" lIns="50800" bIns="50800" rIns="50800"/>
            <a:lstStyle/>
            <a:p>
              <a:pPr algn="ctr">
                <a:lnSpc>
                  <a:spcPts val="2659"/>
                </a:lnSpc>
                <a:spcBef>
                  <a:spcPct val="0"/>
                </a:spcBef>
              </a:pPr>
            </a:p>
          </p:txBody>
        </p:sp>
      </p:grpSp>
      <p:sp>
        <p:nvSpPr>
          <p:cNvPr name="TextBox 12" id="12"/>
          <p:cNvSpPr txBox="true"/>
          <p:nvPr/>
        </p:nvSpPr>
        <p:spPr>
          <a:xfrm rot="0">
            <a:off x="3753474" y="4816907"/>
            <a:ext cx="4234328" cy="533400"/>
          </a:xfrm>
          <a:prstGeom prst="rect">
            <a:avLst/>
          </a:prstGeom>
        </p:spPr>
        <p:txBody>
          <a:bodyPr anchor="t" rtlCol="false" tIns="0" lIns="0" bIns="0" rIns="0">
            <a:spAutoFit/>
          </a:bodyPr>
          <a:lstStyle/>
          <a:p>
            <a:pPr algn="ctr">
              <a:lnSpc>
                <a:spcPts val="4320"/>
              </a:lnSpc>
            </a:pPr>
            <a:r>
              <a:rPr lang="en-US" sz="3600">
                <a:solidFill>
                  <a:srgbClr val="FFFFFF"/>
                </a:solidFill>
                <a:latin typeface="Quicksand Bold"/>
              </a:rPr>
              <a:t>ADMIN</a:t>
            </a:r>
          </a:p>
        </p:txBody>
      </p:sp>
      <p:grpSp>
        <p:nvGrpSpPr>
          <p:cNvPr name="Group 13" id="13"/>
          <p:cNvGrpSpPr/>
          <p:nvPr/>
        </p:nvGrpSpPr>
        <p:grpSpPr>
          <a:xfrm rot="0">
            <a:off x="9434512" y="4817866"/>
            <a:ext cx="5965700" cy="4071462"/>
            <a:chOff x="0" y="0"/>
            <a:chExt cx="1571213" cy="1072319"/>
          </a:xfrm>
        </p:grpSpPr>
        <p:sp>
          <p:nvSpPr>
            <p:cNvPr name="Freeform 14" id="14"/>
            <p:cNvSpPr/>
            <p:nvPr/>
          </p:nvSpPr>
          <p:spPr>
            <a:xfrm flipH="false" flipV="false" rot="0">
              <a:off x="0" y="0"/>
              <a:ext cx="1571213" cy="1072319"/>
            </a:xfrm>
            <a:custGeom>
              <a:avLst/>
              <a:gdLst/>
              <a:ahLst/>
              <a:cxnLst/>
              <a:rect r="r" b="b" t="t" l="l"/>
              <a:pathLst>
                <a:path h="1072319" w="1571213">
                  <a:moveTo>
                    <a:pt x="66185" y="0"/>
                  </a:moveTo>
                  <a:lnTo>
                    <a:pt x="1505028" y="0"/>
                  </a:lnTo>
                  <a:cubicBezTo>
                    <a:pt x="1541581" y="0"/>
                    <a:pt x="1571213" y="29632"/>
                    <a:pt x="1571213" y="66185"/>
                  </a:cubicBezTo>
                  <a:lnTo>
                    <a:pt x="1571213" y="1006135"/>
                  </a:lnTo>
                  <a:cubicBezTo>
                    <a:pt x="1571213" y="1023688"/>
                    <a:pt x="1564240" y="1040522"/>
                    <a:pt x="1551828" y="1052934"/>
                  </a:cubicBezTo>
                  <a:cubicBezTo>
                    <a:pt x="1539416" y="1065346"/>
                    <a:pt x="1522582" y="1072319"/>
                    <a:pt x="1505028" y="1072319"/>
                  </a:cubicBezTo>
                  <a:lnTo>
                    <a:pt x="66185" y="1072319"/>
                  </a:lnTo>
                  <a:cubicBezTo>
                    <a:pt x="48631" y="1072319"/>
                    <a:pt x="31797" y="1065346"/>
                    <a:pt x="19385" y="1052934"/>
                  </a:cubicBezTo>
                  <a:cubicBezTo>
                    <a:pt x="6973" y="1040522"/>
                    <a:pt x="0" y="1023688"/>
                    <a:pt x="0" y="1006135"/>
                  </a:cubicBezTo>
                  <a:lnTo>
                    <a:pt x="0" y="66185"/>
                  </a:lnTo>
                  <a:cubicBezTo>
                    <a:pt x="0" y="48631"/>
                    <a:pt x="6973" y="31797"/>
                    <a:pt x="19385" y="19385"/>
                  </a:cubicBezTo>
                  <a:cubicBezTo>
                    <a:pt x="31797" y="6973"/>
                    <a:pt x="48631" y="0"/>
                    <a:pt x="66185" y="0"/>
                  </a:cubicBezTo>
                  <a:close/>
                </a:path>
              </a:pathLst>
            </a:custGeom>
            <a:solidFill>
              <a:srgbClr val="EBD5C4"/>
            </a:solidFill>
            <a:ln cap="rnd">
              <a:noFill/>
              <a:prstDash val="solid"/>
              <a:round/>
            </a:ln>
          </p:spPr>
        </p:sp>
        <p:sp>
          <p:nvSpPr>
            <p:cNvPr name="TextBox 15" id="15"/>
            <p:cNvSpPr txBox="true"/>
            <p:nvPr/>
          </p:nvSpPr>
          <p:spPr>
            <a:xfrm>
              <a:off x="0" y="-38100"/>
              <a:ext cx="1571213" cy="1110419"/>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9434512" y="4268446"/>
            <a:ext cx="5965700" cy="1620797"/>
            <a:chOff x="0" y="0"/>
            <a:chExt cx="1571213" cy="426877"/>
          </a:xfrm>
        </p:grpSpPr>
        <p:sp>
          <p:nvSpPr>
            <p:cNvPr name="Freeform 17" id="17"/>
            <p:cNvSpPr/>
            <p:nvPr/>
          </p:nvSpPr>
          <p:spPr>
            <a:xfrm flipH="false" flipV="false" rot="0">
              <a:off x="0" y="0"/>
              <a:ext cx="1571213" cy="426877"/>
            </a:xfrm>
            <a:custGeom>
              <a:avLst/>
              <a:gdLst/>
              <a:ahLst/>
              <a:cxnLst/>
              <a:rect r="r" b="b" t="t" l="l"/>
              <a:pathLst>
                <a:path h="426877" w="1571213">
                  <a:moveTo>
                    <a:pt x="66185" y="0"/>
                  </a:moveTo>
                  <a:lnTo>
                    <a:pt x="1505028" y="0"/>
                  </a:lnTo>
                  <a:cubicBezTo>
                    <a:pt x="1541581" y="0"/>
                    <a:pt x="1571213" y="29632"/>
                    <a:pt x="1571213" y="66185"/>
                  </a:cubicBezTo>
                  <a:lnTo>
                    <a:pt x="1571213" y="360692"/>
                  </a:lnTo>
                  <a:cubicBezTo>
                    <a:pt x="1571213" y="378245"/>
                    <a:pt x="1564240" y="395079"/>
                    <a:pt x="1551828" y="407492"/>
                  </a:cubicBezTo>
                  <a:cubicBezTo>
                    <a:pt x="1539416" y="419904"/>
                    <a:pt x="1522582" y="426877"/>
                    <a:pt x="1505028" y="426877"/>
                  </a:cubicBezTo>
                  <a:lnTo>
                    <a:pt x="66185" y="426877"/>
                  </a:lnTo>
                  <a:cubicBezTo>
                    <a:pt x="29632" y="426877"/>
                    <a:pt x="0" y="397245"/>
                    <a:pt x="0" y="360692"/>
                  </a:cubicBezTo>
                  <a:lnTo>
                    <a:pt x="0" y="66185"/>
                  </a:lnTo>
                  <a:cubicBezTo>
                    <a:pt x="0" y="48631"/>
                    <a:pt x="6973" y="31797"/>
                    <a:pt x="19385" y="19385"/>
                  </a:cubicBezTo>
                  <a:cubicBezTo>
                    <a:pt x="31797" y="6973"/>
                    <a:pt x="48631" y="0"/>
                    <a:pt x="66185" y="0"/>
                  </a:cubicBezTo>
                  <a:close/>
                </a:path>
              </a:pathLst>
            </a:custGeom>
            <a:solidFill>
              <a:srgbClr val="F2532E"/>
            </a:solidFill>
            <a:ln cap="rnd">
              <a:noFill/>
              <a:prstDash val="solid"/>
              <a:round/>
            </a:ln>
          </p:spPr>
        </p:sp>
        <p:sp>
          <p:nvSpPr>
            <p:cNvPr name="TextBox 18" id="18"/>
            <p:cNvSpPr txBox="true"/>
            <p:nvPr/>
          </p:nvSpPr>
          <p:spPr>
            <a:xfrm>
              <a:off x="0" y="-38100"/>
              <a:ext cx="1571213" cy="464977"/>
            </a:xfrm>
            <a:prstGeom prst="rect">
              <a:avLst/>
            </a:prstGeom>
          </p:spPr>
          <p:txBody>
            <a:bodyPr anchor="ctr" rtlCol="false" tIns="50800" lIns="50800" bIns="50800" rIns="50800"/>
            <a:lstStyle/>
            <a:p>
              <a:pPr algn="ctr">
                <a:lnSpc>
                  <a:spcPts val="2659"/>
                </a:lnSpc>
                <a:spcBef>
                  <a:spcPct val="0"/>
                </a:spcBef>
              </a:pPr>
            </a:p>
          </p:txBody>
        </p:sp>
      </p:grpSp>
      <p:sp>
        <p:nvSpPr>
          <p:cNvPr name="TextBox 19" id="19"/>
          <p:cNvSpPr txBox="true"/>
          <p:nvPr/>
        </p:nvSpPr>
        <p:spPr>
          <a:xfrm rot="0">
            <a:off x="10071456" y="4816907"/>
            <a:ext cx="4691812" cy="533400"/>
          </a:xfrm>
          <a:prstGeom prst="rect">
            <a:avLst/>
          </a:prstGeom>
        </p:spPr>
        <p:txBody>
          <a:bodyPr anchor="t" rtlCol="false" tIns="0" lIns="0" bIns="0" rIns="0">
            <a:spAutoFit/>
          </a:bodyPr>
          <a:lstStyle/>
          <a:p>
            <a:pPr algn="ctr">
              <a:lnSpc>
                <a:spcPts val="4320"/>
              </a:lnSpc>
            </a:pPr>
            <a:r>
              <a:rPr lang="en-US" sz="3600">
                <a:solidFill>
                  <a:srgbClr val="FFFFFF"/>
                </a:solidFill>
                <a:latin typeface="Quicksand Bold"/>
              </a:rPr>
              <a:t>CUSTOMER</a:t>
            </a:r>
          </a:p>
        </p:txBody>
      </p:sp>
      <p:sp>
        <p:nvSpPr>
          <p:cNvPr name="TextBox 20" id="20"/>
          <p:cNvSpPr txBox="true"/>
          <p:nvPr/>
        </p:nvSpPr>
        <p:spPr>
          <a:xfrm rot="0">
            <a:off x="1695488" y="1716697"/>
            <a:ext cx="14897024" cy="1149350"/>
          </a:xfrm>
          <a:prstGeom prst="rect">
            <a:avLst/>
          </a:prstGeom>
        </p:spPr>
        <p:txBody>
          <a:bodyPr anchor="t" rtlCol="false" tIns="0" lIns="0" bIns="0" rIns="0">
            <a:spAutoFit/>
          </a:bodyPr>
          <a:lstStyle/>
          <a:p>
            <a:pPr algn="ctr">
              <a:lnSpc>
                <a:spcPts val="8800"/>
              </a:lnSpc>
            </a:pPr>
            <a:r>
              <a:rPr lang="en-US" sz="8000">
                <a:solidFill>
                  <a:srgbClr val="3C2547"/>
                </a:solidFill>
                <a:latin typeface="More Sugar"/>
              </a:rPr>
              <a:t>Actors</a:t>
            </a:r>
          </a:p>
        </p:txBody>
      </p:sp>
      <p:grpSp>
        <p:nvGrpSpPr>
          <p:cNvPr name="Group 21" id="21"/>
          <p:cNvGrpSpPr/>
          <p:nvPr/>
        </p:nvGrpSpPr>
        <p:grpSpPr>
          <a:xfrm rot="0">
            <a:off x="1028700" y="1437229"/>
            <a:ext cx="588195" cy="588195"/>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3C2547"/>
              </a:solidFill>
              <a:prstDash val="lgDash"/>
              <a:miter/>
            </a:ln>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665667" y="5388955"/>
            <a:ext cx="1029821" cy="1029821"/>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9F02"/>
            </a:solidFill>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7" id="27"/>
          <p:cNvGrpSpPr/>
          <p:nvPr/>
        </p:nvGrpSpPr>
        <p:grpSpPr>
          <a:xfrm rot="0">
            <a:off x="7320475" y="-2380711"/>
            <a:ext cx="3647050" cy="3647050"/>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848E"/>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30" id="30"/>
          <p:cNvSpPr/>
          <p:nvPr/>
        </p:nvSpPr>
        <p:spPr>
          <a:xfrm flipH="false" flipV="false" rot="-1007902">
            <a:off x="16089911" y="6116301"/>
            <a:ext cx="1005202" cy="604949"/>
          </a:xfrm>
          <a:custGeom>
            <a:avLst/>
            <a:gdLst/>
            <a:ahLst/>
            <a:cxnLst/>
            <a:rect r="r" b="b" t="t" l="l"/>
            <a:pathLst>
              <a:path h="604949" w="1005202">
                <a:moveTo>
                  <a:pt x="0" y="0"/>
                </a:moveTo>
                <a:lnTo>
                  <a:pt x="1005202" y="0"/>
                </a:lnTo>
                <a:lnTo>
                  <a:pt x="1005202" y="604949"/>
                </a:lnTo>
                <a:lnTo>
                  <a:pt x="0" y="6049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1" id="31"/>
          <p:cNvGrpSpPr/>
          <p:nvPr/>
        </p:nvGrpSpPr>
        <p:grpSpPr>
          <a:xfrm rot="0">
            <a:off x="16744390" y="1216416"/>
            <a:ext cx="1029821" cy="1029821"/>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9F02"/>
            </a:solidFill>
          </p:spPr>
        </p:sp>
        <p:sp>
          <p:nvSpPr>
            <p:cNvPr name="TextBox 33" id="3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34" id="34"/>
          <p:cNvSpPr/>
          <p:nvPr/>
        </p:nvSpPr>
        <p:spPr>
          <a:xfrm flipH="false" flipV="false" rot="2282926">
            <a:off x="1775103" y="3263202"/>
            <a:ext cx="1005202" cy="604949"/>
          </a:xfrm>
          <a:custGeom>
            <a:avLst/>
            <a:gdLst/>
            <a:ahLst/>
            <a:cxnLst/>
            <a:rect r="r" b="b" t="t" l="l"/>
            <a:pathLst>
              <a:path h="604949" w="1005202">
                <a:moveTo>
                  <a:pt x="0" y="0"/>
                </a:moveTo>
                <a:lnTo>
                  <a:pt x="1005202" y="0"/>
                </a:lnTo>
                <a:lnTo>
                  <a:pt x="1005202" y="604948"/>
                </a:lnTo>
                <a:lnTo>
                  <a:pt x="0" y="6049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5" id="35"/>
          <p:cNvGrpSpPr/>
          <p:nvPr/>
        </p:nvGrpSpPr>
        <p:grpSpPr>
          <a:xfrm rot="0">
            <a:off x="16965203" y="3565676"/>
            <a:ext cx="588195" cy="588195"/>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3C2547"/>
              </a:solidFill>
              <a:prstDash val="lgDash"/>
              <a:miter/>
            </a:ln>
          </p:spPr>
        </p:sp>
        <p:sp>
          <p:nvSpPr>
            <p:cNvPr name="TextBox 37" id="3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38" id="38"/>
          <p:cNvSpPr txBox="true"/>
          <p:nvPr/>
        </p:nvSpPr>
        <p:spPr>
          <a:xfrm rot="0">
            <a:off x="9731453" y="5983955"/>
            <a:ext cx="5371819" cy="2620825"/>
          </a:xfrm>
          <a:prstGeom prst="rect">
            <a:avLst/>
          </a:prstGeom>
        </p:spPr>
        <p:txBody>
          <a:bodyPr anchor="t" rtlCol="false" tIns="0" lIns="0" bIns="0" rIns="0">
            <a:spAutoFit/>
          </a:bodyPr>
          <a:lstStyle/>
          <a:p>
            <a:pPr algn="l" marL="630056" indent="-315028" lvl="1">
              <a:lnSpc>
                <a:spcPts val="3501"/>
              </a:lnSpc>
              <a:buFont typeface="Arial"/>
              <a:buChar char="•"/>
            </a:pPr>
            <a:r>
              <a:rPr lang="en-US" sz="2918">
                <a:solidFill>
                  <a:srgbClr val="000000"/>
                </a:solidFill>
                <a:latin typeface="Quicksand Bold"/>
              </a:rPr>
              <a:t>View Account Details</a:t>
            </a:r>
          </a:p>
          <a:p>
            <a:pPr algn="l" marL="630056" indent="-315028" lvl="1">
              <a:lnSpc>
                <a:spcPts val="3501"/>
              </a:lnSpc>
              <a:buFont typeface="Arial"/>
              <a:buChar char="•"/>
            </a:pPr>
            <a:r>
              <a:rPr lang="en-US" sz="2918">
                <a:solidFill>
                  <a:srgbClr val="000000"/>
                </a:solidFill>
                <a:latin typeface="Quicksand Bold"/>
              </a:rPr>
              <a:t>Apply &amp; View Debit card</a:t>
            </a:r>
          </a:p>
          <a:p>
            <a:pPr algn="l" marL="630056" indent="-315028" lvl="1">
              <a:lnSpc>
                <a:spcPts val="3501"/>
              </a:lnSpc>
              <a:buFont typeface="Arial"/>
              <a:buChar char="•"/>
            </a:pPr>
            <a:r>
              <a:rPr lang="en-US" sz="2918">
                <a:solidFill>
                  <a:srgbClr val="000000"/>
                </a:solidFill>
                <a:latin typeface="Quicksand Bold"/>
              </a:rPr>
              <a:t>Apply &amp; Pay Loan</a:t>
            </a:r>
          </a:p>
          <a:p>
            <a:pPr algn="l" marL="630056" indent="-315028" lvl="1">
              <a:lnSpc>
                <a:spcPts val="3501"/>
              </a:lnSpc>
              <a:buFont typeface="Arial"/>
              <a:buChar char="•"/>
            </a:pPr>
            <a:r>
              <a:rPr lang="en-US" sz="2918">
                <a:solidFill>
                  <a:srgbClr val="000000"/>
                </a:solidFill>
                <a:latin typeface="Quicksand Bold"/>
              </a:rPr>
              <a:t>Add, Search &amp; List Payee</a:t>
            </a:r>
          </a:p>
          <a:p>
            <a:pPr algn="l" marL="630056" indent="-315028" lvl="1">
              <a:lnSpc>
                <a:spcPts val="3501"/>
              </a:lnSpc>
              <a:buFont typeface="Arial"/>
              <a:buChar char="•"/>
            </a:pPr>
            <a:r>
              <a:rPr lang="en-US" sz="2918">
                <a:solidFill>
                  <a:srgbClr val="000000"/>
                </a:solidFill>
                <a:latin typeface="Quicksand Bold"/>
              </a:rPr>
              <a:t>Transfer Money</a:t>
            </a:r>
          </a:p>
          <a:p>
            <a:pPr algn="l" marL="630056" indent="-315028" lvl="1">
              <a:lnSpc>
                <a:spcPts val="3501"/>
              </a:lnSpc>
              <a:buFont typeface="Arial"/>
              <a:buChar char="•"/>
            </a:pPr>
            <a:r>
              <a:rPr lang="en-US" sz="2918">
                <a:solidFill>
                  <a:srgbClr val="000000"/>
                </a:solidFill>
                <a:latin typeface="Quicksand Bold"/>
              </a:rPr>
              <a:t>View Statement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CF5FF"/>
        </a:solidFill>
      </p:bgPr>
    </p:bg>
    <p:spTree>
      <p:nvGrpSpPr>
        <p:cNvPr id="1" name=""/>
        <p:cNvGrpSpPr/>
        <p:nvPr/>
      </p:nvGrpSpPr>
      <p:grpSpPr>
        <a:xfrm>
          <a:off x="0" y="0"/>
          <a:ext cx="0" cy="0"/>
          <a:chOff x="0" y="0"/>
          <a:chExt cx="0" cy="0"/>
        </a:xfrm>
      </p:grpSpPr>
      <p:grpSp>
        <p:nvGrpSpPr>
          <p:cNvPr name="Group 2" id="2"/>
          <p:cNvGrpSpPr/>
          <p:nvPr/>
        </p:nvGrpSpPr>
        <p:grpSpPr>
          <a:xfrm rot="0">
            <a:off x="9599240" y="592479"/>
            <a:ext cx="7828500" cy="78285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E7D7"/>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0063588" y="1046254"/>
            <a:ext cx="6933575" cy="9708947"/>
          </a:xfrm>
          <a:custGeom>
            <a:avLst/>
            <a:gdLst/>
            <a:ahLst/>
            <a:cxnLst/>
            <a:rect r="r" b="b" t="t" l="l"/>
            <a:pathLst>
              <a:path h="9708947" w="6933575">
                <a:moveTo>
                  <a:pt x="0" y="0"/>
                </a:moveTo>
                <a:lnTo>
                  <a:pt x="6933576" y="0"/>
                </a:lnTo>
                <a:lnTo>
                  <a:pt x="6933576" y="9708947"/>
                </a:lnTo>
                <a:lnTo>
                  <a:pt x="0" y="9708947"/>
                </a:lnTo>
                <a:lnTo>
                  <a:pt x="0" y="0"/>
                </a:lnTo>
                <a:close/>
              </a:path>
            </a:pathLst>
          </a:custGeom>
          <a:blipFill>
            <a:blip r:embed="rId2">
              <a:extLst>
                <a:ext uri="{96DAC541-7B7A-43D3-8B79-37D633B846F1}">
                  <asvg:svgBlip xmlns:asvg="http://schemas.microsoft.com/office/drawing/2016/SVG/main" r:embed="rId3"/>
                </a:ext>
              </a:extLst>
            </a:blip>
            <a:stretch>
              <a:fillRect l="0" t="0" r="0" b="-71519"/>
            </a:stretch>
          </a:blipFill>
        </p:spPr>
      </p:sp>
      <p:sp>
        <p:nvSpPr>
          <p:cNvPr name="Freeform 6" id="6"/>
          <p:cNvSpPr/>
          <p:nvPr/>
        </p:nvSpPr>
        <p:spPr>
          <a:xfrm flipH="false" flipV="false" rot="586600">
            <a:off x="11435916" y="1847992"/>
            <a:ext cx="695470" cy="1199086"/>
          </a:xfrm>
          <a:custGeom>
            <a:avLst/>
            <a:gdLst/>
            <a:ahLst/>
            <a:cxnLst/>
            <a:rect r="r" b="b" t="t" l="l"/>
            <a:pathLst>
              <a:path h="1199086" w="695470">
                <a:moveTo>
                  <a:pt x="0" y="0"/>
                </a:moveTo>
                <a:lnTo>
                  <a:pt x="695470" y="0"/>
                </a:lnTo>
                <a:lnTo>
                  <a:pt x="695470" y="1199086"/>
                </a:lnTo>
                <a:lnTo>
                  <a:pt x="0" y="11990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2283324" y="2526314"/>
            <a:ext cx="6702761" cy="1166494"/>
          </a:xfrm>
          <a:prstGeom prst="rect">
            <a:avLst/>
          </a:prstGeom>
        </p:spPr>
        <p:txBody>
          <a:bodyPr anchor="t" rtlCol="false" tIns="0" lIns="0" bIns="0" rIns="0">
            <a:spAutoFit/>
          </a:bodyPr>
          <a:lstStyle/>
          <a:p>
            <a:pPr algn="l">
              <a:lnSpc>
                <a:spcPts val="8799"/>
              </a:lnSpc>
            </a:pPr>
            <a:r>
              <a:rPr lang="en-US" sz="8799">
                <a:solidFill>
                  <a:srgbClr val="3C2547"/>
                </a:solidFill>
                <a:latin typeface="More Sugar"/>
              </a:rPr>
              <a:t>Actors</a:t>
            </a:r>
          </a:p>
        </p:txBody>
      </p:sp>
      <p:sp>
        <p:nvSpPr>
          <p:cNvPr name="Freeform 8" id="8"/>
          <p:cNvSpPr/>
          <p:nvPr/>
        </p:nvSpPr>
        <p:spPr>
          <a:xfrm flipH="false" flipV="false" rot="-218726">
            <a:off x="8188105" y="1831069"/>
            <a:ext cx="1071688" cy="644961"/>
          </a:xfrm>
          <a:custGeom>
            <a:avLst/>
            <a:gdLst/>
            <a:ahLst/>
            <a:cxnLst/>
            <a:rect r="r" b="b" t="t" l="l"/>
            <a:pathLst>
              <a:path h="644961" w="1071688">
                <a:moveTo>
                  <a:pt x="0" y="0"/>
                </a:moveTo>
                <a:lnTo>
                  <a:pt x="1071688" y="0"/>
                </a:lnTo>
                <a:lnTo>
                  <a:pt x="1071688" y="644961"/>
                </a:lnTo>
                <a:lnTo>
                  <a:pt x="0" y="6449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8636853">
            <a:off x="174207" y="9188154"/>
            <a:ext cx="1933065" cy="741814"/>
          </a:xfrm>
          <a:custGeom>
            <a:avLst/>
            <a:gdLst/>
            <a:ahLst/>
            <a:cxnLst/>
            <a:rect r="r" b="b" t="t" l="l"/>
            <a:pathLst>
              <a:path h="741814" w="1933065">
                <a:moveTo>
                  <a:pt x="0" y="0"/>
                </a:moveTo>
                <a:lnTo>
                  <a:pt x="1933065" y="0"/>
                </a:lnTo>
                <a:lnTo>
                  <a:pt x="1933065" y="741814"/>
                </a:lnTo>
                <a:lnTo>
                  <a:pt x="0" y="74181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0" id="10"/>
          <p:cNvGrpSpPr/>
          <p:nvPr/>
        </p:nvGrpSpPr>
        <p:grpSpPr>
          <a:xfrm rot="0">
            <a:off x="16717691" y="1046254"/>
            <a:ext cx="710050" cy="710050"/>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5BA698"/>
              </a:solidFill>
              <a:prstDash val="lgDash"/>
              <a:miter/>
            </a:ln>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3440587" y="4968632"/>
            <a:ext cx="4842398" cy="1029177"/>
            <a:chOff x="0" y="0"/>
            <a:chExt cx="1275364" cy="271059"/>
          </a:xfrm>
        </p:grpSpPr>
        <p:sp>
          <p:nvSpPr>
            <p:cNvPr name="Freeform 14" id="14"/>
            <p:cNvSpPr/>
            <p:nvPr/>
          </p:nvSpPr>
          <p:spPr>
            <a:xfrm flipH="false" flipV="false" rot="0">
              <a:off x="0" y="0"/>
              <a:ext cx="1275364" cy="271059"/>
            </a:xfrm>
            <a:custGeom>
              <a:avLst/>
              <a:gdLst/>
              <a:ahLst/>
              <a:cxnLst/>
              <a:rect r="r" b="b" t="t" l="l"/>
              <a:pathLst>
                <a:path h="271059" w="1275364">
                  <a:moveTo>
                    <a:pt x="81538" y="0"/>
                  </a:moveTo>
                  <a:lnTo>
                    <a:pt x="1193826" y="0"/>
                  </a:lnTo>
                  <a:cubicBezTo>
                    <a:pt x="1215452" y="0"/>
                    <a:pt x="1236191" y="8591"/>
                    <a:pt x="1251482" y="23882"/>
                  </a:cubicBezTo>
                  <a:cubicBezTo>
                    <a:pt x="1266774" y="39173"/>
                    <a:pt x="1275364" y="59913"/>
                    <a:pt x="1275364" y="81538"/>
                  </a:cubicBezTo>
                  <a:lnTo>
                    <a:pt x="1275364" y="189521"/>
                  </a:lnTo>
                  <a:cubicBezTo>
                    <a:pt x="1275364" y="211146"/>
                    <a:pt x="1266774" y="231886"/>
                    <a:pt x="1251482" y="247177"/>
                  </a:cubicBezTo>
                  <a:cubicBezTo>
                    <a:pt x="1236191" y="262468"/>
                    <a:pt x="1215452" y="271059"/>
                    <a:pt x="1193826" y="271059"/>
                  </a:cubicBezTo>
                  <a:lnTo>
                    <a:pt x="81538" y="271059"/>
                  </a:lnTo>
                  <a:cubicBezTo>
                    <a:pt x="59913" y="271059"/>
                    <a:pt x="39173" y="262468"/>
                    <a:pt x="23882" y="247177"/>
                  </a:cubicBezTo>
                  <a:cubicBezTo>
                    <a:pt x="8591" y="231886"/>
                    <a:pt x="0" y="211146"/>
                    <a:pt x="0" y="189521"/>
                  </a:cubicBezTo>
                  <a:lnTo>
                    <a:pt x="0" y="81538"/>
                  </a:lnTo>
                  <a:cubicBezTo>
                    <a:pt x="0" y="59913"/>
                    <a:pt x="8591" y="39173"/>
                    <a:pt x="23882" y="23882"/>
                  </a:cubicBezTo>
                  <a:cubicBezTo>
                    <a:pt x="39173" y="8591"/>
                    <a:pt x="59913" y="0"/>
                    <a:pt x="81538" y="0"/>
                  </a:cubicBezTo>
                  <a:close/>
                </a:path>
              </a:pathLst>
            </a:custGeom>
            <a:solidFill>
              <a:srgbClr val="F2532E"/>
            </a:solidFill>
            <a:ln cap="rnd">
              <a:noFill/>
              <a:prstDash val="solid"/>
              <a:round/>
            </a:ln>
          </p:spPr>
        </p:sp>
        <p:sp>
          <p:nvSpPr>
            <p:cNvPr name="TextBox 15" id="15"/>
            <p:cNvSpPr txBox="true"/>
            <p:nvPr/>
          </p:nvSpPr>
          <p:spPr>
            <a:xfrm>
              <a:off x="0" y="-38100"/>
              <a:ext cx="1275364" cy="309159"/>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2283324" y="4954344"/>
            <a:ext cx="1029177" cy="1066050"/>
            <a:chOff x="0" y="0"/>
            <a:chExt cx="812800" cy="841921"/>
          </a:xfrm>
        </p:grpSpPr>
        <p:sp>
          <p:nvSpPr>
            <p:cNvPr name="Freeform 17" id="17"/>
            <p:cNvSpPr/>
            <p:nvPr/>
          </p:nvSpPr>
          <p:spPr>
            <a:xfrm flipH="false" flipV="false" rot="0">
              <a:off x="0" y="0"/>
              <a:ext cx="812800" cy="841921"/>
            </a:xfrm>
            <a:custGeom>
              <a:avLst/>
              <a:gdLst/>
              <a:ahLst/>
              <a:cxnLst/>
              <a:rect r="r" b="b" t="t" l="l"/>
              <a:pathLst>
                <a:path h="841921" w="812800">
                  <a:moveTo>
                    <a:pt x="406400" y="0"/>
                  </a:moveTo>
                  <a:cubicBezTo>
                    <a:pt x="181951" y="0"/>
                    <a:pt x="0" y="188470"/>
                    <a:pt x="0" y="420960"/>
                  </a:cubicBezTo>
                  <a:cubicBezTo>
                    <a:pt x="0" y="653450"/>
                    <a:pt x="181951" y="841921"/>
                    <a:pt x="406400" y="841921"/>
                  </a:cubicBezTo>
                  <a:cubicBezTo>
                    <a:pt x="630849" y="841921"/>
                    <a:pt x="812800" y="653450"/>
                    <a:pt x="812800" y="420960"/>
                  </a:cubicBezTo>
                  <a:cubicBezTo>
                    <a:pt x="812800" y="188470"/>
                    <a:pt x="630849" y="0"/>
                    <a:pt x="406400" y="0"/>
                  </a:cubicBezTo>
                  <a:close/>
                </a:path>
              </a:pathLst>
            </a:custGeom>
            <a:solidFill>
              <a:srgbClr val="F2532E"/>
            </a:solidFill>
          </p:spPr>
        </p:sp>
        <p:sp>
          <p:nvSpPr>
            <p:cNvPr name="TextBox 18" id="18"/>
            <p:cNvSpPr txBox="true"/>
            <p:nvPr/>
          </p:nvSpPr>
          <p:spPr>
            <a:xfrm>
              <a:off x="76200" y="12255"/>
              <a:ext cx="660400" cy="750736"/>
            </a:xfrm>
            <a:prstGeom prst="rect">
              <a:avLst/>
            </a:prstGeom>
          </p:spPr>
          <p:txBody>
            <a:bodyPr anchor="ctr" rtlCol="false" tIns="50800" lIns="50800" bIns="50800" rIns="50800"/>
            <a:lstStyle/>
            <a:p>
              <a:pPr algn="ctr">
                <a:lnSpc>
                  <a:spcPts val="5040"/>
                </a:lnSpc>
              </a:pPr>
              <a:r>
                <a:rPr lang="en-US" sz="3600">
                  <a:solidFill>
                    <a:srgbClr val="FFFFFF"/>
                  </a:solidFill>
                  <a:latin typeface="More Sugar"/>
                </a:rPr>
                <a:t>1</a:t>
              </a:r>
            </a:p>
          </p:txBody>
        </p:sp>
      </p:grpSp>
      <p:grpSp>
        <p:nvGrpSpPr>
          <p:cNvPr name="Group 19" id="19"/>
          <p:cNvGrpSpPr/>
          <p:nvPr/>
        </p:nvGrpSpPr>
        <p:grpSpPr>
          <a:xfrm rot="0">
            <a:off x="3440587" y="6168924"/>
            <a:ext cx="4842398" cy="1029177"/>
            <a:chOff x="0" y="0"/>
            <a:chExt cx="1275364" cy="271059"/>
          </a:xfrm>
        </p:grpSpPr>
        <p:sp>
          <p:nvSpPr>
            <p:cNvPr name="Freeform 20" id="20"/>
            <p:cNvSpPr/>
            <p:nvPr/>
          </p:nvSpPr>
          <p:spPr>
            <a:xfrm flipH="false" flipV="false" rot="0">
              <a:off x="0" y="0"/>
              <a:ext cx="1275364" cy="271059"/>
            </a:xfrm>
            <a:custGeom>
              <a:avLst/>
              <a:gdLst/>
              <a:ahLst/>
              <a:cxnLst/>
              <a:rect r="r" b="b" t="t" l="l"/>
              <a:pathLst>
                <a:path h="271059" w="1275364">
                  <a:moveTo>
                    <a:pt x="81538" y="0"/>
                  </a:moveTo>
                  <a:lnTo>
                    <a:pt x="1193826" y="0"/>
                  </a:lnTo>
                  <a:cubicBezTo>
                    <a:pt x="1215452" y="0"/>
                    <a:pt x="1236191" y="8591"/>
                    <a:pt x="1251482" y="23882"/>
                  </a:cubicBezTo>
                  <a:cubicBezTo>
                    <a:pt x="1266774" y="39173"/>
                    <a:pt x="1275364" y="59913"/>
                    <a:pt x="1275364" y="81538"/>
                  </a:cubicBezTo>
                  <a:lnTo>
                    <a:pt x="1275364" y="189521"/>
                  </a:lnTo>
                  <a:cubicBezTo>
                    <a:pt x="1275364" y="211146"/>
                    <a:pt x="1266774" y="231886"/>
                    <a:pt x="1251482" y="247177"/>
                  </a:cubicBezTo>
                  <a:cubicBezTo>
                    <a:pt x="1236191" y="262468"/>
                    <a:pt x="1215452" y="271059"/>
                    <a:pt x="1193826" y="271059"/>
                  </a:cubicBezTo>
                  <a:lnTo>
                    <a:pt x="81538" y="271059"/>
                  </a:lnTo>
                  <a:cubicBezTo>
                    <a:pt x="59913" y="271059"/>
                    <a:pt x="39173" y="262468"/>
                    <a:pt x="23882" y="247177"/>
                  </a:cubicBezTo>
                  <a:cubicBezTo>
                    <a:pt x="8591" y="231886"/>
                    <a:pt x="0" y="211146"/>
                    <a:pt x="0" y="189521"/>
                  </a:cubicBezTo>
                  <a:lnTo>
                    <a:pt x="0" y="81538"/>
                  </a:lnTo>
                  <a:cubicBezTo>
                    <a:pt x="0" y="59913"/>
                    <a:pt x="8591" y="39173"/>
                    <a:pt x="23882" y="23882"/>
                  </a:cubicBezTo>
                  <a:cubicBezTo>
                    <a:pt x="39173" y="8591"/>
                    <a:pt x="59913" y="0"/>
                    <a:pt x="81538" y="0"/>
                  </a:cubicBezTo>
                  <a:close/>
                </a:path>
              </a:pathLst>
            </a:custGeom>
            <a:solidFill>
              <a:srgbClr val="F2532E"/>
            </a:solidFill>
            <a:ln cap="rnd">
              <a:noFill/>
              <a:prstDash val="solid"/>
              <a:round/>
            </a:ln>
          </p:spPr>
        </p:sp>
        <p:sp>
          <p:nvSpPr>
            <p:cNvPr name="TextBox 21" id="21"/>
            <p:cNvSpPr txBox="true"/>
            <p:nvPr/>
          </p:nvSpPr>
          <p:spPr>
            <a:xfrm>
              <a:off x="0" y="-38100"/>
              <a:ext cx="1275364" cy="309159"/>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0">
            <a:off x="2283324" y="6154637"/>
            <a:ext cx="1029177" cy="1066050"/>
            <a:chOff x="0" y="0"/>
            <a:chExt cx="812800" cy="841921"/>
          </a:xfrm>
        </p:grpSpPr>
        <p:sp>
          <p:nvSpPr>
            <p:cNvPr name="Freeform 23" id="23"/>
            <p:cNvSpPr/>
            <p:nvPr/>
          </p:nvSpPr>
          <p:spPr>
            <a:xfrm flipH="false" flipV="false" rot="0">
              <a:off x="0" y="0"/>
              <a:ext cx="812800" cy="841921"/>
            </a:xfrm>
            <a:custGeom>
              <a:avLst/>
              <a:gdLst/>
              <a:ahLst/>
              <a:cxnLst/>
              <a:rect r="r" b="b" t="t" l="l"/>
              <a:pathLst>
                <a:path h="841921" w="812800">
                  <a:moveTo>
                    <a:pt x="406400" y="0"/>
                  </a:moveTo>
                  <a:cubicBezTo>
                    <a:pt x="181951" y="0"/>
                    <a:pt x="0" y="188470"/>
                    <a:pt x="0" y="420960"/>
                  </a:cubicBezTo>
                  <a:cubicBezTo>
                    <a:pt x="0" y="653450"/>
                    <a:pt x="181951" y="841921"/>
                    <a:pt x="406400" y="841921"/>
                  </a:cubicBezTo>
                  <a:cubicBezTo>
                    <a:pt x="630849" y="841921"/>
                    <a:pt x="812800" y="653450"/>
                    <a:pt x="812800" y="420960"/>
                  </a:cubicBezTo>
                  <a:cubicBezTo>
                    <a:pt x="812800" y="188470"/>
                    <a:pt x="630849" y="0"/>
                    <a:pt x="406400" y="0"/>
                  </a:cubicBezTo>
                  <a:close/>
                </a:path>
              </a:pathLst>
            </a:custGeom>
            <a:solidFill>
              <a:srgbClr val="F2532E"/>
            </a:solidFill>
          </p:spPr>
        </p:sp>
        <p:sp>
          <p:nvSpPr>
            <p:cNvPr name="TextBox 24" id="24"/>
            <p:cNvSpPr txBox="true"/>
            <p:nvPr/>
          </p:nvSpPr>
          <p:spPr>
            <a:xfrm>
              <a:off x="76200" y="12255"/>
              <a:ext cx="660400" cy="750736"/>
            </a:xfrm>
            <a:prstGeom prst="rect">
              <a:avLst/>
            </a:prstGeom>
          </p:spPr>
          <p:txBody>
            <a:bodyPr anchor="ctr" rtlCol="false" tIns="50800" lIns="50800" bIns="50800" rIns="50800"/>
            <a:lstStyle/>
            <a:p>
              <a:pPr algn="ctr">
                <a:lnSpc>
                  <a:spcPts val="5040"/>
                </a:lnSpc>
              </a:pPr>
              <a:r>
                <a:rPr lang="en-US" sz="3600">
                  <a:solidFill>
                    <a:srgbClr val="FFFFFF"/>
                  </a:solidFill>
                  <a:latin typeface="More Sugar"/>
                </a:rPr>
                <a:t>2</a:t>
              </a:r>
            </a:p>
          </p:txBody>
        </p:sp>
      </p:grpSp>
      <p:sp>
        <p:nvSpPr>
          <p:cNvPr name="TextBox 25" id="25"/>
          <p:cNvSpPr txBox="true"/>
          <p:nvPr/>
        </p:nvSpPr>
        <p:spPr>
          <a:xfrm rot="0">
            <a:off x="4412250" y="5297650"/>
            <a:ext cx="2444908" cy="476250"/>
          </a:xfrm>
          <a:prstGeom prst="rect">
            <a:avLst/>
          </a:prstGeom>
        </p:spPr>
        <p:txBody>
          <a:bodyPr anchor="t" rtlCol="false" tIns="0" lIns="0" bIns="0" rIns="0">
            <a:spAutoFit/>
          </a:bodyPr>
          <a:lstStyle/>
          <a:p>
            <a:pPr algn="ctr">
              <a:lnSpc>
                <a:spcPts val="3840"/>
              </a:lnSpc>
            </a:pPr>
            <a:r>
              <a:rPr lang="en-US" sz="3200">
                <a:solidFill>
                  <a:srgbClr val="FFFFFF"/>
                </a:solidFill>
                <a:latin typeface="Quicksand Bold"/>
              </a:rPr>
              <a:t>Admin</a:t>
            </a:r>
          </a:p>
        </p:txBody>
      </p:sp>
      <p:sp>
        <p:nvSpPr>
          <p:cNvPr name="TextBox 26" id="26"/>
          <p:cNvSpPr txBox="true"/>
          <p:nvPr/>
        </p:nvSpPr>
        <p:spPr>
          <a:xfrm rot="0">
            <a:off x="4639332" y="6450150"/>
            <a:ext cx="2444908" cy="476250"/>
          </a:xfrm>
          <a:prstGeom prst="rect">
            <a:avLst/>
          </a:prstGeom>
        </p:spPr>
        <p:txBody>
          <a:bodyPr anchor="t" rtlCol="false" tIns="0" lIns="0" bIns="0" rIns="0">
            <a:spAutoFit/>
          </a:bodyPr>
          <a:lstStyle/>
          <a:p>
            <a:pPr algn="ctr">
              <a:lnSpc>
                <a:spcPts val="3840"/>
              </a:lnSpc>
            </a:pPr>
            <a:r>
              <a:rPr lang="en-US" sz="3200">
                <a:solidFill>
                  <a:srgbClr val="FFFFFF"/>
                </a:solidFill>
                <a:latin typeface="Quicksand Bold"/>
              </a:rPr>
              <a:t>Customer</a:t>
            </a:r>
          </a:p>
        </p:txBody>
      </p:sp>
      <p:grpSp>
        <p:nvGrpSpPr>
          <p:cNvPr name="Group 27" id="27"/>
          <p:cNvGrpSpPr/>
          <p:nvPr/>
        </p:nvGrpSpPr>
        <p:grpSpPr>
          <a:xfrm rot="0">
            <a:off x="10629109" y="8335337"/>
            <a:ext cx="710050" cy="710050"/>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5BA698"/>
              </a:solidFill>
              <a:prstDash val="lgDash"/>
              <a:miter/>
            </a:ln>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CF5FF"/>
        </a:solidFill>
      </p:bgPr>
    </p:bg>
    <p:spTree>
      <p:nvGrpSpPr>
        <p:cNvPr id="1" name=""/>
        <p:cNvGrpSpPr/>
        <p:nvPr/>
      </p:nvGrpSpPr>
      <p:grpSpPr>
        <a:xfrm>
          <a:off x="0" y="0"/>
          <a:ext cx="0" cy="0"/>
          <a:chOff x="0" y="0"/>
          <a:chExt cx="0" cy="0"/>
        </a:xfrm>
      </p:grpSpPr>
      <p:sp>
        <p:nvSpPr>
          <p:cNvPr name="Freeform 2" id="2"/>
          <p:cNvSpPr/>
          <p:nvPr/>
        </p:nvSpPr>
        <p:spPr>
          <a:xfrm flipH="false" flipV="false" rot="285949">
            <a:off x="12075435" y="-5499"/>
            <a:ext cx="2628966" cy="1008866"/>
          </a:xfrm>
          <a:custGeom>
            <a:avLst/>
            <a:gdLst/>
            <a:ahLst/>
            <a:cxnLst/>
            <a:rect r="r" b="b" t="t" l="l"/>
            <a:pathLst>
              <a:path h="1008866" w="2628966">
                <a:moveTo>
                  <a:pt x="0" y="0"/>
                </a:moveTo>
                <a:lnTo>
                  <a:pt x="2628965" y="0"/>
                </a:lnTo>
                <a:lnTo>
                  <a:pt x="2628965" y="1008865"/>
                </a:lnTo>
                <a:lnTo>
                  <a:pt x="0" y="10088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960900">
            <a:off x="509369" y="6930249"/>
            <a:ext cx="1038663" cy="625086"/>
          </a:xfrm>
          <a:custGeom>
            <a:avLst/>
            <a:gdLst/>
            <a:ahLst/>
            <a:cxnLst/>
            <a:rect r="r" b="b" t="t" l="l"/>
            <a:pathLst>
              <a:path h="625086" w="1038663">
                <a:moveTo>
                  <a:pt x="0" y="0"/>
                </a:moveTo>
                <a:lnTo>
                  <a:pt x="1038662" y="0"/>
                </a:lnTo>
                <a:lnTo>
                  <a:pt x="1038662" y="625087"/>
                </a:lnTo>
                <a:lnTo>
                  <a:pt x="0" y="6250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6211311" y="3414620"/>
            <a:ext cx="592757" cy="592757"/>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3C2547"/>
              </a:solidFill>
              <a:prstDash val="lgDash"/>
              <a:miter/>
            </a:ln>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8529616" y="9185415"/>
            <a:ext cx="3080455" cy="3080455"/>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C2547"/>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860550" y="739037"/>
            <a:ext cx="743594" cy="743594"/>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BA698"/>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2105646" y="1823362"/>
            <a:ext cx="6423970" cy="7657247"/>
          </a:xfrm>
          <a:custGeom>
            <a:avLst/>
            <a:gdLst/>
            <a:ahLst/>
            <a:cxnLst/>
            <a:rect r="r" b="b" t="t" l="l"/>
            <a:pathLst>
              <a:path h="7657247" w="6423970">
                <a:moveTo>
                  <a:pt x="0" y="0"/>
                </a:moveTo>
                <a:lnTo>
                  <a:pt x="6423970" y="0"/>
                </a:lnTo>
                <a:lnTo>
                  <a:pt x="6423970" y="7657247"/>
                </a:lnTo>
                <a:lnTo>
                  <a:pt x="0" y="7657247"/>
                </a:lnTo>
                <a:lnTo>
                  <a:pt x="0" y="0"/>
                </a:lnTo>
                <a:close/>
              </a:path>
            </a:pathLst>
          </a:custGeom>
          <a:blipFill>
            <a:blip r:embed="rId6"/>
            <a:stretch>
              <a:fillRect l="0" t="0" r="0" b="0"/>
            </a:stretch>
          </a:blipFill>
        </p:spPr>
      </p:sp>
      <p:grpSp>
        <p:nvGrpSpPr>
          <p:cNvPr name="Group 14" id="14"/>
          <p:cNvGrpSpPr/>
          <p:nvPr/>
        </p:nvGrpSpPr>
        <p:grpSpPr>
          <a:xfrm rot="0">
            <a:off x="332104" y="270768"/>
            <a:ext cx="11631215" cy="1457824"/>
            <a:chOff x="0" y="0"/>
            <a:chExt cx="4249268" cy="532591"/>
          </a:xfrm>
        </p:grpSpPr>
        <p:sp>
          <p:nvSpPr>
            <p:cNvPr name="Freeform 15" id="15"/>
            <p:cNvSpPr/>
            <p:nvPr/>
          </p:nvSpPr>
          <p:spPr>
            <a:xfrm flipH="false" flipV="false" rot="0">
              <a:off x="0" y="0"/>
              <a:ext cx="4249269" cy="532591"/>
            </a:xfrm>
            <a:custGeom>
              <a:avLst/>
              <a:gdLst/>
              <a:ahLst/>
              <a:cxnLst/>
              <a:rect r="r" b="b" t="t" l="l"/>
              <a:pathLst>
                <a:path h="532591" w="4249269">
                  <a:moveTo>
                    <a:pt x="33946" y="0"/>
                  </a:moveTo>
                  <a:lnTo>
                    <a:pt x="4215322" y="0"/>
                  </a:lnTo>
                  <a:cubicBezTo>
                    <a:pt x="4224325" y="0"/>
                    <a:pt x="4232960" y="3576"/>
                    <a:pt x="4239326" y="9943"/>
                  </a:cubicBezTo>
                  <a:cubicBezTo>
                    <a:pt x="4245692" y="16309"/>
                    <a:pt x="4249269" y="24943"/>
                    <a:pt x="4249269" y="33946"/>
                  </a:cubicBezTo>
                  <a:lnTo>
                    <a:pt x="4249269" y="498645"/>
                  </a:lnTo>
                  <a:cubicBezTo>
                    <a:pt x="4249269" y="507648"/>
                    <a:pt x="4245692" y="516282"/>
                    <a:pt x="4239326" y="522649"/>
                  </a:cubicBezTo>
                  <a:cubicBezTo>
                    <a:pt x="4232960" y="529015"/>
                    <a:pt x="4224325" y="532591"/>
                    <a:pt x="4215322" y="532591"/>
                  </a:cubicBezTo>
                  <a:lnTo>
                    <a:pt x="33946" y="532591"/>
                  </a:lnTo>
                  <a:cubicBezTo>
                    <a:pt x="24943" y="532591"/>
                    <a:pt x="16309" y="529015"/>
                    <a:pt x="9943" y="522649"/>
                  </a:cubicBezTo>
                  <a:cubicBezTo>
                    <a:pt x="3576" y="516282"/>
                    <a:pt x="0" y="507648"/>
                    <a:pt x="0" y="498645"/>
                  </a:cubicBezTo>
                  <a:lnTo>
                    <a:pt x="0" y="33946"/>
                  </a:lnTo>
                  <a:cubicBezTo>
                    <a:pt x="0" y="24943"/>
                    <a:pt x="3576" y="16309"/>
                    <a:pt x="9943" y="9943"/>
                  </a:cubicBezTo>
                  <a:cubicBezTo>
                    <a:pt x="16309" y="3576"/>
                    <a:pt x="24943" y="0"/>
                    <a:pt x="33946" y="0"/>
                  </a:cubicBezTo>
                  <a:close/>
                </a:path>
              </a:pathLst>
            </a:custGeom>
            <a:solidFill>
              <a:srgbClr val="F2532E"/>
            </a:solidFill>
            <a:ln cap="rnd">
              <a:noFill/>
              <a:prstDash val="solid"/>
              <a:round/>
            </a:ln>
          </p:spPr>
        </p:sp>
        <p:sp>
          <p:nvSpPr>
            <p:cNvPr name="TextBox 16" id="16"/>
            <p:cNvSpPr txBox="true"/>
            <p:nvPr/>
          </p:nvSpPr>
          <p:spPr>
            <a:xfrm>
              <a:off x="0" y="-38100"/>
              <a:ext cx="4249268" cy="570691"/>
            </a:xfrm>
            <a:prstGeom prst="rect">
              <a:avLst/>
            </a:prstGeom>
          </p:spPr>
          <p:txBody>
            <a:bodyPr anchor="ctr" rtlCol="false" tIns="50800" lIns="50800" bIns="50800" rIns="50800"/>
            <a:lstStyle/>
            <a:p>
              <a:pPr algn="ctr">
                <a:lnSpc>
                  <a:spcPts val="2659"/>
                </a:lnSpc>
                <a:spcBef>
                  <a:spcPct val="0"/>
                </a:spcBef>
              </a:pPr>
            </a:p>
          </p:txBody>
        </p:sp>
      </p:grpSp>
      <p:sp>
        <p:nvSpPr>
          <p:cNvPr name="TextBox 17" id="17"/>
          <p:cNvSpPr txBox="true"/>
          <p:nvPr/>
        </p:nvSpPr>
        <p:spPr>
          <a:xfrm rot="0">
            <a:off x="740027" y="565609"/>
            <a:ext cx="10815369" cy="899702"/>
          </a:xfrm>
          <a:prstGeom prst="rect">
            <a:avLst/>
          </a:prstGeom>
        </p:spPr>
        <p:txBody>
          <a:bodyPr anchor="t" rtlCol="false" tIns="0" lIns="0" bIns="0" rIns="0">
            <a:spAutoFit/>
          </a:bodyPr>
          <a:lstStyle/>
          <a:p>
            <a:pPr algn="ctr">
              <a:lnSpc>
                <a:spcPts val="6978"/>
              </a:lnSpc>
            </a:pPr>
            <a:r>
              <a:rPr lang="en-US" sz="6344">
                <a:solidFill>
                  <a:srgbClr val="FFFFFF"/>
                </a:solidFill>
                <a:latin typeface="More Sugar"/>
              </a:rPr>
              <a:t>Use Case Diagram (Admin)</a:t>
            </a:r>
          </a:p>
        </p:txBody>
      </p:sp>
      <p:sp>
        <p:nvSpPr>
          <p:cNvPr name="Freeform 18" id="18"/>
          <p:cNvSpPr/>
          <p:nvPr/>
        </p:nvSpPr>
        <p:spPr>
          <a:xfrm flipH="false" flipV="false" rot="296505">
            <a:off x="12967539" y="4065452"/>
            <a:ext cx="4291761" cy="5120323"/>
          </a:xfrm>
          <a:custGeom>
            <a:avLst/>
            <a:gdLst/>
            <a:ahLst/>
            <a:cxnLst/>
            <a:rect r="r" b="b" t="t" l="l"/>
            <a:pathLst>
              <a:path h="5120323" w="4291761">
                <a:moveTo>
                  <a:pt x="0" y="0"/>
                </a:moveTo>
                <a:lnTo>
                  <a:pt x="4291761" y="0"/>
                </a:lnTo>
                <a:lnTo>
                  <a:pt x="4291761" y="5120322"/>
                </a:lnTo>
                <a:lnTo>
                  <a:pt x="0" y="512032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9" id="19"/>
          <p:cNvSpPr/>
          <p:nvPr/>
        </p:nvSpPr>
        <p:spPr>
          <a:xfrm flipH="false" flipV="false" rot="-1174910">
            <a:off x="10920048" y="2320254"/>
            <a:ext cx="2086542" cy="3101617"/>
          </a:xfrm>
          <a:custGeom>
            <a:avLst/>
            <a:gdLst/>
            <a:ahLst/>
            <a:cxnLst/>
            <a:rect r="r" b="b" t="t" l="l"/>
            <a:pathLst>
              <a:path h="3101617" w="2086542">
                <a:moveTo>
                  <a:pt x="0" y="0"/>
                </a:moveTo>
                <a:lnTo>
                  <a:pt x="2086542" y="0"/>
                </a:lnTo>
                <a:lnTo>
                  <a:pt x="2086542" y="3101617"/>
                </a:lnTo>
                <a:lnTo>
                  <a:pt x="0" y="310161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0" id="20"/>
          <p:cNvSpPr/>
          <p:nvPr/>
        </p:nvSpPr>
        <p:spPr>
          <a:xfrm flipH="false" flipV="false" rot="785033">
            <a:off x="13897488" y="1821994"/>
            <a:ext cx="1028556" cy="1773373"/>
          </a:xfrm>
          <a:custGeom>
            <a:avLst/>
            <a:gdLst/>
            <a:ahLst/>
            <a:cxnLst/>
            <a:rect r="r" b="b" t="t" l="l"/>
            <a:pathLst>
              <a:path h="1773373" w="1028556">
                <a:moveTo>
                  <a:pt x="0" y="0"/>
                </a:moveTo>
                <a:lnTo>
                  <a:pt x="1028556" y="0"/>
                </a:lnTo>
                <a:lnTo>
                  <a:pt x="1028556" y="1773374"/>
                </a:lnTo>
                <a:lnTo>
                  <a:pt x="0" y="177337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21" id="21"/>
          <p:cNvGrpSpPr/>
          <p:nvPr/>
        </p:nvGrpSpPr>
        <p:grpSpPr>
          <a:xfrm rot="0">
            <a:off x="16100433" y="2060292"/>
            <a:ext cx="592757" cy="592757"/>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3C2547"/>
              </a:solidFill>
              <a:prstDash val="lgDash"/>
              <a:miter/>
            </a:ln>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11178911" y="6576110"/>
            <a:ext cx="784408" cy="784408"/>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532E"/>
            </a:solidFill>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CF5FF"/>
        </a:solidFill>
      </p:bgPr>
    </p:bg>
    <p:spTree>
      <p:nvGrpSpPr>
        <p:cNvPr id="1" name=""/>
        <p:cNvGrpSpPr/>
        <p:nvPr/>
      </p:nvGrpSpPr>
      <p:grpSpPr>
        <a:xfrm>
          <a:off x="0" y="0"/>
          <a:ext cx="0" cy="0"/>
          <a:chOff x="0" y="0"/>
          <a:chExt cx="0" cy="0"/>
        </a:xfrm>
      </p:grpSpPr>
      <p:sp>
        <p:nvSpPr>
          <p:cNvPr name="Freeform 2" id="2"/>
          <p:cNvSpPr/>
          <p:nvPr/>
        </p:nvSpPr>
        <p:spPr>
          <a:xfrm flipH="false" flipV="false" rot="-10509991">
            <a:off x="1569610" y="9248558"/>
            <a:ext cx="2628966" cy="1008866"/>
          </a:xfrm>
          <a:custGeom>
            <a:avLst/>
            <a:gdLst/>
            <a:ahLst/>
            <a:cxnLst/>
            <a:rect r="r" b="b" t="t" l="l"/>
            <a:pathLst>
              <a:path h="1008866" w="2628966">
                <a:moveTo>
                  <a:pt x="0" y="0"/>
                </a:moveTo>
                <a:lnTo>
                  <a:pt x="2628965" y="0"/>
                </a:lnTo>
                <a:lnTo>
                  <a:pt x="2628965" y="1008866"/>
                </a:lnTo>
                <a:lnTo>
                  <a:pt x="0" y="10088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96505">
            <a:off x="12967539" y="4065452"/>
            <a:ext cx="4291761" cy="5120323"/>
          </a:xfrm>
          <a:custGeom>
            <a:avLst/>
            <a:gdLst/>
            <a:ahLst/>
            <a:cxnLst/>
            <a:rect r="r" b="b" t="t" l="l"/>
            <a:pathLst>
              <a:path h="5120323" w="4291761">
                <a:moveTo>
                  <a:pt x="0" y="0"/>
                </a:moveTo>
                <a:lnTo>
                  <a:pt x="4291761" y="0"/>
                </a:lnTo>
                <a:lnTo>
                  <a:pt x="4291761" y="5120322"/>
                </a:lnTo>
                <a:lnTo>
                  <a:pt x="0" y="51203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174910">
            <a:off x="10920048" y="2320254"/>
            <a:ext cx="2086542" cy="3101617"/>
          </a:xfrm>
          <a:custGeom>
            <a:avLst/>
            <a:gdLst/>
            <a:ahLst/>
            <a:cxnLst/>
            <a:rect r="r" b="b" t="t" l="l"/>
            <a:pathLst>
              <a:path h="3101617" w="2086542">
                <a:moveTo>
                  <a:pt x="0" y="0"/>
                </a:moveTo>
                <a:lnTo>
                  <a:pt x="2086542" y="0"/>
                </a:lnTo>
                <a:lnTo>
                  <a:pt x="2086542" y="3101617"/>
                </a:lnTo>
                <a:lnTo>
                  <a:pt x="0" y="310161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764490" y="130346"/>
            <a:ext cx="11145494" cy="1394053"/>
            <a:chOff x="0" y="0"/>
            <a:chExt cx="2935439" cy="367158"/>
          </a:xfrm>
        </p:grpSpPr>
        <p:sp>
          <p:nvSpPr>
            <p:cNvPr name="Freeform 6" id="6"/>
            <p:cNvSpPr/>
            <p:nvPr/>
          </p:nvSpPr>
          <p:spPr>
            <a:xfrm flipH="false" flipV="false" rot="0">
              <a:off x="0" y="0"/>
              <a:ext cx="2935439" cy="367158"/>
            </a:xfrm>
            <a:custGeom>
              <a:avLst/>
              <a:gdLst/>
              <a:ahLst/>
              <a:cxnLst/>
              <a:rect r="r" b="b" t="t" l="l"/>
              <a:pathLst>
                <a:path h="367158" w="2935439">
                  <a:moveTo>
                    <a:pt x="35426" y="0"/>
                  </a:moveTo>
                  <a:lnTo>
                    <a:pt x="2900013" y="0"/>
                  </a:lnTo>
                  <a:cubicBezTo>
                    <a:pt x="2909408" y="0"/>
                    <a:pt x="2918419" y="3732"/>
                    <a:pt x="2925063" y="10376"/>
                  </a:cubicBezTo>
                  <a:cubicBezTo>
                    <a:pt x="2931706" y="17020"/>
                    <a:pt x="2935439" y="26030"/>
                    <a:pt x="2935439" y="35426"/>
                  </a:cubicBezTo>
                  <a:lnTo>
                    <a:pt x="2935439" y="331732"/>
                  </a:lnTo>
                  <a:cubicBezTo>
                    <a:pt x="2935439" y="351297"/>
                    <a:pt x="2919578" y="367158"/>
                    <a:pt x="2900013" y="367158"/>
                  </a:cubicBezTo>
                  <a:lnTo>
                    <a:pt x="35426" y="367158"/>
                  </a:lnTo>
                  <a:cubicBezTo>
                    <a:pt x="15861" y="367158"/>
                    <a:pt x="0" y="351297"/>
                    <a:pt x="0" y="331732"/>
                  </a:cubicBezTo>
                  <a:lnTo>
                    <a:pt x="0" y="35426"/>
                  </a:lnTo>
                  <a:cubicBezTo>
                    <a:pt x="0" y="15861"/>
                    <a:pt x="15861" y="0"/>
                    <a:pt x="35426" y="0"/>
                  </a:cubicBezTo>
                  <a:close/>
                </a:path>
              </a:pathLst>
            </a:custGeom>
            <a:solidFill>
              <a:srgbClr val="F2532E"/>
            </a:solidFill>
            <a:ln cap="rnd">
              <a:noFill/>
              <a:prstDash val="solid"/>
              <a:round/>
            </a:ln>
          </p:spPr>
        </p:sp>
        <p:sp>
          <p:nvSpPr>
            <p:cNvPr name="TextBox 7" id="7"/>
            <p:cNvSpPr txBox="true"/>
            <p:nvPr/>
          </p:nvSpPr>
          <p:spPr>
            <a:xfrm>
              <a:off x="0" y="-38100"/>
              <a:ext cx="2935439" cy="40525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785033">
            <a:off x="13897488" y="1821994"/>
            <a:ext cx="1028556" cy="1773373"/>
          </a:xfrm>
          <a:custGeom>
            <a:avLst/>
            <a:gdLst/>
            <a:ahLst/>
            <a:cxnLst/>
            <a:rect r="r" b="b" t="t" l="l"/>
            <a:pathLst>
              <a:path h="1773373" w="1028556">
                <a:moveTo>
                  <a:pt x="0" y="0"/>
                </a:moveTo>
                <a:lnTo>
                  <a:pt x="1028556" y="0"/>
                </a:lnTo>
                <a:lnTo>
                  <a:pt x="1028556" y="1773374"/>
                </a:lnTo>
                <a:lnTo>
                  <a:pt x="0" y="177337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1997385">
            <a:off x="457231" y="3580520"/>
            <a:ext cx="1142939" cy="687841"/>
          </a:xfrm>
          <a:custGeom>
            <a:avLst/>
            <a:gdLst/>
            <a:ahLst/>
            <a:cxnLst/>
            <a:rect r="r" b="b" t="t" l="l"/>
            <a:pathLst>
              <a:path h="687841" w="1142939">
                <a:moveTo>
                  <a:pt x="0" y="0"/>
                </a:moveTo>
                <a:lnTo>
                  <a:pt x="1142938" y="0"/>
                </a:lnTo>
                <a:lnTo>
                  <a:pt x="1142938" y="687841"/>
                </a:lnTo>
                <a:lnTo>
                  <a:pt x="0" y="68784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0" id="10"/>
          <p:cNvGrpSpPr/>
          <p:nvPr/>
        </p:nvGrpSpPr>
        <p:grpSpPr>
          <a:xfrm rot="0">
            <a:off x="16100433" y="2060292"/>
            <a:ext cx="592757" cy="592757"/>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3C2547"/>
              </a:solidFill>
              <a:prstDash val="lgDash"/>
              <a:miter/>
            </a:ln>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1178911" y="6576110"/>
            <a:ext cx="784408" cy="784408"/>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532E"/>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12754975" y="-2051755"/>
            <a:ext cx="3080455" cy="3080455"/>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C2547"/>
            </a:soli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9" id="19"/>
          <p:cNvSpPr/>
          <p:nvPr/>
        </p:nvSpPr>
        <p:spPr>
          <a:xfrm flipH="false" flipV="false" rot="0">
            <a:off x="2552449" y="1728592"/>
            <a:ext cx="7050894" cy="8359307"/>
          </a:xfrm>
          <a:custGeom>
            <a:avLst/>
            <a:gdLst/>
            <a:ahLst/>
            <a:cxnLst/>
            <a:rect r="r" b="b" t="t" l="l"/>
            <a:pathLst>
              <a:path h="8359307" w="7050894">
                <a:moveTo>
                  <a:pt x="0" y="0"/>
                </a:moveTo>
                <a:lnTo>
                  <a:pt x="7050894" y="0"/>
                </a:lnTo>
                <a:lnTo>
                  <a:pt x="7050894" y="8359307"/>
                </a:lnTo>
                <a:lnTo>
                  <a:pt x="0" y="8359307"/>
                </a:lnTo>
                <a:lnTo>
                  <a:pt x="0" y="0"/>
                </a:lnTo>
                <a:close/>
              </a:path>
            </a:pathLst>
          </a:custGeom>
          <a:blipFill>
            <a:blip r:embed="rId12"/>
            <a:stretch>
              <a:fillRect l="0" t="0" r="0" b="0"/>
            </a:stretch>
          </a:blipFill>
        </p:spPr>
      </p:sp>
      <p:sp>
        <p:nvSpPr>
          <p:cNvPr name="TextBox 20" id="20"/>
          <p:cNvSpPr txBox="true"/>
          <p:nvPr/>
        </p:nvSpPr>
        <p:spPr>
          <a:xfrm rot="0">
            <a:off x="-1261087" y="417796"/>
            <a:ext cx="15196646" cy="866779"/>
          </a:xfrm>
          <a:prstGeom prst="rect">
            <a:avLst/>
          </a:prstGeom>
        </p:spPr>
        <p:txBody>
          <a:bodyPr anchor="t" rtlCol="false" tIns="0" lIns="0" bIns="0" rIns="0">
            <a:spAutoFit/>
          </a:bodyPr>
          <a:lstStyle/>
          <a:p>
            <a:pPr algn="ctr">
              <a:lnSpc>
                <a:spcPts val="6600"/>
              </a:lnSpc>
            </a:pPr>
            <a:r>
              <a:rPr lang="en-US" sz="6000">
                <a:solidFill>
                  <a:srgbClr val="FFFFFF"/>
                </a:solidFill>
                <a:latin typeface="More Sugar"/>
              </a:rPr>
              <a:t>Use Case Diagram (Customer)</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CF5FF"/>
        </a:solidFill>
      </p:bgPr>
    </p:bg>
    <p:spTree>
      <p:nvGrpSpPr>
        <p:cNvPr id="1" name=""/>
        <p:cNvGrpSpPr/>
        <p:nvPr/>
      </p:nvGrpSpPr>
      <p:grpSpPr>
        <a:xfrm>
          <a:off x="0" y="0"/>
          <a:ext cx="0" cy="0"/>
          <a:chOff x="0" y="0"/>
          <a:chExt cx="0" cy="0"/>
        </a:xfrm>
      </p:grpSpPr>
      <p:grpSp>
        <p:nvGrpSpPr>
          <p:cNvPr name="Group 2" id="2"/>
          <p:cNvGrpSpPr/>
          <p:nvPr/>
        </p:nvGrpSpPr>
        <p:grpSpPr>
          <a:xfrm rot="0">
            <a:off x="2306661" y="107244"/>
            <a:ext cx="10354086" cy="1398399"/>
            <a:chOff x="0" y="0"/>
            <a:chExt cx="2727002" cy="368303"/>
          </a:xfrm>
        </p:grpSpPr>
        <p:sp>
          <p:nvSpPr>
            <p:cNvPr name="Freeform 3" id="3"/>
            <p:cNvSpPr/>
            <p:nvPr/>
          </p:nvSpPr>
          <p:spPr>
            <a:xfrm flipH="false" flipV="false" rot="0">
              <a:off x="0" y="0"/>
              <a:ext cx="2727002" cy="368303"/>
            </a:xfrm>
            <a:custGeom>
              <a:avLst/>
              <a:gdLst/>
              <a:ahLst/>
              <a:cxnLst/>
              <a:rect r="r" b="b" t="t" l="l"/>
              <a:pathLst>
                <a:path h="368303" w="2727002">
                  <a:moveTo>
                    <a:pt x="38134" y="0"/>
                  </a:moveTo>
                  <a:lnTo>
                    <a:pt x="2688869" y="0"/>
                  </a:lnTo>
                  <a:cubicBezTo>
                    <a:pt x="2698982" y="0"/>
                    <a:pt x="2708682" y="4018"/>
                    <a:pt x="2715833" y="11169"/>
                  </a:cubicBezTo>
                  <a:cubicBezTo>
                    <a:pt x="2722985" y="18320"/>
                    <a:pt x="2727002" y="28020"/>
                    <a:pt x="2727002" y="38134"/>
                  </a:cubicBezTo>
                  <a:lnTo>
                    <a:pt x="2727002" y="330169"/>
                  </a:lnTo>
                  <a:cubicBezTo>
                    <a:pt x="2727002" y="351230"/>
                    <a:pt x="2709929" y="368303"/>
                    <a:pt x="2688869" y="368303"/>
                  </a:cubicBezTo>
                  <a:lnTo>
                    <a:pt x="38134" y="368303"/>
                  </a:lnTo>
                  <a:cubicBezTo>
                    <a:pt x="28020" y="368303"/>
                    <a:pt x="18320" y="364285"/>
                    <a:pt x="11169" y="357133"/>
                  </a:cubicBezTo>
                  <a:cubicBezTo>
                    <a:pt x="4018" y="349982"/>
                    <a:pt x="0" y="340283"/>
                    <a:pt x="0" y="330169"/>
                  </a:cubicBezTo>
                  <a:lnTo>
                    <a:pt x="0" y="38134"/>
                  </a:lnTo>
                  <a:cubicBezTo>
                    <a:pt x="0" y="17073"/>
                    <a:pt x="17073" y="0"/>
                    <a:pt x="38134" y="0"/>
                  </a:cubicBezTo>
                  <a:close/>
                </a:path>
              </a:pathLst>
            </a:custGeom>
            <a:solidFill>
              <a:srgbClr val="F2532E"/>
            </a:solidFill>
            <a:ln cap="rnd">
              <a:noFill/>
              <a:prstDash val="solid"/>
              <a:round/>
            </a:ln>
          </p:spPr>
        </p:sp>
        <p:sp>
          <p:nvSpPr>
            <p:cNvPr name="TextBox 4" id="4"/>
            <p:cNvSpPr txBox="true"/>
            <p:nvPr/>
          </p:nvSpPr>
          <p:spPr>
            <a:xfrm>
              <a:off x="0" y="-38100"/>
              <a:ext cx="2727002" cy="406403"/>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10509991">
            <a:off x="14121670" y="9367265"/>
            <a:ext cx="2628966" cy="1008866"/>
          </a:xfrm>
          <a:custGeom>
            <a:avLst/>
            <a:gdLst/>
            <a:ahLst/>
            <a:cxnLst/>
            <a:rect r="r" b="b" t="t" l="l"/>
            <a:pathLst>
              <a:path h="1008866" w="2628966">
                <a:moveTo>
                  <a:pt x="0" y="0"/>
                </a:moveTo>
                <a:lnTo>
                  <a:pt x="2628965" y="0"/>
                </a:lnTo>
                <a:lnTo>
                  <a:pt x="2628965" y="1008865"/>
                </a:lnTo>
                <a:lnTo>
                  <a:pt x="0" y="10088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527154" y="-1204734"/>
            <a:ext cx="3647050" cy="364705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BA698"/>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1007902">
            <a:off x="16839946" y="5420793"/>
            <a:ext cx="1005202" cy="604949"/>
          </a:xfrm>
          <a:custGeom>
            <a:avLst/>
            <a:gdLst/>
            <a:ahLst/>
            <a:cxnLst/>
            <a:rect r="r" b="b" t="t" l="l"/>
            <a:pathLst>
              <a:path h="604949" w="1005202">
                <a:moveTo>
                  <a:pt x="0" y="0"/>
                </a:moveTo>
                <a:lnTo>
                  <a:pt x="1005202" y="0"/>
                </a:lnTo>
                <a:lnTo>
                  <a:pt x="1005202" y="604949"/>
                </a:lnTo>
                <a:lnTo>
                  <a:pt x="0" y="6049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0">
            <a:off x="12847512" y="-411029"/>
            <a:ext cx="1439729" cy="143972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848E"/>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1254638" y="1930105"/>
            <a:ext cx="15386603" cy="7328195"/>
          </a:xfrm>
          <a:custGeom>
            <a:avLst/>
            <a:gdLst/>
            <a:ahLst/>
            <a:cxnLst/>
            <a:rect r="r" b="b" t="t" l="l"/>
            <a:pathLst>
              <a:path h="7328195" w="15386603">
                <a:moveTo>
                  <a:pt x="0" y="0"/>
                </a:moveTo>
                <a:lnTo>
                  <a:pt x="15386603" y="0"/>
                </a:lnTo>
                <a:lnTo>
                  <a:pt x="15386603" y="7328195"/>
                </a:lnTo>
                <a:lnTo>
                  <a:pt x="0" y="7328195"/>
                </a:lnTo>
                <a:lnTo>
                  <a:pt x="0" y="0"/>
                </a:lnTo>
                <a:close/>
              </a:path>
            </a:pathLst>
          </a:custGeom>
          <a:blipFill>
            <a:blip r:embed="rId6"/>
            <a:stretch>
              <a:fillRect l="0" t="0" r="0" b="0"/>
            </a:stretch>
          </a:blipFill>
        </p:spPr>
      </p:sp>
      <p:sp>
        <p:nvSpPr>
          <p:cNvPr name="TextBox 14" id="14"/>
          <p:cNvSpPr txBox="true"/>
          <p:nvPr/>
        </p:nvSpPr>
        <p:spPr>
          <a:xfrm rot="0">
            <a:off x="2462952" y="395597"/>
            <a:ext cx="10384560" cy="878842"/>
          </a:xfrm>
          <a:prstGeom prst="rect">
            <a:avLst/>
          </a:prstGeom>
        </p:spPr>
        <p:txBody>
          <a:bodyPr anchor="t" rtlCol="false" tIns="0" lIns="0" bIns="0" rIns="0">
            <a:spAutoFit/>
          </a:bodyPr>
          <a:lstStyle/>
          <a:p>
            <a:pPr algn="ctr">
              <a:lnSpc>
                <a:spcPts val="6820"/>
              </a:lnSpc>
            </a:pPr>
            <a:r>
              <a:rPr lang="en-US" sz="6200">
                <a:solidFill>
                  <a:srgbClr val="FFFFFF"/>
                </a:solidFill>
                <a:latin typeface="More Sugar"/>
              </a:rPr>
              <a:t>Sequence Diagram:</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CF5FF"/>
        </a:solidFill>
      </p:bgPr>
    </p:bg>
    <p:spTree>
      <p:nvGrpSpPr>
        <p:cNvPr id="1" name=""/>
        <p:cNvGrpSpPr/>
        <p:nvPr/>
      </p:nvGrpSpPr>
      <p:grpSpPr>
        <a:xfrm>
          <a:off x="0" y="0"/>
          <a:ext cx="0" cy="0"/>
          <a:chOff x="0" y="0"/>
          <a:chExt cx="0" cy="0"/>
        </a:xfrm>
      </p:grpSpPr>
      <p:grpSp>
        <p:nvGrpSpPr>
          <p:cNvPr name="Group 2" id="2"/>
          <p:cNvGrpSpPr/>
          <p:nvPr/>
        </p:nvGrpSpPr>
        <p:grpSpPr>
          <a:xfrm rot="0">
            <a:off x="1292947" y="299088"/>
            <a:ext cx="9070541" cy="1838107"/>
            <a:chOff x="0" y="0"/>
            <a:chExt cx="12094054" cy="2450809"/>
          </a:xfrm>
        </p:grpSpPr>
        <p:grpSp>
          <p:nvGrpSpPr>
            <p:cNvPr name="Group 3" id="3"/>
            <p:cNvGrpSpPr/>
            <p:nvPr/>
          </p:nvGrpSpPr>
          <p:grpSpPr>
            <a:xfrm rot="0">
              <a:off x="2268760" y="0"/>
              <a:ext cx="9825294" cy="2450809"/>
              <a:chOff x="0" y="0"/>
              <a:chExt cx="2323905" cy="579672"/>
            </a:xfrm>
          </p:grpSpPr>
          <p:sp>
            <p:nvSpPr>
              <p:cNvPr name="Freeform 4" id="4"/>
              <p:cNvSpPr/>
              <p:nvPr/>
            </p:nvSpPr>
            <p:spPr>
              <a:xfrm flipH="false" flipV="false" rot="0">
                <a:off x="0" y="0"/>
                <a:ext cx="2323905" cy="579672"/>
              </a:xfrm>
              <a:custGeom>
                <a:avLst/>
                <a:gdLst/>
                <a:ahLst/>
                <a:cxnLst/>
                <a:rect r="r" b="b" t="t" l="l"/>
                <a:pathLst>
                  <a:path h="579672" w="2323905">
                    <a:moveTo>
                      <a:pt x="53581" y="0"/>
                    </a:moveTo>
                    <a:lnTo>
                      <a:pt x="2270324" y="0"/>
                    </a:lnTo>
                    <a:cubicBezTo>
                      <a:pt x="2284535" y="0"/>
                      <a:pt x="2298163" y="5645"/>
                      <a:pt x="2308211" y="15694"/>
                    </a:cubicBezTo>
                    <a:cubicBezTo>
                      <a:pt x="2318260" y="25742"/>
                      <a:pt x="2323905" y="39371"/>
                      <a:pt x="2323905" y="53581"/>
                    </a:cubicBezTo>
                    <a:lnTo>
                      <a:pt x="2323905" y="526091"/>
                    </a:lnTo>
                    <a:cubicBezTo>
                      <a:pt x="2323905" y="555683"/>
                      <a:pt x="2299916" y="579672"/>
                      <a:pt x="2270324" y="579672"/>
                    </a:cubicBezTo>
                    <a:lnTo>
                      <a:pt x="53581" y="579672"/>
                    </a:lnTo>
                    <a:cubicBezTo>
                      <a:pt x="23989" y="579672"/>
                      <a:pt x="0" y="555683"/>
                      <a:pt x="0" y="526091"/>
                    </a:cubicBezTo>
                    <a:lnTo>
                      <a:pt x="0" y="53581"/>
                    </a:lnTo>
                    <a:cubicBezTo>
                      <a:pt x="0" y="39371"/>
                      <a:pt x="5645" y="25742"/>
                      <a:pt x="15694" y="15694"/>
                    </a:cubicBezTo>
                    <a:cubicBezTo>
                      <a:pt x="25742" y="5645"/>
                      <a:pt x="39371" y="0"/>
                      <a:pt x="53581" y="0"/>
                    </a:cubicBezTo>
                    <a:close/>
                  </a:path>
                </a:pathLst>
              </a:custGeom>
              <a:solidFill>
                <a:srgbClr val="F8E7D7"/>
              </a:solidFill>
              <a:ln cap="rnd">
                <a:noFill/>
                <a:prstDash val="solid"/>
                <a:round/>
              </a:ln>
            </p:spPr>
          </p:sp>
          <p:sp>
            <p:nvSpPr>
              <p:cNvPr name="TextBox 5" id="5"/>
              <p:cNvSpPr txBox="true"/>
              <p:nvPr/>
            </p:nvSpPr>
            <p:spPr>
              <a:xfrm>
                <a:off x="0" y="-38100"/>
                <a:ext cx="2323905" cy="617772"/>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0" y="0"/>
              <a:ext cx="5413772" cy="2450809"/>
              <a:chOff x="0" y="0"/>
              <a:chExt cx="1069387" cy="484110"/>
            </a:xfrm>
          </p:grpSpPr>
          <p:sp>
            <p:nvSpPr>
              <p:cNvPr name="Freeform 7" id="7"/>
              <p:cNvSpPr/>
              <p:nvPr/>
            </p:nvSpPr>
            <p:spPr>
              <a:xfrm flipH="false" flipV="false" rot="0">
                <a:off x="0" y="0"/>
                <a:ext cx="1069387" cy="484110"/>
              </a:xfrm>
              <a:custGeom>
                <a:avLst/>
                <a:gdLst/>
                <a:ahLst/>
                <a:cxnLst/>
                <a:rect r="r" b="b" t="t" l="l"/>
                <a:pathLst>
                  <a:path h="484110" w="1069387">
                    <a:moveTo>
                      <a:pt x="97243" y="0"/>
                    </a:moveTo>
                    <a:lnTo>
                      <a:pt x="972144" y="0"/>
                    </a:lnTo>
                    <a:cubicBezTo>
                      <a:pt x="1025850" y="0"/>
                      <a:pt x="1069387" y="43537"/>
                      <a:pt x="1069387" y="97243"/>
                    </a:cubicBezTo>
                    <a:lnTo>
                      <a:pt x="1069387" y="386868"/>
                    </a:lnTo>
                    <a:cubicBezTo>
                      <a:pt x="1069387" y="412658"/>
                      <a:pt x="1059142" y="437392"/>
                      <a:pt x="1040905" y="455629"/>
                    </a:cubicBezTo>
                    <a:cubicBezTo>
                      <a:pt x="1022669" y="473865"/>
                      <a:pt x="997935" y="484110"/>
                      <a:pt x="972144" y="484110"/>
                    </a:cubicBezTo>
                    <a:lnTo>
                      <a:pt x="97243" y="484110"/>
                    </a:lnTo>
                    <a:cubicBezTo>
                      <a:pt x="71452" y="484110"/>
                      <a:pt x="46718" y="473865"/>
                      <a:pt x="28482" y="455629"/>
                    </a:cubicBezTo>
                    <a:cubicBezTo>
                      <a:pt x="10245" y="437392"/>
                      <a:pt x="0" y="412658"/>
                      <a:pt x="0" y="386868"/>
                    </a:cubicBezTo>
                    <a:lnTo>
                      <a:pt x="0" y="97243"/>
                    </a:lnTo>
                    <a:cubicBezTo>
                      <a:pt x="0" y="43537"/>
                      <a:pt x="43537" y="0"/>
                      <a:pt x="97243" y="0"/>
                    </a:cubicBezTo>
                    <a:close/>
                  </a:path>
                </a:pathLst>
              </a:custGeom>
              <a:solidFill>
                <a:srgbClr val="F2532E"/>
              </a:solidFill>
              <a:ln cap="rnd">
                <a:noFill/>
                <a:prstDash val="solid"/>
                <a:round/>
              </a:ln>
            </p:spPr>
          </p:sp>
          <p:sp>
            <p:nvSpPr>
              <p:cNvPr name="TextBox 8" id="8"/>
              <p:cNvSpPr txBox="true"/>
              <p:nvPr/>
            </p:nvSpPr>
            <p:spPr>
              <a:xfrm>
                <a:off x="0" y="-38100"/>
                <a:ext cx="1069387" cy="522210"/>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372296" y="615041"/>
              <a:ext cx="4363466" cy="1287402"/>
            </a:xfrm>
            <a:prstGeom prst="rect">
              <a:avLst/>
            </a:prstGeom>
          </p:spPr>
          <p:txBody>
            <a:bodyPr anchor="t" rtlCol="false" tIns="0" lIns="0" bIns="0" rIns="0">
              <a:spAutoFit/>
            </a:bodyPr>
            <a:lstStyle/>
            <a:p>
              <a:pPr algn="ctr">
                <a:lnSpc>
                  <a:spcPts val="7349"/>
                </a:lnSpc>
              </a:pPr>
              <a:r>
                <a:rPr lang="en-US" sz="6681">
                  <a:solidFill>
                    <a:srgbClr val="FFFFFF"/>
                  </a:solidFill>
                  <a:latin typeface="More Sugar"/>
                </a:rPr>
                <a:t>OutPut</a:t>
              </a:r>
            </a:p>
          </p:txBody>
        </p:sp>
        <p:sp>
          <p:nvSpPr>
            <p:cNvPr name="TextBox 10" id="10"/>
            <p:cNvSpPr txBox="true"/>
            <p:nvPr/>
          </p:nvSpPr>
          <p:spPr>
            <a:xfrm rot="0">
              <a:off x="5413772" y="615041"/>
              <a:ext cx="6334752" cy="1287402"/>
            </a:xfrm>
            <a:prstGeom prst="rect">
              <a:avLst/>
            </a:prstGeom>
          </p:spPr>
          <p:txBody>
            <a:bodyPr anchor="t" rtlCol="false" tIns="0" lIns="0" bIns="0" rIns="0">
              <a:spAutoFit/>
            </a:bodyPr>
            <a:lstStyle/>
            <a:p>
              <a:pPr algn="ctr">
                <a:lnSpc>
                  <a:spcPts val="7349"/>
                </a:lnSpc>
              </a:pPr>
              <a:r>
                <a:rPr lang="en-US" sz="6681">
                  <a:solidFill>
                    <a:srgbClr val="3C2547"/>
                  </a:solidFill>
                  <a:latin typeface="More Sugar"/>
                </a:rPr>
                <a:t>Snippet</a:t>
              </a:r>
            </a:p>
          </p:txBody>
        </p:sp>
      </p:grpSp>
      <p:grpSp>
        <p:nvGrpSpPr>
          <p:cNvPr name="Group 11" id="11"/>
          <p:cNvGrpSpPr/>
          <p:nvPr/>
        </p:nvGrpSpPr>
        <p:grpSpPr>
          <a:xfrm rot="0">
            <a:off x="244953" y="2425695"/>
            <a:ext cx="17742644" cy="7659580"/>
            <a:chOff x="0" y="0"/>
            <a:chExt cx="4672960" cy="2017338"/>
          </a:xfrm>
        </p:grpSpPr>
        <p:sp>
          <p:nvSpPr>
            <p:cNvPr name="Freeform 12" id="12"/>
            <p:cNvSpPr/>
            <p:nvPr/>
          </p:nvSpPr>
          <p:spPr>
            <a:xfrm flipH="false" flipV="false" rot="0">
              <a:off x="0" y="0"/>
              <a:ext cx="4672960" cy="2017338"/>
            </a:xfrm>
            <a:custGeom>
              <a:avLst/>
              <a:gdLst/>
              <a:ahLst/>
              <a:cxnLst/>
              <a:rect r="r" b="b" t="t" l="l"/>
              <a:pathLst>
                <a:path h="2017338" w="4672960">
                  <a:moveTo>
                    <a:pt x="22254" y="0"/>
                  </a:moveTo>
                  <a:lnTo>
                    <a:pt x="4650706" y="0"/>
                  </a:lnTo>
                  <a:cubicBezTo>
                    <a:pt x="4656608" y="0"/>
                    <a:pt x="4662269" y="2345"/>
                    <a:pt x="4666442" y="6518"/>
                  </a:cubicBezTo>
                  <a:cubicBezTo>
                    <a:pt x="4670615" y="10691"/>
                    <a:pt x="4672960" y="16352"/>
                    <a:pt x="4672960" y="22254"/>
                  </a:cubicBezTo>
                  <a:lnTo>
                    <a:pt x="4672960" y="1995084"/>
                  </a:lnTo>
                  <a:cubicBezTo>
                    <a:pt x="4672960" y="2000986"/>
                    <a:pt x="4670615" y="2006647"/>
                    <a:pt x="4666442" y="2010820"/>
                  </a:cubicBezTo>
                  <a:cubicBezTo>
                    <a:pt x="4662269" y="2014993"/>
                    <a:pt x="4656608" y="2017338"/>
                    <a:pt x="4650706" y="2017338"/>
                  </a:cubicBezTo>
                  <a:lnTo>
                    <a:pt x="22254" y="2017338"/>
                  </a:lnTo>
                  <a:cubicBezTo>
                    <a:pt x="16352" y="2017338"/>
                    <a:pt x="10691" y="2014993"/>
                    <a:pt x="6518" y="2010820"/>
                  </a:cubicBezTo>
                  <a:cubicBezTo>
                    <a:pt x="2345" y="2006647"/>
                    <a:pt x="0" y="2000986"/>
                    <a:pt x="0" y="1995084"/>
                  </a:cubicBezTo>
                  <a:lnTo>
                    <a:pt x="0" y="22254"/>
                  </a:lnTo>
                  <a:cubicBezTo>
                    <a:pt x="0" y="16352"/>
                    <a:pt x="2345" y="10691"/>
                    <a:pt x="6518" y="6518"/>
                  </a:cubicBezTo>
                  <a:cubicBezTo>
                    <a:pt x="10691" y="2345"/>
                    <a:pt x="16352" y="0"/>
                    <a:pt x="22254" y="0"/>
                  </a:cubicBezTo>
                  <a:close/>
                </a:path>
              </a:pathLst>
            </a:custGeom>
            <a:solidFill>
              <a:srgbClr val="F8E7D7"/>
            </a:solidFill>
            <a:ln cap="rnd">
              <a:noFill/>
              <a:prstDash val="solid"/>
              <a:round/>
            </a:ln>
          </p:spPr>
        </p:sp>
        <p:sp>
          <p:nvSpPr>
            <p:cNvPr name="TextBox 13" id="13"/>
            <p:cNvSpPr txBox="true"/>
            <p:nvPr/>
          </p:nvSpPr>
          <p:spPr>
            <a:xfrm>
              <a:off x="0" y="-38100"/>
              <a:ext cx="4672960" cy="2055438"/>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2540231">
            <a:off x="-184185" y="499502"/>
            <a:ext cx="1742222" cy="668578"/>
          </a:xfrm>
          <a:custGeom>
            <a:avLst/>
            <a:gdLst/>
            <a:ahLst/>
            <a:cxnLst/>
            <a:rect r="r" b="b" t="t" l="l"/>
            <a:pathLst>
              <a:path h="668578" w="1742222">
                <a:moveTo>
                  <a:pt x="0" y="0"/>
                </a:moveTo>
                <a:lnTo>
                  <a:pt x="1742223" y="0"/>
                </a:lnTo>
                <a:lnTo>
                  <a:pt x="1742223" y="668578"/>
                </a:lnTo>
                <a:lnTo>
                  <a:pt x="0" y="6685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DAGJQeKhffI</dc:identifier>
  <dcterms:modified xsi:type="dcterms:W3CDTF">2011-08-01T06:04:30Z</dcterms:modified>
  <cp:revision>1</cp:revision>
  <dc:title>Colorful Simple Illustrative Finance Presentation</dc:title>
</cp:coreProperties>
</file>