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65224-D286-8FFC-29B8-F9ABC05ED64C}" v="267" dt="2025-10-15T05:50:44.995"/>
    <p1510:client id="{48FE23BC-576E-326E-54F9-1E7B89EA774E}" v="448" dt="2025-10-15T06:00:03.702"/>
    <p1510:client id="{966885F9-797B-3F19-3A26-CC1478752635}" v="2" dt="2025-10-14T09:03:4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B18-FF2E-CB22-8D0A-098D5072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606CA-451E-D134-61EA-C837C191E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A39C-2158-E4B9-71C9-E3BFD646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9770F-84B5-D1D3-8294-A305928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2252-0F5B-7832-1341-C785D827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8636-5DBA-1FC4-7EE0-7B048483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219F-032C-22FB-0E67-B97A0DEB2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FD3E-D5E5-0C29-E389-85F5E78C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DEA7-BC7F-F3C7-8EC0-87E5354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00B4-2F6F-6DF4-5296-DB4D6292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FE161E-D5FA-7AC3-ABF8-410E2E9E1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4530-53FE-F95C-5A22-4AB23087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D727-376C-C4B3-CB36-9D454424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840D-D2B1-08B1-6C80-C1A794A3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0EBB-FF9F-DC69-6EDB-CFDB7F92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DD50-67F3-75AB-23B8-2D6C94D6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BE25-0C45-29EE-213E-A6A522B4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19F7-7123-B8E6-A3C2-1A22AE1D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7BA7-FDAE-C092-F970-AAFB4E2D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1441-F511-B37B-573A-0E2F7785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9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313-621A-1B83-F00F-FA7BEEA7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3F580-8FE7-3D35-4649-099D28558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3EA4C-31AC-A795-0AB0-472A1600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D9EC4-A537-0CB5-AE8F-FE824752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A0244-88A1-AF65-2F14-7E9EC1FE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B74A-B20D-46CD-4CE4-A34EFF09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95A6-6B48-D00A-4D82-FEBF80C53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40710-341A-A250-3B65-2EE621F1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1DF9D-CC8E-0131-3169-7A7DCA10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5400-816D-CBE3-D2BF-022C3BD1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4255-2376-B63E-0502-6CFE18D4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6C50-BCC4-1DD8-9F83-029FA80E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CF17-FFB0-BBEA-CBE1-21B99CACC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D3893-06B8-5AA7-BD89-6AC428A1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103E-A9F2-8AC4-59E7-B8055829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E3C4C-D073-5F1C-61D8-0BA630308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72C0A-67E8-4C02-BEDE-71D8BF04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CF258-16E3-5E73-79A2-B2AC3B62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11A8E-B95C-5EF2-7307-A1A361E5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9319-4EEB-9E4F-8DFB-A7C3EAD6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B05CF-49F0-ECB2-0CC4-94769DEF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B3A57-67FE-58A1-C47E-7436A361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29F87-1EEC-9737-493A-A4FB2B4D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4A987-1B7A-A773-C098-256C2FCA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2FBC-FCE6-B8C9-BC45-C88F1280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B0A95-34DB-5CEC-EFB6-1C3E8363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FAF6-08CD-EDA5-10FC-A5ED4D52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701CD-C387-6391-9CAB-7836276CB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3181A-D924-FBD6-A8AE-75BF0032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C959F-D44A-D068-F229-C50C66D9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8FA55-4589-CE32-59C5-AE68C0D3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EC520-5B38-29C0-A4D9-F91C9DE1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CE4E-BF85-36BB-054E-00DE79E7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793DC-3B51-32DB-9012-6544151B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BF162-F283-019B-C20D-CC85E3A7C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F20C8-B8A6-38E9-7FD8-0A3C2D2A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98F9B-8719-8F33-C635-1645799E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0C13-3D2E-B213-3F67-BCDED23D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AD8FB-AE5E-D36D-7911-5A27BB3F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0653-AA94-5B60-B705-E76B8EBC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AAD9B-B08C-B510-7755-DBEC97F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67E5B-CAB6-43B5-AFDC-DE3D96CE128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1CAF3-FBA1-15CD-6DC4-063D6899D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01DD-4061-7CAA-5A78-4A6CA780D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395F4-5ACD-404D-9307-A8658AE0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aishwarya-angeleenaw-" TargetMode="External"/><Relationship Id="rId2" Type="http://schemas.openxmlformats.org/officeDocument/2006/relationships/hyperlink" Target="mailto:aishwarryaangeleenaw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36C05-E7D4-E261-A921-DF44B804AAE3}"/>
              </a:ext>
            </a:extLst>
          </p:cNvPr>
          <p:cNvSpPr txBox="1"/>
          <p:nvPr/>
        </p:nvSpPr>
        <p:spPr>
          <a:xfrm>
            <a:off x="250795" y="2716091"/>
            <a:ext cx="5843709" cy="44730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Education</a:t>
            </a:r>
          </a:p>
          <a:p>
            <a:pPr marL="285750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/>
                <a:cs typeface="Times New Roman"/>
              </a:rPr>
              <a:t>M.Tech</a:t>
            </a:r>
            <a:r>
              <a:rPr lang="en-US" sz="1600" b="1" dirty="0">
                <a:latin typeface="Times New Roman"/>
                <a:cs typeface="Times New Roman"/>
              </a:rPr>
              <a:t> AI &amp; ML </a:t>
            </a:r>
            <a:r>
              <a:rPr lang="en-US" sz="1600" dirty="0">
                <a:latin typeface="Times New Roman"/>
                <a:cs typeface="Times New Roman"/>
              </a:rPr>
              <a:t>(Pursuing) - Vellore Institute of Technology Chennai | CGPA – 8.4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/>
                <a:cs typeface="Times New Roman"/>
              </a:rPr>
              <a:t>B.Tech</a:t>
            </a:r>
            <a:r>
              <a:rPr lang="en-US" sz="1600" b="1" dirty="0">
                <a:latin typeface="Times New Roman"/>
                <a:cs typeface="Times New Roman"/>
              </a:rPr>
              <a:t> CSE</a:t>
            </a:r>
            <a:r>
              <a:rPr lang="en-US" sz="1600" dirty="0">
                <a:latin typeface="Times New Roman"/>
                <a:cs typeface="Times New Roman"/>
              </a:rPr>
              <a:t>- B. S. Abdur Rahman Crescent Institute of Science and Technology | CGPA – 9.0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225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350"/>
              </a:spcAft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Skills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C, Java, SQL, HTML/CSS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MongoDB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Angular, React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Django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BI, Pentaho, Git, DVC</a:t>
            </a:r>
          </a:p>
          <a:p>
            <a:pPr algn="just">
              <a:spcAft>
                <a:spcPts val="225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NLP, Deep Learning,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Architecture, Prompt Engineering, LLMs, Scikit-learn, Pandas, NumPy,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25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D77AF-6C1A-A07B-B1CD-5CD55F3BA103}"/>
              </a:ext>
            </a:extLst>
          </p:cNvPr>
          <p:cNvSpPr txBox="1"/>
          <p:nvPr/>
        </p:nvSpPr>
        <p:spPr>
          <a:xfrm>
            <a:off x="6349998" y="2853551"/>
            <a:ext cx="5843494" cy="4689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Highlights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AI Agent for Data Pipeline Troubleshooting    Aug’25 – Oct’25</a:t>
            </a:r>
            <a:endParaRPr lang="en-US" sz="1600" b="1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Built a </a:t>
            </a:r>
            <a:r>
              <a:rPr lang="en-US" sz="1600" err="1">
                <a:latin typeface="Times New Roman"/>
                <a:ea typeface="+mn-lt"/>
                <a:cs typeface="+mn-lt"/>
              </a:rPr>
              <a:t>Streamlit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-based assistant using Azure OpenAI to resolve Azure Data Factory pipeline issues via natural language. Automated monitoring, error detection, and fixes for smoother data operations.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Skills: </a:t>
            </a:r>
            <a:r>
              <a:rPr lang="en-US" sz="1600" err="1">
                <a:latin typeface="Times New Roman"/>
                <a:ea typeface="+mn-lt"/>
                <a:cs typeface="+mn-lt"/>
              </a:rPr>
              <a:t>Streamlit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Azure OpenAI, Agentic AI, Prompt Engineering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AI Literature Review Generator: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literature reviews by scraping IEEE Xplore and coordinating Agentic AI roles.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Selenium, Python, Agentic AI, Prompt Engineering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/>
                <a:cs typeface="Times New Roman"/>
              </a:rPr>
              <a:t>Automatic </a:t>
            </a:r>
            <a:r>
              <a:rPr lang="en-US" sz="1600" b="1" err="1">
                <a:latin typeface="Times New Roman"/>
                <a:cs typeface="Times New Roman"/>
              </a:rPr>
              <a:t>QnA</a:t>
            </a:r>
            <a:r>
              <a:rPr lang="en-US" sz="1600" b="1" dirty="0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Generator:</a:t>
            </a:r>
            <a:r>
              <a:rPr lang="en-US" sz="1600" err="1">
                <a:latin typeface="Times New Roman"/>
                <a:cs typeface="Times New Roman"/>
              </a:rPr>
              <a:t>Generated</a:t>
            </a:r>
            <a:r>
              <a:rPr lang="en-US" sz="1600" dirty="0">
                <a:latin typeface="Times New Roman"/>
                <a:cs typeface="Times New Roman"/>
              </a:rPr>
              <a:t> diverse question types using WordNet, T5 Transformers, and GPT-2.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NLP, WordNet, T5 Transformers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13028-9858-9967-9D2A-00D8A698551C}"/>
              </a:ext>
            </a:extLst>
          </p:cNvPr>
          <p:cNvSpPr txBox="1"/>
          <p:nvPr/>
        </p:nvSpPr>
        <p:spPr>
          <a:xfrm>
            <a:off x="0" y="130629"/>
            <a:ext cx="12191999" cy="12157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                                                                     </a:t>
            </a:r>
            <a:r>
              <a:rPr lang="en-US" sz="1400" b="1">
                <a:solidFill>
                  <a:srgbClr val="000000"/>
                </a:solidFill>
                <a:latin typeface="Times New Roman"/>
                <a:cs typeface="Times New Roman"/>
              </a:rPr>
              <a:t>Contact: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+91 98404 38936 </a:t>
            </a:r>
            <a:r>
              <a:rPr lang="en-US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1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                                                       Email: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aishwarryaangeleenaw@gmail.com</a:t>
            </a:r>
            <a:endParaRPr lang="en-US" sz="1400">
              <a:solidFill>
                <a:schemeClr val="tx2">
                  <a:lumMod val="75000"/>
                  <a:lumOff val="25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1400" dirty="0">
                <a:latin typeface="Times New Roman"/>
                <a:cs typeface="Times New Roman"/>
              </a:rPr>
              <a:t>                                                                                                                                 </a:t>
            </a:r>
            <a:r>
              <a:rPr lang="en-US" sz="1400" b="1" dirty="0">
                <a:latin typeface="Times New Roman"/>
                <a:cs typeface="Times New Roman"/>
              </a:rPr>
              <a:t>                                                 LinkedIn: </a:t>
            </a:r>
            <a:r>
              <a:rPr lang="en-US" sz="1400" u="sng" dirty="0">
                <a:latin typeface="Times New Roman"/>
                <a:cs typeface="Times New Roman"/>
                <a:hlinkClick r:id="rId3"/>
              </a:rPr>
              <a:t>www.linkedin.com/in/aishwarya-angeleenaw-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3F7D5-C952-864E-17A2-03A1D244B243}"/>
              </a:ext>
            </a:extLst>
          </p:cNvPr>
          <p:cNvSpPr txBox="1"/>
          <p:nvPr/>
        </p:nvSpPr>
        <p:spPr>
          <a:xfrm>
            <a:off x="185664" y="1399627"/>
            <a:ext cx="11754019" cy="15567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89D39-E0FE-90E0-D4E7-61DCA39F862A}"/>
              </a:ext>
            </a:extLst>
          </p:cNvPr>
          <p:cNvSpPr txBox="1"/>
          <p:nvPr/>
        </p:nvSpPr>
        <p:spPr>
          <a:xfrm>
            <a:off x="265822" y="1665586"/>
            <a:ext cx="11676049" cy="11992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Summary</a:t>
            </a:r>
            <a:endParaRPr lang="en-US" sz="160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46990">
              <a:lnSpc>
                <a:spcPct val="112000"/>
              </a:lnSpc>
              <a:spcBef>
                <a:spcPts val="590"/>
              </a:spcBef>
            </a:pPr>
            <a:r>
              <a:rPr lang="en-IN" sz="1600" dirty="0">
                <a:latin typeface="Times New Roman"/>
                <a:cs typeface="Times New Roman"/>
              </a:rPr>
              <a:t>Postgraduate student in Artificial Intelligence and Machine Learning, seeking opportunities to apply academic knowledge in real-world projects. Eager to contribute to innovative teams while enhancing technical and problem-solving skills in a dynamic work environment.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D86CF-42A5-281C-4235-3F3F92A65D84}"/>
              </a:ext>
            </a:extLst>
          </p:cNvPr>
          <p:cNvSpPr txBox="1"/>
          <p:nvPr/>
        </p:nvSpPr>
        <p:spPr>
          <a:xfrm>
            <a:off x="1912954" y="510937"/>
            <a:ext cx="5751448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AISHWARYA ANGELEENA 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A person smiling at camera&#10;&#10;AI-generated content may be incorrect.">
            <a:extLst>
              <a:ext uri="{FF2B5EF4-FFF2-40B4-BE49-F238E27FC236}">
                <a16:creationId xmlns:a16="http://schemas.microsoft.com/office/drawing/2014/main" id="{23BB256A-89D6-69D1-67E1-D4FB6FE58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55" y="133048"/>
            <a:ext cx="1126824" cy="153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27648-19e6-4784-a6ca-b404976d8bdd" xsi:nil="true"/>
    <lcf76f155ced4ddcb4097134ff3c332f xmlns="a1a83699-bf9c-42b7-ad52-17538a50a2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A923F5391DA4793388B75865BA202" ma:contentTypeVersion="11" ma:contentTypeDescription="Create a new document." ma:contentTypeScope="" ma:versionID="964521a920f542f61cf5fdda36c188cc">
  <xsd:schema xmlns:xsd="http://www.w3.org/2001/XMLSchema" xmlns:xs="http://www.w3.org/2001/XMLSchema" xmlns:p="http://schemas.microsoft.com/office/2006/metadata/properties" xmlns:ns2="a1a83699-bf9c-42b7-ad52-17538a50a2a8" xmlns:ns3="dbc27648-19e6-4784-a6ca-b404976d8bdd" targetNamespace="http://schemas.microsoft.com/office/2006/metadata/properties" ma:root="true" ma:fieldsID="40393f7815d40418c0622dea7aedcce3" ns2:_="" ns3:_="">
    <xsd:import namespace="a1a83699-bf9c-42b7-ad52-17538a50a2a8"/>
    <xsd:import namespace="dbc27648-19e6-4784-a6ca-b404976d8b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83699-bf9c-42b7-ad52-17538a50a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27648-19e6-4784-a6ca-b404976d8bd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d7c3e10-1da8-4e18-bd8c-2c3fa7fddb69}" ma:internalName="TaxCatchAll" ma:showField="CatchAllData" ma:web="dbc27648-19e6-4784-a6ca-b404976d8b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7C3211-6B1C-40BD-BFE9-A630A823C1FB}">
  <ds:schemaRefs>
    <ds:schemaRef ds:uri="http://schemas.microsoft.com/office/2006/metadata/properties"/>
    <ds:schemaRef ds:uri="http://schemas.microsoft.com/office/infopath/2007/PartnerControls"/>
    <ds:schemaRef ds:uri="dbc27648-19e6-4784-a6ca-b404976d8bdd"/>
    <ds:schemaRef ds:uri="a1a83699-bf9c-42b7-ad52-17538a50a2a8"/>
  </ds:schemaRefs>
</ds:datastoreItem>
</file>

<file path=customXml/itemProps2.xml><?xml version="1.0" encoding="utf-8"?>
<ds:datastoreItem xmlns:ds="http://schemas.openxmlformats.org/officeDocument/2006/customXml" ds:itemID="{E52DCE65-ED7C-45F9-A59B-17DC7DCCE8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14E2F4-DC23-4CF3-B063-B30A7614F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83699-bf9c-42b7-ad52-17538a50a2a8"/>
    <ds:schemaRef ds:uri="dbc27648-19e6-4784-a6ca-b404976d8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Angeleena</dc:creator>
  <cp:lastModifiedBy>Aishwarya Angeleena</cp:lastModifiedBy>
  <cp:revision>131</cp:revision>
  <dcterms:created xsi:type="dcterms:W3CDTF">2025-10-10T04:50:22Z</dcterms:created>
  <dcterms:modified xsi:type="dcterms:W3CDTF">2025-10-15T06:00:21Z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0x010100E66A923F5391DA4793388B75865BA202</vt:lpwstr>
  </property>
  <property fmtid="{D5CDD505-2E9C-101B-9397-08002B2CF9AE}" pid="3" name="MediaServiceImageTags">
    <vt:lpwstr/>
  </property>
</Properties>
</file>