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A430FB-E533-488C-ADF7-76231668411B}" v="4" dt="2025-10-15T07:51:46.7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Babu (IN8663)" userId="ee897db0-e6a2-41ae-a41f-c084c5be599d" providerId="ADAL" clId="{B785B1D3-E89C-49FB-8DC8-2624DE89E2DA}"/>
    <pc:docChg chg="modSld">
      <pc:chgData name="Aishwarya Babu (IN8663)" userId="ee897db0-e6a2-41ae-a41f-c084c5be599d" providerId="ADAL" clId="{B785B1D3-E89C-49FB-8DC8-2624DE89E2DA}" dt="2025-10-15T07:51:46.746" v="26"/>
      <pc:docMkLst>
        <pc:docMk/>
      </pc:docMkLst>
      <pc:sldChg chg="modSp mod">
        <pc:chgData name="Aishwarya Babu (IN8663)" userId="ee897db0-e6a2-41ae-a41f-c084c5be599d" providerId="ADAL" clId="{B785B1D3-E89C-49FB-8DC8-2624DE89E2DA}" dt="2025-10-15T07:51:46.746" v="26"/>
        <pc:sldMkLst>
          <pc:docMk/>
          <pc:sldMk cId="3164089191" sldId="256"/>
        </pc:sldMkLst>
        <pc:spChg chg="mod">
          <ac:chgData name="Aishwarya Babu (IN8663)" userId="ee897db0-e6a2-41ae-a41f-c084c5be599d" providerId="ADAL" clId="{B785B1D3-E89C-49FB-8DC8-2624DE89E2DA}" dt="2025-10-15T07:50:30.808" v="22" actId="1076"/>
          <ac:spMkLst>
            <pc:docMk/>
            <pc:sldMk cId="3164089191" sldId="256"/>
            <ac:spMk id="6" creationId="{A4B61046-79F4-BBF2-0DA7-71C8765DF61E}"/>
          </ac:spMkLst>
        </pc:spChg>
        <pc:spChg chg="mod">
          <ac:chgData name="Aishwarya Babu (IN8663)" userId="ee897db0-e6a2-41ae-a41f-c084c5be599d" providerId="ADAL" clId="{B785B1D3-E89C-49FB-8DC8-2624DE89E2DA}" dt="2025-10-15T07:50:14.141" v="20" actId="1076"/>
          <ac:spMkLst>
            <pc:docMk/>
            <pc:sldMk cId="3164089191" sldId="256"/>
            <ac:spMk id="11" creationId="{58B830C7-36F8-3E6F-7DBB-1FE16C643847}"/>
          </ac:spMkLst>
        </pc:spChg>
        <pc:spChg chg="mod">
          <ac:chgData name="Aishwarya Babu (IN8663)" userId="ee897db0-e6a2-41ae-a41f-c084c5be599d" providerId="ADAL" clId="{B785B1D3-E89C-49FB-8DC8-2624DE89E2DA}" dt="2025-10-15T07:49:36.198" v="15" actId="20577"/>
          <ac:spMkLst>
            <pc:docMk/>
            <pc:sldMk cId="3164089191" sldId="256"/>
            <ac:spMk id="12" creationId="{27A905D6-1D25-9917-A85A-C500A74EF5B0}"/>
          </ac:spMkLst>
        </pc:spChg>
        <pc:picChg chg="mod">
          <ac:chgData name="Aishwarya Babu (IN8663)" userId="ee897db0-e6a2-41ae-a41f-c084c5be599d" providerId="ADAL" clId="{B785B1D3-E89C-49FB-8DC8-2624DE89E2DA}" dt="2025-10-15T07:51:46.746" v="26"/>
          <ac:picMkLst>
            <pc:docMk/>
            <pc:sldMk cId="3164089191" sldId="256"/>
            <ac:picMk id="5" creationId="{50DA2DDE-9B34-68FA-EB6B-F9C8E8A37C8A}"/>
          </ac:picMkLst>
        </pc:picChg>
        <pc:cxnChg chg="mod">
          <ac:chgData name="Aishwarya Babu (IN8663)" userId="ee897db0-e6a2-41ae-a41f-c084c5be599d" providerId="ADAL" clId="{B785B1D3-E89C-49FB-8DC8-2624DE89E2DA}" dt="2025-10-15T07:50:24.389" v="21" actId="1076"/>
          <ac:cxnSpMkLst>
            <pc:docMk/>
            <pc:sldMk cId="3164089191" sldId="256"/>
            <ac:cxnSpMk id="9" creationId="{A62291E1-5D5A-A819-FBED-B7C9524A843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AE17-7FBF-5A78-A131-F40DD1D2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1AA7CE-07A7-E02F-E466-3F125472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C526-44A1-72BD-2644-5C5DD2EC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CA49-DD3D-C6A1-880B-373FB126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E456-B871-DEFE-EED2-89A0DD7D9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7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7333-42A2-81EC-E3EC-760120FA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2D83E-1F20-5839-6DBF-559257915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007F1-F510-2CFE-F69F-2597FC1FE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265D6-8953-4263-EB47-ED5FA6CC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1F215-D345-3C22-567C-D06EE7BF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4F25D-73CC-7EE5-5276-109AE784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1780B-D95B-5B6D-F31C-338B676C6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A6CA-6F1B-299A-24D4-6C9EDC25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53144-1F83-5211-D68A-D327F38A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97583-E15F-B42E-E14D-D1AB58A65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C95F2-3E30-2528-6113-F79E6612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1ADA-319D-9EC2-984D-BE5A0B13E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DA691-DAAB-4302-7E2A-DB977F16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DD95-5880-95CF-7CE2-A99A4841D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432D7-B731-0E5E-3C04-2219408B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75CB-0882-331D-11CC-4B28D179E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DD52D-2278-A045-A1F9-67EA70A53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C67E-FFC3-14C0-4B6F-9873B65F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674FA-16A1-883B-4333-01820E0A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3EE33-B31D-426B-CC11-C1EDD98F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9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4CA68-FF57-E9BA-EFFD-7AB158C7B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38FF7-FB2A-1E7E-C9E2-F7AE54A56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63D54-4FAD-BAE0-F0DC-AF3201026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BBF1-F602-FF25-A3E4-445F9E9F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C201-2FC8-8F8E-9FBD-81D8A1A1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C6EAE-3B34-ADB2-CBC6-8FB32EC8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03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F8F9-4E5D-7B17-90D3-B77B2669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B7F95-6DD8-F615-9269-BFBFBED66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ABD28-11EB-E6E0-287F-2EC6F4E3D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B1952-0FBF-BDE9-7421-2E02A8586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97B96-4833-BEEC-AADB-D72A88B2E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1C5FF-AB83-50CA-1477-EF2A1A5FB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5EB802-B978-9D09-A58D-DA341236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9257C-96D6-7C68-9D5A-893A47D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0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0D96-0CC7-9B92-9074-1CD06D3BF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AF6EA-1B8D-C17B-3C5C-F98562A3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E6A48-8788-19C2-1A2B-809B53D5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5BFE8-B6FE-4528-61B4-4D1F1BD5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13A76-09A7-4FEE-A263-4643A604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CC20F-F62C-4884-F304-AC0EBBFF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377E6-D73D-270A-C346-9922EA94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90EF-6A9C-1CCE-AA25-ABAE182E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42B8-6EDF-E724-9197-4CD88E630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12D32-7A18-872A-60A9-DFEC880C0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EACDF3-C40A-C7EF-D9E9-C0198ACB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35E21-DC62-83A2-D7BC-C10AE912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FDF62-2511-0A4C-05B4-44E016100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2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006A9-B879-7D4C-24D9-AAF54DFD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DA3E3-2C4B-4E12-9280-4D66CCF69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0F932-FC01-0EBA-1218-59F03730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F7AFA-39DD-77B5-D1DD-42CF41E1D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56122-93ED-146B-ED24-D4C59C94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BEBE6-80B3-3360-8B0D-2A3616AA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3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A16570-E135-CC0D-5B58-D5AB542C5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7BBF1-B211-3D46-0B14-FA91D6C80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91DF-AA2D-C7CC-722E-16D1F391EF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44836-A455-48F9-BA90-7C9DEF8C08FB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763AE-DACD-F54F-F821-40908FF51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4DAF-6842-113D-922E-5D9FA3946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164A16-39EB-4B73-80EA-C0257FFB4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2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inkedin.com/in/aishwarya-babu111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E5A3-DF9D-BE3B-6DDD-6F2A552A4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7286" y="0"/>
            <a:ext cx="6455229" cy="614787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Aishwarya Babu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09ED2-CAFC-0924-461D-4A542770B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258" y="500983"/>
            <a:ext cx="8792255" cy="64645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Ph: 8383948439 | email: aishwaryababu1199@gmail.com |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LinkedIn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US" sz="2000" dirty="0"/>
          </a:p>
        </p:txBody>
      </p:sp>
      <p:pic>
        <p:nvPicPr>
          <p:cNvPr id="5" name="Picture 4" descr="A close-up of a person&#10;&#10;AI-generated content may be incorrect.">
            <a:extLst>
              <a:ext uri="{FF2B5EF4-FFF2-40B4-BE49-F238E27FC236}">
                <a16:creationId xmlns:a16="http://schemas.microsoft.com/office/drawing/2014/main" id="{50DA2DDE-9B34-68FA-EB6B-F9C8E8A37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81" y="0"/>
            <a:ext cx="3205761" cy="3309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B61046-79F4-BBF2-0DA7-71C8765DF61E}"/>
              </a:ext>
            </a:extLst>
          </p:cNvPr>
          <p:cNvSpPr txBox="1"/>
          <p:nvPr/>
        </p:nvSpPr>
        <p:spPr>
          <a:xfrm>
            <a:off x="145891" y="958219"/>
            <a:ext cx="8411257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under </a:t>
            </a: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LTIMindtree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(Aug 2025 – Oct 2025)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Mentored by domain experts of EUGL Business unit to work on a structured project as part of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LTIMindtree’s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academic collaborative initiative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Knowledge Fabric Setup and Automated Incident Handling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Intern at </a:t>
            </a:r>
            <a:r>
              <a:rPr lang="en-US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Emertxe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(2022-2024)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Hands-On training program on Embedded Systems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Projects: Image Steganography, Car-BlackBox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37B3F-C35F-8F00-B357-059F62C2F4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8333" y="535421"/>
            <a:ext cx="303953" cy="24931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62291E1-5D5A-A819-FBED-B7C9524A843B}"/>
              </a:ext>
            </a:extLst>
          </p:cNvPr>
          <p:cNvCxnSpPr>
            <a:cxnSpLocks/>
          </p:cNvCxnSpPr>
          <p:nvPr/>
        </p:nvCxnSpPr>
        <p:spPr>
          <a:xfrm>
            <a:off x="112259" y="888969"/>
            <a:ext cx="8792254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B830C7-36F8-3E6F-7DBB-1FE16C643847}"/>
              </a:ext>
            </a:extLst>
          </p:cNvPr>
          <p:cNvSpPr txBox="1"/>
          <p:nvPr/>
        </p:nvSpPr>
        <p:spPr>
          <a:xfrm>
            <a:off x="123489" y="3029830"/>
            <a:ext cx="118691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TECHNICAL SKILLS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AI/ML: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LangGraph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RAG Architecture, Prompt Engineering, LLMs, Scikit-learn, DVC, Pandas, NumPy,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MLConcepts</a:t>
            </a: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Machine &amp; Deep Learning, Natural language processing, Large Language Models, GenAI,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AgenticAI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C/CPP, Java, Python, SQL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Platforms: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Microsoft Azure, PostgreSQL,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PowerBI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, Angular,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streamlit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, GIT, DVC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A905D6-1D25-9917-A85A-C500A74EF5B0}"/>
              </a:ext>
            </a:extLst>
          </p:cNvPr>
          <p:cNvSpPr txBox="1"/>
          <p:nvPr/>
        </p:nvSpPr>
        <p:spPr>
          <a:xfrm>
            <a:off x="112258" y="4384047"/>
            <a:ext cx="11869170" cy="2846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Arial Rounded MT Bold" panose="020F0704030504030204" pitchFamily="34" charset="0"/>
              </a:rPr>
              <a:t>PERSONAL PROJECTS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AI Assistive Tool for Visually Impaired – GenAI &amp; CV-powered Aid: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Designed an AI system to assist visually impaired users through scene explanation via image-to-speech using CV and TTS</a:t>
            </a:r>
            <a:endParaRPr lang="en-US" alt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Career Coach AI – GenAI-powered Career Assistant: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Built an NLP-driven assistant using LLMs (OpenAI/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Ollama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),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LangChain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and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LangGraph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to analyze resumes, match jobs and generate personalized interview Q&amp;A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Emotion Detection Pipeline using NLP &amp; ML</a:t>
            </a:r>
            <a:r>
              <a:rPr lang="en-US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Built an end-to-end ML pipeline for emotion classification from social media text using Random Forest</a:t>
            </a:r>
          </a:p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Agentic AI: Personal Assistant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 Bold"/>
                <a:cs typeface="Times New Roman" panose="02020603050405020304" pitchFamily="18" charset="0"/>
                <a:sym typeface="Canva Sans Bold"/>
              </a:rPr>
              <a:t>: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Uses Retrieval-Augmented Generation (RAG), Lang-Graph for workflow management, and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ChromaDB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 as vector storage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Canva Sans Bold"/>
              <a:cs typeface="Times New Roman" panose="02020603050405020304" pitchFamily="18" charset="0"/>
              <a:sym typeface="Canva Sans Bold"/>
            </a:endParaRPr>
          </a:p>
          <a:p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  <a:p>
            <a:endParaRPr lang="en-US" sz="1600" dirty="0">
              <a:solidFill>
                <a:schemeClr val="tx2">
                  <a:lumMod val="75000"/>
                  <a:lumOff val="2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8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1532</TotalTime>
  <Words>263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Rounded MT Bold</vt:lpstr>
      <vt:lpstr>Times New Roman</vt:lpstr>
      <vt:lpstr>Office Theme</vt:lpstr>
      <vt:lpstr>Aishwarya Babu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Babu (IN8663)</dc:creator>
  <cp:lastModifiedBy>Aishwarya Babu (IN8663)</cp:lastModifiedBy>
  <cp:revision>1</cp:revision>
  <dcterms:created xsi:type="dcterms:W3CDTF">2025-10-14T06:19:35Z</dcterms:created>
  <dcterms:modified xsi:type="dcterms:W3CDTF">2025-10-15T07:51:55Z</dcterms:modified>
</cp:coreProperties>
</file>