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altLang="en-GB" dirty="0" sz="2400" lang="en-US"/>
              <a:t>c</a:t>
            </a:r>
            <a:r>
              <a:rPr altLang="en-GB" dirty="0" sz="2400" lang="en-US"/>
              <a:t>.</a:t>
            </a:r>
            <a:r>
              <a:rPr altLang="en-GB" dirty="0" sz="2400" lang="en-US"/>
              <a:t>a</a:t>
            </a:r>
            <a:r>
              <a:rPr altLang="en-GB" dirty="0" sz="2400" lang="en-US"/>
              <a:t>i</a:t>
            </a:r>
            <a:r>
              <a:rPr altLang="en-GB" dirty="0" sz="2400" lang="en-US"/>
              <a:t>s</a:t>
            </a:r>
            <a:r>
              <a:rPr altLang="en-GB" dirty="0" sz="2400" lang="en-US"/>
              <a:t>h</a:t>
            </a:r>
            <a:r>
              <a:rPr altLang="en-GB" dirty="0" sz="2400" lang="en-US"/>
              <a:t>w</a:t>
            </a:r>
            <a:r>
              <a:rPr altLang="en-GB" dirty="0" sz="2400" lang="en-US"/>
              <a:t>a</a:t>
            </a:r>
            <a:r>
              <a:rPr altLang="en-GB" dirty="0" sz="2400" lang="en-US"/>
              <a:t>r</a:t>
            </a:r>
            <a:r>
              <a:rPr altLang="en-GB" dirty="0" sz="2400" lang="en-US"/>
              <a:t>y</a:t>
            </a:r>
            <a:r>
              <a:rPr altLang="en-GB" dirty="0" sz="2400" lang="en-US"/>
              <a:t>a</a:t>
            </a:r>
            <a:endParaRPr altLang="en-US" lang="zh-CN"/>
          </a:p>
          <a:p>
            <a:r>
              <a:rPr dirty="0" sz="2400" lang="en-US"/>
              <a:t>REGISTER NO AND NMID: </a:t>
            </a:r>
            <a:r>
              <a:rPr altLang="en-GB" dirty="0" sz="2400" lang="en-US"/>
              <a:t>2</a:t>
            </a:r>
            <a:r>
              <a:rPr altLang="en-GB" dirty="0" sz="2400" lang="en-US"/>
              <a:t>1</a:t>
            </a:r>
            <a:r>
              <a:rPr altLang="en-GB" dirty="0" sz="2400" lang="en-US"/>
              <a:t>2</a:t>
            </a:r>
            <a:r>
              <a:rPr altLang="en-GB" dirty="0" sz="2400" lang="en-US"/>
              <a:t>4</a:t>
            </a:r>
            <a:r>
              <a:rPr altLang="en-GB" dirty="0" sz="2400" lang="en-US"/>
              <a:t>0</a:t>
            </a:r>
            <a:r>
              <a:rPr altLang="en-GB" dirty="0" sz="2400" lang="en-US"/>
              <a:t>0</a:t>
            </a:r>
            <a:r>
              <a:rPr altLang="en-GB" dirty="0" sz="2400" lang="en-US"/>
              <a:t>6</a:t>
            </a:r>
            <a:r>
              <a:rPr altLang="en-GB" dirty="0" sz="2400" lang="en-US"/>
              <a:t>7</a:t>
            </a:r>
            <a:r>
              <a:rPr altLang="en-GB" dirty="0" sz="2400" lang="en-US"/>
              <a:t>0</a:t>
            </a:r>
            <a:endParaRPr dirty="0" sz="2400" lang="en-US">
              <a:cs typeface="Calibri"/>
            </a:endParaRPr>
          </a:p>
          <a:p>
            <a:r>
              <a:rPr dirty="0" sz="2400" lang="en-US"/>
              <a:t>DEPARTMENT: </a:t>
            </a:r>
            <a:r>
              <a:rPr altLang="en-GB" dirty="0" sz="2400" lang="en-US"/>
              <a:t>B</a:t>
            </a:r>
            <a:r>
              <a:rPr altLang="en-GB" dirty="0" sz="2400" lang="en-US"/>
              <a:t>C</a:t>
            </a:r>
            <a:r>
              <a:rPr altLang="en-GB" dirty="0" sz="2400" lang="en-US"/>
              <a:t>A</a:t>
            </a:r>
            <a:endParaRPr altLang="en-US" lang="zh-CN"/>
          </a:p>
          <a:p>
            <a:r>
              <a:rPr dirty="0" sz="2400" lang="en-US"/>
              <a:t>COLLEGE: </a:t>
            </a:r>
            <a:r>
              <a:rPr altLang="en-GB" dirty="0" sz="2400" lang="en-US"/>
              <a:t>j</a:t>
            </a:r>
            <a:r>
              <a:rPr altLang="en-GB" dirty="0" sz="2400" lang="en-US"/>
              <a:t>a</a:t>
            </a:r>
            <a:r>
              <a:rPr altLang="en-GB" dirty="0" sz="2400" lang="en-US"/>
              <a:t>y</a:t>
            </a:r>
            <a:r>
              <a:rPr altLang="en-GB" dirty="0" sz="2400" lang="en-US"/>
              <a:t>a</a:t>
            </a:r>
            <a:r>
              <a:rPr altLang="en-GB" dirty="0" sz="2400" lang="en-US"/>
              <a:t> </a:t>
            </a:r>
            <a:r>
              <a:rPr altLang="en-GB" dirty="0" sz="2400" lang="en-US"/>
              <a:t>c</a:t>
            </a:r>
            <a:r>
              <a:rPr altLang="en-GB" dirty="0" sz="2400" lang="en-US"/>
              <a:t>o</a:t>
            </a:r>
            <a:r>
              <a:rPr altLang="en-GB" dirty="0" sz="2400" lang="en-US"/>
              <a:t>l</a:t>
            </a:r>
            <a:r>
              <a:rPr altLang="en-GB" dirty="0" sz="2400" lang="en-US"/>
              <a:t>l</a:t>
            </a:r>
            <a:r>
              <a:rPr altLang="en-GB" dirty="0" sz="2400" lang="en-US"/>
              <a:t>ege </a:t>
            </a:r>
            <a:r>
              <a:rPr altLang="en-GB" dirty="0" sz="2400" lang="en-US"/>
              <a:t>of </a:t>
            </a:r>
            <a:r>
              <a:rPr altLang="en-GB" dirty="0" sz="2400" lang="en-US"/>
              <a:t>arts </a:t>
            </a:r>
            <a:r>
              <a:rPr altLang="en-GB" dirty="0" sz="2400" lang="en-US"/>
              <a:t>and </a:t>
            </a:r>
            <a:r>
              <a:rPr altLang="en-GB" dirty="0" sz="2400" lang="en-US"/>
              <a:t>science </a:t>
            </a:r>
            <a:r>
              <a:rPr dirty="0" sz="2400" lang="en-US"/>
              <a:t>/</a:t>
            </a:r>
            <a:endParaRPr altLang="en-US" lang="zh-CN"/>
          </a:p>
          <a:p>
            <a:r>
              <a:rPr altLang="en-GB" dirty="0" sz="2400" lang="en-US"/>
              <a:t> </a:t>
            </a:r>
            <a:r>
              <a:rPr altLang="en-GB" dirty="0" sz="2400" lang="en-US"/>
              <a:t>M</a:t>
            </a:r>
            <a:r>
              <a:rPr altLang="en-GB" dirty="0" sz="2400" lang="en-US"/>
              <a:t>a</a:t>
            </a:r>
            <a:r>
              <a:rPr altLang="en-GB" dirty="0" sz="2400" lang="en-US"/>
              <a:t>d</a:t>
            </a:r>
            <a:r>
              <a:rPr altLang="en-GB" dirty="0" sz="2400" lang="en-US"/>
              <a:t>ras </a:t>
            </a:r>
            <a:r>
              <a:rPr dirty="0" sz="2400" lang="en-US"/>
              <a:t> 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1188953" y="1625089"/>
            <a:ext cx="9910097" cy="11582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54" name=""/>
          <p:cNvPicPr>
            <a:picLocks/>
          </p:cNvPicPr>
          <p:nvPr/>
        </p:nvPicPr>
        <p:blipFill>
          <a:blip xmlns:r="http://schemas.openxmlformats.org/officeDocument/2006/relationships" r:embed="rId2"/>
          <a:stretch>
            <a:fillRect/>
          </a:stretch>
        </p:blipFill>
        <p:spPr>
          <a:xfrm rot="0">
            <a:off x="2965111" y="3042942"/>
            <a:ext cx="7202974" cy="318348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31"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6" name="Rectangle 7"/>
          <p:cNvSpPr/>
          <p:nvPr/>
        </p:nvSpPr>
        <p:spPr>
          <a:xfrm>
            <a:off x="3048000" y="1813173"/>
            <a:ext cx="6096000" cy="31140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2401887" y="982341"/>
            <a:ext cx="5470525" cy="84734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GB">
                <a:solidFill>
                  <a:srgbClr val="000000"/>
                </a:solidFill>
                <a:latin typeface="Calibri"/>
              </a:rPr>
              <a:t>Here’s a short version:
Digital Portfolio Layout
Intro – Name &amp; tagline
About – Short bio &amp; skills
Work – Projects with visuals
Resume – CV/skills summary
Contact – Email &amp; links
👉 Keep it clean, simple, and easy to navigate.
Want me to make this even shorter, like a one-line summary?</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723901"/>
          </a:xfrm>
        </p:spPr>
        <p:txBody>
          <a:bodyPr/>
          <a:p>
            <a:r>
              <a:rPr dirty="0" lang="en-IN"/>
              <a:t>FEATURES AND FUNCTIONALITY</a:t>
            </a:r>
          </a:p>
        </p:txBody>
      </p:sp>
      <p:sp>
        <p:nvSpPr>
          <p:cNvPr id="1048609"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2025-09-10T07:35:18Z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8a016b3749c14e01bc1d12a81969a3e2</vt:lpwstr>
  </property>
</Properties>
</file>