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18" r:id="rId6"/>
    <p:sldId id="323" r:id="rId7"/>
    <p:sldId id="324" r:id="rId8"/>
    <p:sldId id="325" r:id="rId9"/>
    <p:sldId id="333" r:id="rId10"/>
    <p:sldId id="339" r:id="rId11"/>
    <p:sldId id="341" r:id="rId12"/>
    <p:sldId id="342" r:id="rId13"/>
    <p:sldId id="326" r:id="rId14"/>
    <p:sldId id="343" r:id="rId15"/>
    <p:sldId id="344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852" y="1323359"/>
            <a:ext cx="9770735" cy="525308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/>
              <a:t>IMAGE CAPTION GENERATOR USING RESNET AND LSTM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                  AISHWARYA DEVI</a:t>
            </a:r>
            <a:br>
              <a:rPr lang="en-US" sz="2800" dirty="0"/>
            </a:br>
            <a:r>
              <a:rPr lang="en-US" sz="2800" dirty="0"/>
              <a:t>                                                         2021503501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0"/>
    </mc:Choice>
    <mc:Fallback xmlns="">
      <p:transition spd="slow" advTm="73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ALGORITHM AND DEPLOYMENT: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74451"/>
            <a:ext cx="10044168" cy="46691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Training: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Compile the final model using categorical cross-entropy loss and the RMSprop optimizer. 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Train the model using both the image features and corresponding captions. The model learns to generate captions for images by minimizing the cross-entropy loss between the predicted and actual captions.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During training, monitor the accuracy metric to assess the model's performance.</a:t>
            </a:r>
          </a:p>
          <a:p>
            <a:endParaRPr lang="en-US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Deployment: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The trained model and associated code are deployed into a Github repository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Instructions for executing the file and setting up the environment are included in the README file</a:t>
            </a: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"/>
    </mc:Choice>
    <mc:Fallback xmlns="">
      <p:transition spd="slow" advTm="403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RESULTS: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EF9958-3ED1-B090-FD87-2D9D03C5B88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92675" y="1161129"/>
            <a:ext cx="3741238" cy="2622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DA178-9C16-EF1D-2F0D-3D1043A0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61129"/>
            <a:ext cx="3660741" cy="2629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F9E42-187B-8E64-349B-9193B4BF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304" y="4059618"/>
            <a:ext cx="3330637" cy="25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"/>
    </mc:Choice>
    <mc:Fallback xmlns="">
      <p:transition spd="slow" advTm="4033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74451"/>
            <a:ext cx="10044168" cy="46691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	The project has achieved its goal of developing an image caption generator by combining ResNet for image feature extraction with LSTM for caption generation. Through the implementation of a deep learning architecture and meticulous data preparation, the model successfully learned to generate meaningful captions for diverse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"/>
    </mc:Choice>
    <mc:Fallback xmlns="">
      <p:transition spd="slow" advTm="403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31" y="1568748"/>
            <a:ext cx="7353993" cy="3005835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1"/>
    </mc:Choice>
    <mc:Fallback xmlns="">
      <p:transition spd="slow" advTm="105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1824138"/>
            <a:ext cx="9150675" cy="411946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The project aims to develop an image caption generator using deep learning techniques, specifically by combining a convolutional neural network (CNN) for image feature extraction (ResNet) with a recurrent neural network (RNN) such as Long Short-Term Memory (LSTM) for generating captions using Flickr8k dataset. Flickr8k dataset contains 8096 images with corresponding captions for each image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71"/>
    </mc:Choice>
    <mc:Fallback xmlns="">
      <p:transition spd="slow" advTm="273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PROPOSED 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98017"/>
            <a:ext cx="10311050" cy="510278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/>
              <a:t>ResNet (Image Feature Extraction):</a:t>
            </a:r>
          </a:p>
          <a:p>
            <a:r>
              <a:rPr lang="en-US"/>
              <a:t>Utilize a pre-trained ResNet model to extract features from images. The ResNet model is typically pre-trained on large image datasets like ImageNet, enabling it to capture high-level features from images effectively.</a:t>
            </a:r>
          </a:p>
          <a:p>
            <a:r>
              <a:rPr lang="en-US"/>
              <a:t>Pass the image features through a Dense layer to reduce the dimensionality of the features to a desired embedding length, which serves as the input to the caption generation model.</a:t>
            </a:r>
          </a:p>
          <a:p>
            <a:r>
              <a:rPr lang="en-US"/>
              <a:t>Repeat the vector to match the maximum sequence length (MAX_LEN) of captions, ensuring compatibility with the caption generation model.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87"/>
    </mc:Choice>
    <mc:Fallback xmlns="">
      <p:transition spd="slow" advTm="334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PROPOSED 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98017"/>
            <a:ext cx="9789644" cy="522533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000" b="1"/>
              <a:t>LSTM (Caption Generation):</a:t>
            </a:r>
          </a:p>
          <a:p>
            <a:r>
              <a:rPr lang="en-US" sz="2000"/>
              <a:t>Build a sequential model for caption generation. The input to this model is a sequence of word indices representing the captions.</a:t>
            </a:r>
          </a:p>
          <a:p>
            <a:r>
              <a:rPr lang="en-US" sz="2000"/>
              <a:t>Start with an Embedding layer, which maps each word index to a dense vector representation.</a:t>
            </a:r>
          </a:p>
          <a:p>
            <a:r>
              <a:rPr lang="en-US" sz="2000"/>
              <a:t>Feed the embedded sequences into an LSTM layer with 256 units. This LSTM layer processes the sequential information from the captions.</a:t>
            </a:r>
          </a:p>
          <a:p>
            <a:r>
              <a:rPr lang="en-US" sz="2000"/>
              <a:t>To generate output for each time step, apply a TimeDistributed Dense layer to transform the LSTM outputs into the desired embedding length.</a:t>
            </a: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2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06"/>
    </mc:Choice>
    <mc:Fallback xmlns="">
      <p:transition spd="slow" advTm="368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PROPOSED 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98017"/>
            <a:ext cx="9789644" cy="522533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Combining Image and Caption Models:</a:t>
            </a:r>
            <a:endParaRPr lang="en-US">
              <a:solidFill>
                <a:srgbClr val="273239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Concatenate the outputs of the ResNet model and the LSTM-based caption model to merge the information from image features and sequential captions.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Pass this concatenated output through two LSTM layers: the first with 128 units and the second with 512 units, both returning sequences.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Finally, feed the output through a Dense layer with softmax activation to produce the probability distribution over the vocabulary for generating the next word in the caption.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42"/>
    </mc:Choice>
    <mc:Fallback xmlns="">
      <p:transition spd="slow" advTm="430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SYSTEM APPROACH: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1771" y="1274450"/>
            <a:ext cx="10089248" cy="547514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Hardware requirements: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1. </a:t>
            </a: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CPU: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	A multi-core CPU is recommended for preprocessing the data, training the model, and performing inference.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2. </a:t>
            </a: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Memory (RAM):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	Sufficient RAM of atleast 8GB is crucial for loading and processing large datasets, storing model parameters, and performing computations during training and inference.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3. </a:t>
            </a: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Internet Connection:</a:t>
            </a:r>
          </a:p>
          <a:p>
            <a:pPr marL="0" indent="0">
              <a:buNone/>
            </a:pP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	An internet connection is required primarily for downloading datasets, pre-trained models, and possibly additional libraries or packages.The speed of the internet connection will affect the time it takes to download large files, such as pre-trained models or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7"/>
    </mc:Choice>
    <mc:Fallback xmlns="">
      <p:transition spd="slow" advTm="362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SYSTEM APPROACH: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1771" y="1274450"/>
            <a:ext cx="10089248" cy="547514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Software requirements:</a:t>
            </a:r>
          </a:p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1. Python: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This project uses python programming language. The recommended version for this project is Python 3.x (e.g., Python 3.7 or higher).</a:t>
            </a:r>
          </a:p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2. Google Colab: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Google Colab provides a cloud-based Python development environment with free access to GPUs.</a:t>
            </a:r>
          </a:p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3. Libraries:</a:t>
            </a:r>
          </a:p>
          <a:p>
            <a:pPr lvl="1"/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NumPy: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For numerical computing and array operations.</a:t>
            </a:r>
          </a:p>
          <a:p>
            <a:pPr lvl="1"/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Pandas: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For data manipulation and analysis.</a:t>
            </a:r>
          </a:p>
          <a:p>
            <a:pPr lvl="1"/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Matplotlib: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For data visualization and plotting.</a:t>
            </a:r>
          </a:p>
          <a:p>
            <a:pPr lvl="1"/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OpenCV (cv2):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For image processing and computer vision tasks.</a:t>
            </a:r>
          </a:p>
          <a:p>
            <a:pPr lvl="1"/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TensorFlow: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Deep learning framework for building and training neural networks.</a:t>
            </a:r>
          </a:p>
          <a:p>
            <a:pPr lvl="1"/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TQDM: </a:t>
            </a:r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For displaying progress bars during iterations.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7"/>
    </mc:Choice>
    <mc:Fallback xmlns="">
      <p:transition spd="slow" advTm="362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ALGORITHM AND DEPLOYMENT: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74451"/>
            <a:ext cx="10398745" cy="46691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Data preparation: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Download the dataset from flickr8k dataset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Load the images and captions separately from the dataset.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Preprocessing likely involves tasks such as lowercase conversion, punctuation removal, and tokenization.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The resulting dictionary contains image names as keys and lists of preprocessed captions as values.</a:t>
            </a: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1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"/>
    </mc:Choice>
    <mc:Fallback xmlns="">
      <p:transition spd="slow" advTm="4033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08408"/>
            <a:ext cx="9150675" cy="1427585"/>
          </a:xfrm>
        </p:spPr>
        <p:txBody>
          <a:bodyPr/>
          <a:lstStyle/>
          <a:p>
            <a:r>
              <a:rPr lang="en-US"/>
              <a:t>ALGORITHM AND DEPLOYMENT: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1274451"/>
            <a:ext cx="9290023" cy="46691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Resnet50: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Design the ResNet50 model using TensorFlow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The pre-trained ResNet model extracts features from each image.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Features are stored in a dictionary with image names as keys.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The process is limited to a specified number of images to prevent memory overload.</a:t>
            </a:r>
          </a:p>
          <a:p>
            <a:pPr marL="0" indent="0">
              <a:buNone/>
            </a:pPr>
            <a:endParaRPr lang="en-US" b="1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273239"/>
                </a:solidFill>
                <a:ea typeface="+mn-lt"/>
                <a:cs typeface="+mn-lt"/>
              </a:rPr>
              <a:t>LSTM:</a:t>
            </a:r>
          </a:p>
          <a:p>
            <a:r>
              <a:rPr lang="en-US">
                <a:solidFill>
                  <a:srgbClr val="273239"/>
                </a:solidFill>
                <a:ea typeface="+mn-lt"/>
                <a:cs typeface="+mn-lt"/>
              </a:rPr>
              <a:t>Design the LSTM model using TensorFlow</a:t>
            </a:r>
          </a:p>
          <a:p>
            <a:r>
              <a:rPr lang="en-US" sz="2000"/>
              <a:t>The input to this model is a sequence of word indices representing the captions.</a:t>
            </a:r>
          </a:p>
          <a:p>
            <a:r>
              <a:rPr lang="en-US" sz="2000"/>
              <a:t>LSTM layer processes the sequential information from the captions.</a:t>
            </a: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273239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"/>
    </mc:Choice>
    <mc:Fallback xmlns="">
      <p:transition spd="slow" advTm="40334"/>
    </mc:Fallback>
  </mc:AlternateContent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895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Custom</vt:lpstr>
      <vt:lpstr>IMAGE CAPTION GENERATOR USING RESNET AND LSTM                    AISHWARYA DEVI                                                          2021503501</vt:lpstr>
      <vt:lpstr>PROBLEM STATEMENT:</vt:lpstr>
      <vt:lpstr>PROPOSED SOLUTION:</vt:lpstr>
      <vt:lpstr>PROPOSED SOLUTION:</vt:lpstr>
      <vt:lpstr>PROPOSED SOLUTION:</vt:lpstr>
      <vt:lpstr>SYSTEM APPROACH:</vt:lpstr>
      <vt:lpstr>SYSTEM APPROACH:</vt:lpstr>
      <vt:lpstr>ALGORITHM AND DEPLOYMENT:</vt:lpstr>
      <vt:lpstr>ALGORITHM AND DEPLOYMENT:</vt:lpstr>
      <vt:lpstr>ALGORITHM AND DEPLOYMENT:</vt:lpstr>
      <vt:lpstr>RESULTS:</vt:lpstr>
      <vt:lpstr>CONCLUSION: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AISHWARYA DEVI</dc:creator>
  <cp:lastModifiedBy>AISHWARYA DEVI R</cp:lastModifiedBy>
  <cp:revision>98</cp:revision>
  <dcterms:created xsi:type="dcterms:W3CDTF">2024-04-15T07:16:53Z</dcterms:created>
  <dcterms:modified xsi:type="dcterms:W3CDTF">2024-04-27T10:55:44Z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