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261" r:id="rId6"/>
    <p:sldId id="267" r:id="rId7"/>
    <p:sldId id="275" r:id="rId8"/>
    <p:sldId id="276" r:id="rId9"/>
    <p:sldId id="277" r:id="rId10"/>
    <p:sldId id="268" r:id="rId11"/>
    <p:sldId id="269" r:id="rId12"/>
    <p:sldId id="270" r:id="rId13"/>
    <p:sldId id="271" r:id="rId14"/>
    <p:sldId id="272" r:id="rId15"/>
    <p:sldId id="273" r:id="rId16"/>
    <p:sldId id="274" r:id="rId17"/>
    <p:sldId id="262" r:id="rId18"/>
    <p:sldId id="263" r:id="rId19"/>
    <p:sldId id="264" r:id="rId20"/>
    <p:sldId id="265" r:id="rId21"/>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3" d="100"/>
          <a:sy n="83" d="100"/>
        </p:scale>
        <p:origin x="-1104" y="-5"/>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320" cy="5342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en-IN" sz="1400" b="0" i="0" u="none" strike="noStrike" kern="1200">
              <a:ln>
                <a:noFill/>
              </a:ln>
              <a:latin typeface="Liberation Sans" pitchFamily="18"/>
              <a:ea typeface="Droid Sans Fallback" pitchFamily="2"/>
              <a:cs typeface="FreeSans" pitchFamily="2"/>
            </a:endParaRPr>
          </a:p>
        </p:txBody>
      </p:sp>
      <p:sp>
        <p:nvSpPr>
          <p:cNvPr id="3" name="Date Placeholder 2"/>
          <p:cNvSpPr txBox="1">
            <a:spLocks noGrp="1"/>
          </p:cNvSpPr>
          <p:nvPr>
            <p:ph type="dt" sz="quarter" idx="1"/>
          </p:nvPr>
        </p:nvSpPr>
        <p:spPr>
          <a:xfrm>
            <a:off x="4279320" y="0"/>
            <a:ext cx="3280320" cy="53424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endParaRPr lang="en-IN" sz="1400" b="0" i="0" u="none" strike="noStrike" kern="1200">
              <a:ln>
                <a:noFill/>
              </a:ln>
              <a:latin typeface="Liberation Sans" pitchFamily="18"/>
              <a:ea typeface="Droid Sans Fallback" pitchFamily="2"/>
              <a:cs typeface="FreeSans" pitchFamily="2"/>
            </a:endParaRPr>
          </a:p>
        </p:txBody>
      </p:sp>
      <p:sp>
        <p:nvSpPr>
          <p:cNvPr id="4" name="Footer Placeholder 3"/>
          <p:cNvSpPr txBox="1">
            <a:spLocks noGrp="1"/>
          </p:cNvSpPr>
          <p:nvPr>
            <p:ph type="ftr" sz="quarter" idx="2"/>
          </p:nvPr>
        </p:nvSpPr>
        <p:spPr>
          <a:xfrm>
            <a:off x="0" y="10157400"/>
            <a:ext cx="3280320" cy="53424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en-IN" sz="1400" b="0" i="0" u="none" strike="noStrike" kern="1200">
              <a:ln>
                <a:noFill/>
              </a:ln>
              <a:latin typeface="Liberation Sans" pitchFamily="18"/>
              <a:ea typeface="Droid Sans Fallback" pitchFamily="2"/>
              <a:cs typeface="FreeSans" pitchFamily="2"/>
            </a:endParaRPr>
          </a:p>
        </p:txBody>
      </p:sp>
      <p:sp>
        <p:nvSpPr>
          <p:cNvPr id="5" name="Slide Number Placeholder 4"/>
          <p:cNvSpPr txBox="1">
            <a:spLocks noGrp="1"/>
          </p:cNvSpPr>
          <p:nvPr>
            <p:ph type="sldNum" sz="quarter" idx="3"/>
          </p:nvPr>
        </p:nvSpPr>
        <p:spPr>
          <a:xfrm>
            <a:off x="4279320" y="10157400"/>
            <a:ext cx="3280320" cy="53424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9D0E0157-A4F4-47BD-A815-37961BBB6AF4}" type="slidenum">
              <a:t>‹#›</a:t>
            </a:fld>
            <a:endParaRPr lang="en-IN" sz="1400" b="0" i="0" u="none" strike="noStrike" kern="1200">
              <a:ln>
                <a:noFill/>
              </a:ln>
              <a:latin typeface="Liberation Sans" pitchFamily="18"/>
              <a:ea typeface="Droid Sans Fallback" pitchFamily="2"/>
              <a:cs typeface="FreeSans" pitchFamily="2"/>
            </a:endParaRPr>
          </a:p>
        </p:txBody>
      </p:sp>
    </p:spTree>
    <p:extLst>
      <p:ext uri="{BB962C8B-B14F-4D97-AF65-F5344CB8AC3E}">
        <p14:creationId xmlns:p14="http://schemas.microsoft.com/office/powerpoint/2010/main" val="1639140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600"/>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320" cy="534240"/>
          </a:xfrm>
          <a:prstGeom prst="rect">
            <a:avLst/>
          </a:prstGeom>
          <a:noFill/>
          <a:ln>
            <a:noFill/>
          </a:ln>
        </p:spPr>
        <p:txBody>
          <a:bodyPr lIns="0" tIns="0" rIns="0" bIns="0" anchorCtr="0"/>
          <a:lstStyle>
            <a:lvl1pPr lvl="0"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5" name="Date Placeholder 4"/>
          <p:cNvSpPr txBox="1">
            <a:spLocks noGrp="1"/>
          </p:cNvSpPr>
          <p:nvPr>
            <p:ph type="dt" idx="1"/>
          </p:nvPr>
        </p:nvSpPr>
        <p:spPr>
          <a:xfrm>
            <a:off x="4279320" y="0"/>
            <a:ext cx="3280320" cy="534240"/>
          </a:xfrm>
          <a:prstGeom prst="rect">
            <a:avLst/>
          </a:prstGeom>
          <a:noFill/>
          <a:ln>
            <a:noFill/>
          </a:ln>
        </p:spPr>
        <p:txBody>
          <a:bodyPr lIns="0" tIns="0" rIns="0" bIns="0" anchorCtr="0"/>
          <a:lstStyle>
            <a:lvl1pPr lvl="0" algn="r"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6" name="Footer Placeholder 5"/>
          <p:cNvSpPr txBox="1">
            <a:spLocks noGrp="1"/>
          </p:cNvSpPr>
          <p:nvPr>
            <p:ph type="ftr" sz="quarter" idx="4"/>
          </p:nvPr>
        </p:nvSpPr>
        <p:spPr>
          <a:xfrm>
            <a:off x="0" y="10157400"/>
            <a:ext cx="3280320" cy="534240"/>
          </a:xfrm>
          <a:prstGeom prst="rect">
            <a:avLst/>
          </a:prstGeom>
          <a:noFill/>
          <a:ln>
            <a:noFill/>
          </a:ln>
        </p:spPr>
        <p:txBody>
          <a:bodyPr lIns="0" tIns="0" rIns="0" bIns="0" anchor="b" anchorCtr="0"/>
          <a:lstStyle>
            <a:lvl1pPr lvl="0"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7" name="Slide Number Placeholder 6"/>
          <p:cNvSpPr txBox="1">
            <a:spLocks noGrp="1"/>
          </p:cNvSpPr>
          <p:nvPr>
            <p:ph type="sldNum" sz="quarter" idx="5"/>
          </p:nvPr>
        </p:nvSpPr>
        <p:spPr>
          <a:xfrm>
            <a:off x="4279320" y="10157400"/>
            <a:ext cx="3280320" cy="534240"/>
          </a:xfrm>
          <a:prstGeom prst="rect">
            <a:avLst/>
          </a:prstGeom>
          <a:noFill/>
          <a:ln>
            <a:noFill/>
          </a:ln>
        </p:spPr>
        <p:txBody>
          <a:bodyPr lIns="0" tIns="0" rIns="0" bIns="0" anchor="b" anchorCtr="0"/>
          <a:lstStyle>
            <a:lvl1pPr lvl="0" algn="r" rtl="0" hangingPunct="0">
              <a:buNone/>
              <a:tabLst/>
              <a:defRPr lang="en-IN" sz="1400" kern="1200">
                <a:latin typeface="Liberation Serif" pitchFamily="18"/>
                <a:ea typeface="DejaVu Sans" pitchFamily="2"/>
                <a:cs typeface="DejaVu Sans" pitchFamily="2"/>
              </a:defRPr>
            </a:lvl1pPr>
          </a:lstStyle>
          <a:p>
            <a:pPr lvl="0"/>
            <a:fld id="{FA112461-1A32-4A33-8C2B-6B7D836E7F52}" type="slidenum">
              <a:t>‹#›</a:t>
            </a:fld>
            <a:endParaRPr lang="en-IN"/>
          </a:p>
        </p:txBody>
      </p:sp>
    </p:spTree>
    <p:extLst>
      <p:ext uri="{BB962C8B-B14F-4D97-AF65-F5344CB8AC3E}">
        <p14:creationId xmlns:p14="http://schemas.microsoft.com/office/powerpoint/2010/main" val="219791107"/>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894130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300038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294637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B38642D1-68F5-4816-9F47-1A5E23648CF5}" type="slidenum">
              <a:t>‹#›</a:t>
            </a:fld>
            <a:endParaRPr lang="en-IN"/>
          </a:p>
        </p:txBody>
      </p:sp>
    </p:spTree>
    <p:extLst>
      <p:ext uri="{BB962C8B-B14F-4D97-AF65-F5344CB8AC3E}">
        <p14:creationId xmlns:p14="http://schemas.microsoft.com/office/powerpoint/2010/main" val="2329003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DA6293F1-52EC-4DD4-9D1D-BECE628BF6B2}" type="slidenum">
              <a:t>‹#›</a:t>
            </a:fld>
            <a:endParaRPr lang="en-IN"/>
          </a:p>
        </p:txBody>
      </p:sp>
    </p:spTree>
    <p:extLst>
      <p:ext uri="{BB962C8B-B14F-4D97-AF65-F5344CB8AC3E}">
        <p14:creationId xmlns:p14="http://schemas.microsoft.com/office/powerpoint/2010/main" val="185923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E79E1613-BB5C-41B3-95B3-DD5E51393D5A}" type="slidenum">
              <a:t>‹#›</a:t>
            </a:fld>
            <a:endParaRPr lang="en-IN"/>
          </a:p>
        </p:txBody>
      </p:sp>
    </p:spTree>
    <p:extLst>
      <p:ext uri="{BB962C8B-B14F-4D97-AF65-F5344CB8AC3E}">
        <p14:creationId xmlns:p14="http://schemas.microsoft.com/office/powerpoint/2010/main" val="1284249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0BE8467E-5787-4945-A073-464AD4208675}" type="slidenum">
              <a:t>‹#›</a:t>
            </a:fld>
            <a:endParaRPr lang="en-IN"/>
          </a:p>
        </p:txBody>
      </p:sp>
    </p:spTree>
    <p:extLst>
      <p:ext uri="{BB962C8B-B14F-4D97-AF65-F5344CB8AC3E}">
        <p14:creationId xmlns:p14="http://schemas.microsoft.com/office/powerpoint/2010/main" val="370447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B224005E-0B88-46E7-A961-4F8BC88F111E}" type="slidenum">
              <a:t>‹#›</a:t>
            </a:fld>
            <a:endParaRPr lang="en-IN"/>
          </a:p>
        </p:txBody>
      </p:sp>
    </p:spTree>
    <p:extLst>
      <p:ext uri="{BB962C8B-B14F-4D97-AF65-F5344CB8AC3E}">
        <p14:creationId xmlns:p14="http://schemas.microsoft.com/office/powerpoint/2010/main" val="386556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9287"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4925" y="1768475"/>
            <a:ext cx="44608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3BD47B90-CD8F-4EAC-B119-3B6678BAB6EA}" type="slidenum">
              <a:t>‹#›</a:t>
            </a:fld>
            <a:endParaRPr lang="en-IN"/>
          </a:p>
        </p:txBody>
      </p:sp>
    </p:spTree>
    <p:extLst>
      <p:ext uri="{BB962C8B-B14F-4D97-AF65-F5344CB8AC3E}">
        <p14:creationId xmlns:p14="http://schemas.microsoft.com/office/powerpoint/2010/main" val="3939743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868E1C4A-89A7-4FCA-82F6-C0FC8BA7B5B1}" type="slidenum">
              <a:t>‹#›</a:t>
            </a:fld>
            <a:endParaRPr lang="en-IN"/>
          </a:p>
        </p:txBody>
      </p:sp>
    </p:spTree>
    <p:extLst>
      <p:ext uri="{BB962C8B-B14F-4D97-AF65-F5344CB8AC3E}">
        <p14:creationId xmlns:p14="http://schemas.microsoft.com/office/powerpoint/2010/main" val="1557912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F2307788-C0F7-4A21-8678-DCB97944C097}" type="slidenum">
              <a:t>‹#›</a:t>
            </a:fld>
            <a:endParaRPr lang="en-IN"/>
          </a:p>
        </p:txBody>
      </p:sp>
    </p:spTree>
    <p:extLst>
      <p:ext uri="{BB962C8B-B14F-4D97-AF65-F5344CB8AC3E}">
        <p14:creationId xmlns:p14="http://schemas.microsoft.com/office/powerpoint/2010/main" val="196732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IN"/>
          </a:p>
        </p:txBody>
      </p:sp>
      <p:sp>
        <p:nvSpPr>
          <p:cNvPr id="3" name="Footer Placeholder 2"/>
          <p:cNvSpPr>
            <a:spLocks noGrp="1"/>
          </p:cNvSpPr>
          <p:nvPr>
            <p:ph type="ftr" sz="quarter" idx="11"/>
          </p:nvPr>
        </p:nvSpPr>
        <p:spPr/>
        <p:txBody>
          <a:bodyPr/>
          <a:lstStyle/>
          <a:p>
            <a:pPr lvl="0"/>
            <a:endParaRPr lang="en-IN"/>
          </a:p>
        </p:txBody>
      </p:sp>
      <p:sp>
        <p:nvSpPr>
          <p:cNvPr id="4" name="Slide Number Placeholder 3"/>
          <p:cNvSpPr>
            <a:spLocks noGrp="1"/>
          </p:cNvSpPr>
          <p:nvPr>
            <p:ph type="sldNum" sz="quarter" idx="12"/>
          </p:nvPr>
        </p:nvSpPr>
        <p:spPr/>
        <p:txBody>
          <a:bodyPr/>
          <a:lstStyle/>
          <a:p>
            <a:pPr lvl="0"/>
            <a:fld id="{E6C5ADC7-BBA0-4285-B671-7F39F5161E21}" type="slidenum">
              <a:t>‹#›</a:t>
            </a:fld>
            <a:endParaRPr lang="en-IN"/>
          </a:p>
        </p:txBody>
      </p:sp>
    </p:spTree>
    <p:extLst>
      <p:ext uri="{BB962C8B-B14F-4D97-AF65-F5344CB8AC3E}">
        <p14:creationId xmlns:p14="http://schemas.microsoft.com/office/powerpoint/2010/main" val="2596852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9C9312E1-0D13-4E93-8B71-88E4341556B5}" type="slidenum">
              <a:t>‹#›</a:t>
            </a:fld>
            <a:endParaRPr lang="en-IN"/>
          </a:p>
        </p:txBody>
      </p:sp>
    </p:spTree>
    <p:extLst>
      <p:ext uri="{BB962C8B-B14F-4D97-AF65-F5344CB8AC3E}">
        <p14:creationId xmlns:p14="http://schemas.microsoft.com/office/powerpoint/2010/main" val="402942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6455D3C4-414F-46AF-AE10-9E27012ABE40}" type="slidenum">
              <a:t>‹#›</a:t>
            </a:fld>
            <a:endParaRPr lang="en-IN"/>
          </a:p>
        </p:txBody>
      </p:sp>
    </p:spTree>
    <p:extLst>
      <p:ext uri="{BB962C8B-B14F-4D97-AF65-F5344CB8AC3E}">
        <p14:creationId xmlns:p14="http://schemas.microsoft.com/office/powerpoint/2010/main" val="1583377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IN"/>
          </a:p>
        </p:txBody>
      </p:sp>
      <p:sp>
        <p:nvSpPr>
          <p:cNvPr id="3" name="Text Placeholder 2"/>
          <p:cNvSpPr txBox="1">
            <a:spLocks noGrp="1"/>
          </p:cNvSpPr>
          <p:nvPr>
            <p:ph type="body" idx="1"/>
          </p:nvPr>
        </p:nvSpPr>
        <p:spPr>
          <a:xfrm>
            <a:off x="503999" y="1769040"/>
            <a:ext cx="9071640" cy="438408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IN" sz="3200" b="0" i="0" u="none" strike="noStrike" kern="1200">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IN" sz="3200" b="0" i="0" u="none" strike="noStrike" kern="1200">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IN" sz="2800" b="0" i="0" u="none" strike="noStrike" kern="1200">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IN" sz="2400" b="0" i="0" u="none" strike="noStrike" kern="1200">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IN" sz="2000" b="0" i="0" u="none" strike="noStrike" kern="1200">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lstStyle>
            <a:lvl1pPr lvl="0"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lstStyle>
            <a:lvl1pPr lvl="0" algn="ctr"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6" name="Slide Number Placeholder 5"/>
          <p:cNvSpPr txBox="1">
            <a:spLocks noGrp="1"/>
          </p:cNvSpPr>
          <p:nvPr>
            <p:ph type="sldNum" sz="quarter" idx="4"/>
          </p:nvPr>
        </p:nvSpPr>
        <p:spPr>
          <a:xfrm>
            <a:off x="7227000" y="6887160"/>
            <a:ext cx="2348280" cy="521280"/>
          </a:xfrm>
          <a:prstGeom prst="rect">
            <a:avLst/>
          </a:prstGeom>
          <a:noFill/>
          <a:ln>
            <a:noFill/>
          </a:ln>
        </p:spPr>
        <p:txBody>
          <a:bodyPr lIns="0" tIns="0" rIns="0" bIns="0" anchorCtr="0"/>
          <a:lstStyle>
            <a:lvl1pPr lvl="0" algn="r" rtl="0" hangingPunct="0">
              <a:buNone/>
              <a:tabLst/>
              <a:defRPr lang="en-IN" sz="1400" kern="1200">
                <a:latin typeface="Liberation Serif" pitchFamily="18"/>
                <a:ea typeface="DejaVu Sans" pitchFamily="2"/>
                <a:cs typeface="DejaVu Sans" pitchFamily="2"/>
              </a:defRPr>
            </a:lvl1pPr>
          </a:lstStyle>
          <a:p>
            <a:pPr lvl="0"/>
            <a:fld id="{8F4EDBF3-D0FD-418E-B3F8-7C95C21BFA03}" type="slidenum">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IN" sz="4400" b="0" i="0" u="none" strike="noStrike" kern="1200">
          <a:ln>
            <a:noFill/>
          </a:ln>
          <a:latin typeface="Liberation Sans" pitchFamily="18"/>
        </a:defRPr>
      </a:lvl1pPr>
    </p:titleStyle>
    <p:bodyStyle>
      <a:lvl1pPr rtl="0" hangingPunct="0">
        <a:spcBef>
          <a:spcPts val="0"/>
        </a:spcBef>
        <a:spcAft>
          <a:spcPts val="1417"/>
        </a:spcAft>
        <a:tabLst/>
        <a:defRPr lang="en-IN" sz="3200" b="0" i="0" u="none" strike="noStrike" kern="1200">
          <a:ln>
            <a:noFill/>
          </a:ln>
          <a:latin typeface="Liberation Sans" pitchFamily="18"/>
        </a:defRPr>
      </a:lvl1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hyperlink" Target="http://www.greeksforgreeks.com/" TargetMode="External"/><Relationship Id="rId4" Type="http://schemas.openxmlformats.org/officeDocument/2006/relationships/hyperlink" Target="http://www.youtube.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6560" y="2027237"/>
            <a:ext cx="9071640" cy="1655999"/>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sz="3600" dirty="0">
                <a:solidFill>
                  <a:srgbClr val="C00000"/>
                </a:solidFill>
                <a:effectLst>
                  <a:outerShdw dist="17961" dir="2700000">
                    <a:scrgbClr r="0" g="0" b="0"/>
                  </a:outerShdw>
                </a:effectLst>
                <a:latin typeface="Impact" pitchFamily="34" charset="0"/>
              </a:rPr>
              <a:t>PIRENS INSTITUTE OF BUSINESS MANAGEMENT AND ADMINSTRATION (IBMA)</a:t>
            </a:r>
          </a:p>
        </p:txBody>
      </p:sp>
      <p:sp>
        <p:nvSpPr>
          <p:cNvPr id="3" name="Subtitle 2"/>
          <p:cNvSpPr txBox="1">
            <a:spLocks noGrp="1"/>
          </p:cNvSpPr>
          <p:nvPr>
            <p:ph type="subTitle" idx="4294967295"/>
          </p:nvPr>
        </p:nvSpPr>
        <p:spPr>
          <a:xfrm>
            <a:off x="466560" y="4237037"/>
            <a:ext cx="9071640" cy="25146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None/>
            </a:pPr>
            <a:r>
              <a:rPr lang="en-IN" dirty="0">
                <a:latin typeface="Impact" pitchFamily="34" charset="0"/>
              </a:rPr>
              <a:t>ROLL NO :</a:t>
            </a:r>
            <a:r>
              <a:rPr lang="en-IN" dirty="0" smtClean="0">
                <a:latin typeface="Impact" pitchFamily="34" charset="0"/>
              </a:rPr>
              <a:t>25476</a:t>
            </a:r>
            <a:endParaRPr lang="en-IN" dirty="0">
              <a:latin typeface="Impact" pitchFamily="34" charset="0"/>
            </a:endParaRPr>
          </a:p>
          <a:p>
            <a:pPr marL="0" indent="0" algn="l">
              <a:buNone/>
            </a:pPr>
            <a:r>
              <a:rPr lang="en-IN" dirty="0">
                <a:latin typeface="Impact" pitchFamily="34" charset="0"/>
              </a:rPr>
              <a:t>Project Title :Courier </a:t>
            </a:r>
            <a:r>
              <a:rPr lang="en-US" dirty="0">
                <a:latin typeface="Impact" pitchFamily="34" charset="0"/>
              </a:rPr>
              <a:t>Management</a:t>
            </a:r>
            <a:r>
              <a:rPr lang="en-IN" dirty="0">
                <a:latin typeface="Impact" pitchFamily="34" charset="0"/>
              </a:rPr>
              <a:t> System</a:t>
            </a:r>
          </a:p>
          <a:p>
            <a:pPr marL="0" lvl="0" indent="0" algn="l">
              <a:buNone/>
            </a:pPr>
            <a:r>
              <a:rPr lang="en-IN" dirty="0">
                <a:latin typeface="Impact" pitchFamily="34" charset="0"/>
              </a:rPr>
              <a:t>Name of Student : </a:t>
            </a:r>
            <a:r>
              <a:rPr lang="en-IN" dirty="0" err="1">
                <a:latin typeface="Impact" pitchFamily="34" charset="0"/>
              </a:rPr>
              <a:t>Dhorde</a:t>
            </a:r>
            <a:r>
              <a:rPr lang="en-IN" dirty="0">
                <a:latin typeface="Impact" pitchFamily="34" charset="0"/>
              </a:rPr>
              <a:t> </a:t>
            </a:r>
            <a:r>
              <a:rPr lang="en-IN" dirty="0" err="1">
                <a:latin typeface="Impact" pitchFamily="34" charset="0"/>
              </a:rPr>
              <a:t>Aishwarya</a:t>
            </a:r>
            <a:r>
              <a:rPr lang="en-IN" dirty="0">
                <a:latin typeface="Impact" pitchFamily="34" charset="0"/>
              </a:rPr>
              <a:t> </a:t>
            </a:r>
            <a:r>
              <a:rPr lang="en-IN" dirty="0" err="1">
                <a:latin typeface="Impact" pitchFamily="34" charset="0"/>
              </a:rPr>
              <a:t>Pravin</a:t>
            </a:r>
            <a:endParaRPr lang="en-IN" dirty="0">
              <a:latin typeface="Impact" pitchFamily="34" charset="0"/>
            </a:endParaRPr>
          </a:p>
          <a:p>
            <a:pPr marL="0" indent="0" algn="l">
              <a:buNone/>
            </a:pPr>
            <a:r>
              <a:rPr lang="en-IN" dirty="0">
                <a:latin typeface="Impact" pitchFamily="34" charset="0"/>
              </a:rPr>
              <a:t>Class :MCA-1</a:t>
            </a:r>
          </a:p>
        </p:txBody>
      </p:sp>
      <p:pic>
        <p:nvPicPr>
          <p:cNvPr id="4" name="Picture 3"/>
          <p:cNvPicPr>
            <a:picLocks noChangeAspect="1"/>
          </p:cNvPicPr>
          <p:nvPr/>
        </p:nvPicPr>
        <p:blipFill>
          <a:blip r:embed="rId3">
            <a:lum/>
            <a:alphaModFix/>
          </a:blip>
          <a:srcRect/>
          <a:stretch>
            <a:fillRect/>
          </a:stretch>
        </p:blipFill>
        <p:spPr>
          <a:xfrm>
            <a:off x="4316760" y="503237"/>
            <a:ext cx="1371240" cy="121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88000" y="301320"/>
            <a:ext cx="9071640" cy="1192517"/>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dirty="0">
                <a:solidFill>
                  <a:schemeClr val="tx1"/>
                </a:solidFill>
                <a:latin typeface="Impact" pitchFamily="34" charset="0"/>
              </a:rPr>
              <a:t>RESULT</a:t>
            </a:r>
          </a:p>
        </p:txBody>
      </p:sp>
      <p:sp>
        <p:nvSpPr>
          <p:cNvPr id="3" name="Text Placeholder 2"/>
          <p:cNvSpPr txBox="1">
            <a:spLocks noGrp="1"/>
          </p:cNvSpPr>
          <p:nvPr>
            <p:ph type="body" idx="4294967295"/>
          </p:nvPr>
        </p:nvSpPr>
        <p:spPr>
          <a:xfrm>
            <a:off x="503999" y="1570037"/>
            <a:ext cx="9071640" cy="4583083"/>
          </a:xfrm>
        </p:spPr>
        <p:txBody>
          <a:bodyPr/>
          <a:lstStyle>
            <a:defPPr marL="432000" lvl="0" indent="-324000">
              <a:spcBef>
                <a:spcPts val="0"/>
              </a:spcBef>
              <a:spcAft>
                <a:spcPts val="1417"/>
              </a:spcAft>
              <a:buSzPct val="45000"/>
              <a:buFont typeface="StarSymbol"/>
              <a:buNone/>
              <a:defRPr lang="en-IN" sz="3200" b="0" i="0" u="none" strike="noStrike" kern="1200">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IN" sz="3200" b="0" i="0" u="none" strike="noStrike" kern="1200">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IN" sz="2800" b="0" i="0" u="none" strike="noStrike" kern="1200">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IN" sz="2400" b="0" i="0" u="none" strike="noStrike" kern="1200">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IN" sz="2000" b="0" i="0" u="none" strike="noStrike" kern="1200">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9pPr>
          </a:lstStyle>
          <a:p>
            <a:pPr marL="108000" lvl="0" indent="0">
              <a:buNone/>
            </a:pPr>
            <a:r>
              <a:rPr lang="en-IN" sz="2800" dirty="0"/>
              <a:t>                  PAGEWISE PROJECT SCREENSHOT</a:t>
            </a:r>
          </a:p>
          <a:p>
            <a:pPr marL="108000" indent="0">
              <a:buNone/>
            </a:pPr>
            <a:r>
              <a:rPr lang="en-US" sz="2000" dirty="0">
                <a:latin typeface="Arial" pitchFamily="34" charset="0"/>
                <a:cs typeface="Arial" pitchFamily="34" charset="0"/>
              </a:rPr>
              <a:t>1</a:t>
            </a:r>
            <a:r>
              <a:rPr lang="en-US" sz="2000" b="1" dirty="0">
                <a:latin typeface="Arial" pitchFamily="34" charset="0"/>
                <a:cs typeface="Arial" pitchFamily="34" charset="0"/>
              </a:rPr>
              <a:t>. In this page enter username and password</a:t>
            </a:r>
            <a:r>
              <a:rPr lang="en-IN" sz="2000" b="1" dirty="0">
                <a:latin typeface="Arial" pitchFamily="34" charset="0"/>
                <a:cs typeface="Arial" pitchFamily="34" charset="0"/>
              </a:rPr>
              <a:t>  </a:t>
            </a:r>
          </a:p>
        </p:txBody>
      </p:sp>
      <p:pic>
        <p:nvPicPr>
          <p:cNvPr id="4" name="Picture 3"/>
          <p:cNvPicPr>
            <a:picLocks noChangeAspect="1"/>
          </p:cNvPicPr>
          <p:nvPr/>
        </p:nvPicPr>
        <p:blipFill>
          <a:blip r:embed="rId3">
            <a:lum/>
            <a:alphaModFix/>
          </a:blip>
          <a:srcRect/>
          <a:stretch>
            <a:fillRect/>
          </a:stretch>
        </p:blipFill>
        <p:spPr>
          <a:xfrm>
            <a:off x="9141120" y="360359"/>
            <a:ext cx="795240" cy="795240"/>
          </a:xfrm>
          <a:prstGeom prst="rect">
            <a:avLst/>
          </a:prstGeom>
          <a:noFill/>
          <a:ln>
            <a:noFill/>
          </a:ln>
        </p:spPr>
      </p:pic>
      <p:pic>
        <p:nvPicPr>
          <p:cNvPr id="2049" name="image3.png" descr="Description: C:\Users\Sai\Pictures\Screenshots\Screenshot (1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512" y="3170237"/>
            <a:ext cx="6934200" cy="3352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0" y="457200"/>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pitchFamily="34" charset="0"/>
                <a:ea typeface="Times New Roman" pitchFamily="18" charset="0"/>
                <a:cs typeface="Arial" pitchFamily="34" charset="0"/>
              </a:rPr>
              <a:t/>
            </a:r>
            <a:br>
              <a:rPr kumimoji="0" lang="en-US" sz="1000" b="1" i="0" u="none" strike="noStrike" cap="none" normalizeH="0" baseline="0">
                <a:ln>
                  <a:noFill/>
                </a:ln>
                <a:solidFill>
                  <a:schemeClr val="tx1"/>
                </a:solidFill>
                <a:effectLst/>
                <a:latin typeface="Arial" pitchFamily="34" charset="0"/>
                <a:ea typeface="Times New Roman" pitchFamily="18"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86703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png" descr="C:\Users\Sai\Pictures\Screenshots\Screenshot (111).png"/>
          <p:cNvPicPr/>
          <p:nvPr/>
        </p:nvPicPr>
        <p:blipFill>
          <a:blip r:embed="rId2" cstate="print"/>
          <a:stretch>
            <a:fillRect/>
          </a:stretch>
        </p:blipFill>
        <p:spPr>
          <a:xfrm>
            <a:off x="1458912" y="2636837"/>
            <a:ext cx="7086600" cy="3832225"/>
          </a:xfrm>
          <a:prstGeom prst="rect">
            <a:avLst/>
          </a:prstGeom>
        </p:spPr>
      </p:pic>
      <p:sp>
        <p:nvSpPr>
          <p:cNvPr id="3" name="Rectangle 2"/>
          <p:cNvSpPr/>
          <p:nvPr/>
        </p:nvSpPr>
        <p:spPr>
          <a:xfrm>
            <a:off x="620712" y="503237"/>
            <a:ext cx="8610600" cy="2431435"/>
          </a:xfrm>
          <a:prstGeom prst="rect">
            <a:avLst/>
          </a:prstGeom>
        </p:spPr>
        <p:txBody>
          <a:bodyPr wrap="square">
            <a:spAutoFit/>
          </a:bodyPr>
          <a:lstStyle/>
          <a:p>
            <a:pPr lvl="0"/>
            <a:endParaRPr lang="en-US" b="1" dirty="0"/>
          </a:p>
          <a:p>
            <a:pPr lvl="0"/>
            <a:endParaRPr lang="en-US" b="1" dirty="0"/>
          </a:p>
          <a:p>
            <a:pPr lvl="0"/>
            <a:endParaRPr lang="en-US" b="1" dirty="0"/>
          </a:p>
          <a:p>
            <a:pPr lvl="0"/>
            <a:r>
              <a:rPr lang="en-US" sz="2000" b="1" dirty="0">
                <a:latin typeface="Arial" pitchFamily="34" charset="0"/>
                <a:cs typeface="Arial" pitchFamily="34" charset="0"/>
              </a:rPr>
              <a:t>2.To enter username and Password if user name and </a:t>
            </a:r>
            <a:r>
              <a:rPr lang="en-US" sz="2000" b="1" dirty="0" err="1" smtClean="0">
                <a:latin typeface="Arial" pitchFamily="34" charset="0"/>
                <a:cs typeface="Arial" pitchFamily="34" charset="0"/>
              </a:rPr>
              <a:t>passwrd</a:t>
            </a:r>
            <a:r>
              <a:rPr lang="en-US" sz="2000" b="1" dirty="0" smtClean="0">
                <a:latin typeface="Arial" pitchFamily="34" charset="0"/>
                <a:cs typeface="Arial" pitchFamily="34" charset="0"/>
              </a:rPr>
              <a:t> </a:t>
            </a:r>
            <a:r>
              <a:rPr lang="en-US" sz="2000" b="1" dirty="0">
                <a:latin typeface="Arial" pitchFamily="34" charset="0"/>
                <a:cs typeface="Arial" pitchFamily="34" charset="0"/>
              </a:rPr>
              <a:t>are not create so it will be give you error.</a:t>
            </a:r>
            <a:endParaRPr lang="en-US" sz="2000" dirty="0">
              <a:latin typeface="Arial" pitchFamily="34" charset="0"/>
              <a:cs typeface="Arial" pitchFamily="34" charset="0"/>
            </a:endParaRPr>
          </a:p>
          <a:p>
            <a:r>
              <a:rPr lang="en-US" sz="2000" b="1" dirty="0">
                <a:latin typeface="Arial" pitchFamily="34" charset="0"/>
                <a:cs typeface="Arial" pitchFamily="34" charset="0"/>
              </a:rPr>
              <a:t> </a:t>
            </a:r>
          </a:p>
          <a:p>
            <a:r>
              <a:rPr lang="en-US" sz="2000" b="1" dirty="0">
                <a:latin typeface="Arial" pitchFamily="34" charset="0"/>
                <a:cs typeface="Arial" pitchFamily="34" charset="0"/>
              </a:rPr>
              <a:t> </a:t>
            </a:r>
          </a:p>
          <a:p>
            <a:r>
              <a:rPr lang="en-US" b="1" dirty="0"/>
              <a:t> </a:t>
            </a:r>
          </a:p>
        </p:txBody>
      </p:sp>
    </p:spTree>
    <p:extLst>
      <p:ext uri="{BB962C8B-B14F-4D97-AF65-F5344CB8AC3E}">
        <p14:creationId xmlns:p14="http://schemas.microsoft.com/office/powerpoint/2010/main" val="609260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5.jpeg" descr="C:\Users\Sai\Pictures\Screenshots\Screenshot (113).png"/>
          <p:cNvPicPr/>
          <p:nvPr/>
        </p:nvPicPr>
        <p:blipFill>
          <a:blip r:embed="rId2" cstate="print"/>
          <a:stretch>
            <a:fillRect/>
          </a:stretch>
        </p:blipFill>
        <p:spPr>
          <a:xfrm>
            <a:off x="1611312" y="2332037"/>
            <a:ext cx="6883400" cy="3700145"/>
          </a:xfrm>
          <a:prstGeom prst="rect">
            <a:avLst/>
          </a:prstGeom>
        </p:spPr>
      </p:pic>
      <p:sp>
        <p:nvSpPr>
          <p:cNvPr id="3" name="Rectangle 2"/>
          <p:cNvSpPr/>
          <p:nvPr/>
        </p:nvSpPr>
        <p:spPr>
          <a:xfrm>
            <a:off x="773112" y="989138"/>
            <a:ext cx="8001000" cy="677108"/>
          </a:xfrm>
          <a:prstGeom prst="rect">
            <a:avLst/>
          </a:prstGeom>
        </p:spPr>
        <p:txBody>
          <a:bodyPr wrap="square">
            <a:spAutoFit/>
          </a:bodyPr>
          <a:lstStyle/>
          <a:p>
            <a:r>
              <a:rPr lang="en-US" b="1" dirty="0"/>
              <a:t> </a:t>
            </a:r>
          </a:p>
          <a:p>
            <a:pPr lvl="0"/>
            <a:r>
              <a:rPr lang="en-US" sz="2000" b="1" dirty="0">
                <a:latin typeface="Arial" pitchFamily="34" charset="0"/>
                <a:cs typeface="Arial" pitchFamily="34" charset="0"/>
              </a:rPr>
              <a:t>3.In this page we will fill the information for create account.</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57797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jpeg" descr="C:\Users\Sai\Pictures\Screenshots\Screenshot (114).png"/>
          <p:cNvPicPr/>
          <p:nvPr/>
        </p:nvPicPr>
        <p:blipFill>
          <a:blip r:embed="rId2" cstate="print"/>
          <a:stretch>
            <a:fillRect/>
          </a:stretch>
        </p:blipFill>
        <p:spPr>
          <a:xfrm>
            <a:off x="1535112" y="2179637"/>
            <a:ext cx="6934200" cy="3687445"/>
          </a:xfrm>
          <a:prstGeom prst="rect">
            <a:avLst/>
          </a:prstGeom>
        </p:spPr>
      </p:pic>
      <p:sp>
        <p:nvSpPr>
          <p:cNvPr id="3" name="Rectangle 2"/>
          <p:cNvSpPr/>
          <p:nvPr/>
        </p:nvSpPr>
        <p:spPr>
          <a:xfrm>
            <a:off x="729795" y="1236692"/>
            <a:ext cx="8153400" cy="400110"/>
          </a:xfrm>
          <a:prstGeom prst="rect">
            <a:avLst/>
          </a:prstGeom>
        </p:spPr>
        <p:txBody>
          <a:bodyPr wrap="square">
            <a:spAutoFit/>
          </a:bodyPr>
          <a:lstStyle/>
          <a:p>
            <a:pPr lvl="0"/>
            <a:r>
              <a:rPr lang="en-US" sz="2000" b="1" dirty="0">
                <a:latin typeface="Arial" pitchFamily="34" charset="0"/>
                <a:cs typeface="Arial" pitchFamily="34" charset="0"/>
              </a:rPr>
              <a:t>4.In this the page record is created successfully.</a:t>
            </a:r>
          </a:p>
        </p:txBody>
      </p:sp>
    </p:spTree>
    <p:extLst>
      <p:ext uri="{BB962C8B-B14F-4D97-AF65-F5344CB8AC3E}">
        <p14:creationId xmlns:p14="http://schemas.microsoft.com/office/powerpoint/2010/main" val="2150457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7.png" descr="C:\Users\Sai\Pictures\Screenshots\Screenshot (115).png"/>
          <p:cNvPicPr/>
          <p:nvPr/>
        </p:nvPicPr>
        <p:blipFill>
          <a:blip r:embed="rId2" cstate="print"/>
          <a:stretch>
            <a:fillRect/>
          </a:stretch>
        </p:blipFill>
        <p:spPr>
          <a:xfrm>
            <a:off x="1749742" y="1929765"/>
            <a:ext cx="6795770" cy="3700145"/>
          </a:xfrm>
          <a:prstGeom prst="rect">
            <a:avLst/>
          </a:prstGeom>
        </p:spPr>
      </p:pic>
      <p:sp>
        <p:nvSpPr>
          <p:cNvPr id="3" name="Rectangle 2"/>
          <p:cNvSpPr/>
          <p:nvPr/>
        </p:nvSpPr>
        <p:spPr>
          <a:xfrm>
            <a:off x="1154112" y="1101169"/>
            <a:ext cx="6619120" cy="400110"/>
          </a:xfrm>
          <a:prstGeom prst="rect">
            <a:avLst/>
          </a:prstGeom>
        </p:spPr>
        <p:txBody>
          <a:bodyPr wrap="none">
            <a:spAutoFit/>
          </a:bodyPr>
          <a:lstStyle/>
          <a:p>
            <a:pPr lvl="0"/>
            <a:r>
              <a:rPr lang="en-US" sz="2000" b="1" dirty="0">
                <a:latin typeface="Arial" pitchFamily="34" charset="0"/>
                <a:cs typeface="Arial" pitchFamily="34" charset="0"/>
              </a:rPr>
              <a:t>5.In this output screenshot we can track the product.</a:t>
            </a:r>
          </a:p>
        </p:txBody>
      </p:sp>
    </p:spTree>
    <p:extLst>
      <p:ext uri="{BB962C8B-B14F-4D97-AF65-F5344CB8AC3E}">
        <p14:creationId xmlns:p14="http://schemas.microsoft.com/office/powerpoint/2010/main" val="2331928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8.jpeg" descr="C:\Users\Sai\Pictures\Screenshots\Screenshot (116).png"/>
          <p:cNvPicPr/>
          <p:nvPr/>
        </p:nvPicPr>
        <p:blipFill>
          <a:blip r:embed="rId2" cstate="print"/>
          <a:stretch>
            <a:fillRect/>
          </a:stretch>
        </p:blipFill>
        <p:spPr>
          <a:xfrm>
            <a:off x="1751012" y="2332037"/>
            <a:ext cx="7023100" cy="3700145"/>
          </a:xfrm>
          <a:prstGeom prst="rect">
            <a:avLst/>
          </a:prstGeom>
        </p:spPr>
      </p:pic>
      <p:sp>
        <p:nvSpPr>
          <p:cNvPr id="3" name="Rectangle 2"/>
          <p:cNvSpPr/>
          <p:nvPr/>
        </p:nvSpPr>
        <p:spPr>
          <a:xfrm>
            <a:off x="1176110" y="1526103"/>
            <a:ext cx="6333785" cy="400110"/>
          </a:xfrm>
          <a:prstGeom prst="rect">
            <a:avLst/>
          </a:prstGeom>
        </p:spPr>
        <p:txBody>
          <a:bodyPr wrap="none">
            <a:spAutoFit/>
          </a:bodyPr>
          <a:lstStyle/>
          <a:p>
            <a:r>
              <a:rPr lang="en-US" sz="2000" b="1" dirty="0">
                <a:latin typeface="Arial" pitchFamily="34" charset="0"/>
                <a:cs typeface="Arial" pitchFamily="34" charset="0"/>
              </a:rPr>
              <a:t>6.In this screenshot we can add the product detail.</a:t>
            </a:r>
          </a:p>
        </p:txBody>
      </p:sp>
    </p:spTree>
    <p:extLst>
      <p:ext uri="{BB962C8B-B14F-4D97-AF65-F5344CB8AC3E}">
        <p14:creationId xmlns:p14="http://schemas.microsoft.com/office/powerpoint/2010/main" val="3335780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9.jpeg" descr="C:\Users\Sai\Pictures\Screenshots\Screenshot (117).png"/>
          <p:cNvPicPr/>
          <p:nvPr/>
        </p:nvPicPr>
        <p:blipFill>
          <a:blip r:embed="rId2" cstate="print"/>
          <a:stretch>
            <a:fillRect/>
          </a:stretch>
        </p:blipFill>
        <p:spPr>
          <a:xfrm>
            <a:off x="1751012" y="1936115"/>
            <a:ext cx="6946900" cy="3687445"/>
          </a:xfrm>
          <a:prstGeom prst="rect">
            <a:avLst/>
          </a:prstGeom>
        </p:spPr>
      </p:pic>
      <p:sp>
        <p:nvSpPr>
          <p:cNvPr id="3" name="Rectangle 2"/>
          <p:cNvSpPr/>
          <p:nvPr/>
        </p:nvSpPr>
        <p:spPr>
          <a:xfrm>
            <a:off x="1001712" y="993659"/>
            <a:ext cx="6934200" cy="707886"/>
          </a:xfrm>
          <a:prstGeom prst="rect">
            <a:avLst/>
          </a:prstGeom>
        </p:spPr>
        <p:txBody>
          <a:bodyPr wrap="square">
            <a:spAutoFit/>
          </a:bodyPr>
          <a:lstStyle/>
          <a:p>
            <a:pPr lvl="0"/>
            <a:r>
              <a:rPr lang="en-US" sz="2000" b="1" dirty="0">
                <a:latin typeface="Arial" pitchFamily="34" charset="0"/>
                <a:cs typeface="Arial" pitchFamily="34" charset="0"/>
              </a:rPr>
              <a:t>7.Display Error:</a:t>
            </a:r>
          </a:p>
          <a:p>
            <a:r>
              <a:rPr lang="en-US" sz="2000" b="1" dirty="0">
                <a:latin typeface="Arial" pitchFamily="34" charset="0"/>
                <a:cs typeface="Arial" pitchFamily="34" charset="0"/>
              </a:rPr>
              <a:t>This is the output screenshot for display error.</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826816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88000" y="30132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dirty="0">
                <a:latin typeface="Impact" pitchFamily="34" charset="0"/>
              </a:rPr>
              <a:t>BIBLOGRAPHY</a:t>
            </a:r>
          </a:p>
        </p:txBody>
      </p:sp>
      <p:sp>
        <p:nvSpPr>
          <p:cNvPr id="3" name="Text Placeholder 2"/>
          <p:cNvSpPr txBox="1">
            <a:spLocks noGrp="1"/>
          </p:cNvSpPr>
          <p:nvPr>
            <p:ph type="body" idx="4294967295"/>
          </p:nvPr>
        </p:nvSpPr>
        <p:spPr>
          <a:xfrm>
            <a:off x="696911" y="2179636"/>
            <a:ext cx="8878727" cy="3973483"/>
          </a:xfrm>
        </p:spPr>
        <p:txBody>
          <a:bodyPr/>
          <a:lstStyle>
            <a:defPPr marL="432000" lvl="0" indent="-324000">
              <a:spcBef>
                <a:spcPts val="0"/>
              </a:spcBef>
              <a:spcAft>
                <a:spcPts val="1417"/>
              </a:spcAft>
              <a:buSzPct val="45000"/>
              <a:buFont typeface="StarSymbol"/>
              <a:buNone/>
              <a:defRPr lang="en-IN" sz="3200" b="0" i="0" u="none" strike="noStrike" kern="1200">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IN" sz="3200" b="0" i="0" u="none" strike="noStrike" kern="1200">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IN" sz="2800" b="0" i="0" u="none" strike="noStrike" kern="1200">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IN" sz="2400" b="0" i="0" u="none" strike="noStrike" kern="1200">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IN" sz="2000" b="0" i="0" u="none" strike="noStrike" kern="1200">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9pPr>
          </a:lstStyle>
          <a:p>
            <a:r>
              <a:rPr lang="en-US" sz="2000" b="1" dirty="0" err="1"/>
              <a:t>Python:The</a:t>
            </a:r>
            <a:r>
              <a:rPr lang="en-US" sz="2000" b="1" dirty="0"/>
              <a:t> complete reference</a:t>
            </a:r>
          </a:p>
          <a:p>
            <a:r>
              <a:rPr lang="en-US" sz="2000" b="1" dirty="0"/>
              <a:t> </a:t>
            </a:r>
            <a:r>
              <a:rPr lang="en-US" sz="2000" b="1" u="sng" dirty="0">
                <a:hlinkClick r:id="rId3"/>
              </a:rPr>
              <a:t>www.google.com</a:t>
            </a:r>
            <a:r>
              <a:rPr lang="en-US" sz="2000" b="1" dirty="0"/>
              <a:t> </a:t>
            </a:r>
          </a:p>
          <a:p>
            <a:r>
              <a:rPr lang="en-US" sz="2000" b="1" u="sng" dirty="0">
                <a:hlinkClick r:id="rId4"/>
              </a:rPr>
              <a:t>www.youtube.com</a:t>
            </a:r>
            <a:endParaRPr lang="en-US" sz="2000" b="1" dirty="0"/>
          </a:p>
          <a:p>
            <a:r>
              <a:rPr lang="en-US" sz="2000" b="1" u="sng" dirty="0">
                <a:hlinkClick r:id="rId5"/>
              </a:rPr>
              <a:t>www.greeksforgreeks.com</a:t>
            </a:r>
            <a:endParaRPr lang="en-US" sz="2000" b="1" dirty="0"/>
          </a:p>
        </p:txBody>
      </p:sp>
      <p:pic>
        <p:nvPicPr>
          <p:cNvPr id="4" name="Picture 3"/>
          <p:cNvPicPr>
            <a:picLocks noChangeAspect="1"/>
          </p:cNvPicPr>
          <p:nvPr/>
        </p:nvPicPr>
        <p:blipFill>
          <a:blip r:embed="rId6">
            <a:lum/>
            <a:alphaModFix/>
          </a:blip>
          <a:srcRect/>
          <a:stretch>
            <a:fillRect/>
          </a:stretch>
        </p:blipFill>
        <p:spPr>
          <a:xfrm>
            <a:off x="9141120" y="360359"/>
            <a:ext cx="795240" cy="7952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dirty="0">
                <a:latin typeface="Impact" pitchFamily="34" charset="0"/>
              </a:rPr>
              <a:t>CONCLUSIONS</a:t>
            </a:r>
          </a:p>
        </p:txBody>
      </p:sp>
      <p:sp>
        <p:nvSpPr>
          <p:cNvPr id="3" name="Text Placeholder 2"/>
          <p:cNvSpPr txBox="1">
            <a:spLocks noGrp="1"/>
          </p:cNvSpPr>
          <p:nvPr>
            <p:ph type="body" idx="4294967295"/>
          </p:nvPr>
        </p:nvSpPr>
        <p:spPr>
          <a:xfrm>
            <a:off x="503999" y="2027236"/>
            <a:ext cx="9071640" cy="4125883"/>
          </a:xfrm>
        </p:spPr>
        <p:txBody>
          <a:bodyPr/>
          <a:lstStyle>
            <a:defPPr marL="432000" lvl="0" indent="-324000">
              <a:spcBef>
                <a:spcPts val="0"/>
              </a:spcBef>
              <a:spcAft>
                <a:spcPts val="1417"/>
              </a:spcAft>
              <a:buSzPct val="45000"/>
              <a:buFont typeface="StarSymbol"/>
              <a:buNone/>
              <a:defRPr lang="en-IN" sz="3200" b="0" i="0" u="none" strike="noStrike" kern="1200">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IN" sz="3200" b="0" i="0" u="none" strike="noStrike" kern="1200">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IN" sz="2800" b="0" i="0" u="none" strike="noStrike" kern="1200">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IN" sz="2400" b="0" i="0" u="none" strike="noStrike" kern="1200">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IN" sz="2000" b="0" i="0" u="none" strike="noStrike" kern="1200">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9pPr>
          </a:lstStyle>
          <a:p>
            <a:pPr lvl="0"/>
            <a:r>
              <a:rPr lang="en-US" sz="2000" dirty="0">
                <a:latin typeface="Arial" pitchFamily="34" charset="0"/>
                <a:cs typeface="Arial" pitchFamily="34" charset="0"/>
              </a:rPr>
              <a:t>The courier services are automated as hand written documentation is minimized to a bare minimum the software is fully implemented.</a:t>
            </a:r>
          </a:p>
          <a:p>
            <a:pPr lvl="0"/>
            <a:r>
              <a:rPr lang="en-US" sz="2000" dirty="0">
                <a:latin typeface="Arial" pitchFamily="34" charset="0"/>
                <a:cs typeface="Arial" pitchFamily="34" charset="0"/>
              </a:rPr>
              <a:t>The data can be easily backed up onto a reliable media so that no or minimal data lass is there in case of system crash.</a:t>
            </a:r>
          </a:p>
          <a:p>
            <a:pPr lvl="0"/>
            <a:r>
              <a:rPr lang="en-US" sz="2000" dirty="0">
                <a:latin typeface="Arial" pitchFamily="34" charset="0"/>
                <a:cs typeface="Arial" pitchFamily="34" charset="0"/>
              </a:rPr>
              <a:t>Unauthorized access to the data is nearly eliminated by providing password authentication system.</a:t>
            </a:r>
          </a:p>
          <a:p>
            <a:pPr lvl="0"/>
            <a:r>
              <a:rPr lang="en-US" sz="2000" dirty="0">
                <a:latin typeface="Arial" pitchFamily="34" charset="0"/>
                <a:cs typeface="Arial" pitchFamily="34" charset="0"/>
              </a:rPr>
              <a:t>This project has made us require a professional outlook to wards problem statement and solving it to the best and maximum.</a:t>
            </a:r>
          </a:p>
          <a:p>
            <a:pPr lvl="0"/>
            <a:r>
              <a:rPr lang="en-US" sz="2000" dirty="0">
                <a:latin typeface="Arial" pitchFamily="34" charset="0"/>
                <a:cs typeface="Arial" pitchFamily="34" charset="0"/>
              </a:rPr>
              <a:t>Software testing can be done using techniques like unit test, integration test and performance test.</a:t>
            </a:r>
          </a:p>
        </p:txBody>
      </p:sp>
      <p:pic>
        <p:nvPicPr>
          <p:cNvPr id="4" name="Picture 3"/>
          <p:cNvPicPr>
            <a:picLocks noChangeAspect="1"/>
          </p:cNvPicPr>
          <p:nvPr/>
        </p:nvPicPr>
        <p:blipFill>
          <a:blip r:embed="rId3">
            <a:lum/>
            <a:alphaModFix/>
          </a:blip>
          <a:srcRect/>
          <a:stretch>
            <a:fillRect/>
          </a:stretch>
        </p:blipFill>
        <p:spPr>
          <a:xfrm>
            <a:off x="9141120" y="360359"/>
            <a:ext cx="795240" cy="7952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2736000"/>
            <a:ext cx="9071640" cy="9946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dirty="0">
                <a:solidFill>
                  <a:schemeClr val="tx1"/>
                </a:solidFill>
                <a:latin typeface="Impact" pitchFamily="34" charset="0"/>
              </a:rPr>
              <a:t>ANY QUESTIONS..?</a:t>
            </a:r>
          </a:p>
        </p:txBody>
      </p:sp>
      <p:pic>
        <p:nvPicPr>
          <p:cNvPr id="3" name="Picture 2"/>
          <p:cNvPicPr>
            <a:picLocks noChangeAspect="1"/>
          </p:cNvPicPr>
          <p:nvPr/>
        </p:nvPicPr>
        <p:blipFill>
          <a:blip r:embed="rId3">
            <a:lum/>
            <a:alphaModFix/>
          </a:blip>
          <a:srcRect/>
          <a:stretch>
            <a:fillRect/>
          </a:stretch>
        </p:blipFill>
        <p:spPr>
          <a:xfrm>
            <a:off x="9141120" y="360359"/>
            <a:ext cx="795240" cy="7952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664329"/>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dirty="0">
                <a:solidFill>
                  <a:schemeClr val="tx1"/>
                </a:solidFill>
                <a:latin typeface="Impact" pitchFamily="34" charset="0"/>
              </a:rPr>
              <a:t>ABSTRACT</a:t>
            </a:r>
          </a:p>
        </p:txBody>
      </p:sp>
      <p:sp>
        <p:nvSpPr>
          <p:cNvPr id="3" name="Text Placeholder 2"/>
          <p:cNvSpPr txBox="1">
            <a:spLocks noGrp="1"/>
          </p:cNvSpPr>
          <p:nvPr>
            <p:ph type="body" idx="4294967295"/>
          </p:nvPr>
        </p:nvSpPr>
        <p:spPr>
          <a:xfrm>
            <a:off x="466740" y="1646237"/>
            <a:ext cx="9071640" cy="4384080"/>
          </a:xfrm>
        </p:spPr>
        <p:txBody>
          <a:bodyPr/>
          <a:lstStyle>
            <a:defPPr marL="432000" lvl="0" indent="-324000">
              <a:spcBef>
                <a:spcPts val="0"/>
              </a:spcBef>
              <a:spcAft>
                <a:spcPts val="1417"/>
              </a:spcAft>
              <a:buSzPct val="45000"/>
              <a:buFont typeface="StarSymbol"/>
              <a:buNone/>
              <a:defRPr lang="en-IN" sz="3200" b="0" i="0" u="none" strike="noStrike" kern="1200">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IN" sz="3200" b="0" i="0" u="none" strike="noStrike" kern="1200">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IN" sz="2800" b="0" i="0" u="none" strike="noStrike" kern="1200">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IN" sz="2400" b="0" i="0" u="none" strike="noStrike" kern="1200">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IN" sz="2000" b="0" i="0" u="none" strike="noStrike" kern="1200">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9pPr>
          </a:lstStyle>
          <a:p>
            <a:pPr marL="285750" lvl="0" indent="-285750">
              <a:buFont typeface="Wingdings" pitchFamily="2" charset="2"/>
              <a:buChar char="q"/>
            </a:pPr>
            <a:r>
              <a:rPr lang="en-US" sz="2000" dirty="0">
                <a:latin typeface="Arial" pitchFamily="34" charset="0"/>
                <a:cs typeface="Arial" pitchFamily="34" charset="0"/>
              </a:rPr>
              <a:t>This project deals with courier management used for activities like out delivery, shipping details, pickup </a:t>
            </a:r>
            <a:r>
              <a:rPr lang="en-US" sz="2000" dirty="0" err="1">
                <a:latin typeface="Arial" pitchFamily="34" charset="0"/>
                <a:cs typeface="Arial" pitchFamily="34" charset="0"/>
              </a:rPr>
              <a:t>centre,employee</a:t>
            </a:r>
            <a:r>
              <a:rPr lang="en-US" sz="2000" dirty="0">
                <a:latin typeface="Arial" pitchFamily="34" charset="0"/>
                <a:cs typeface="Arial" pitchFamily="34" charset="0"/>
              </a:rPr>
              <a:t> details and shipper’s information.</a:t>
            </a:r>
          </a:p>
          <a:p>
            <a:pPr marL="285750" lvl="0" indent="-285750">
              <a:buFont typeface="Wingdings" pitchFamily="2" charset="2"/>
              <a:buChar char="q"/>
            </a:pPr>
            <a:r>
              <a:rPr lang="en-US" sz="2000" dirty="0">
                <a:latin typeface="Arial" pitchFamily="34" charset="0"/>
                <a:cs typeface="Arial" pitchFamily="34" charset="0"/>
              </a:rPr>
              <a:t>It is difficult to carry out this process manually.</a:t>
            </a:r>
          </a:p>
          <a:p>
            <a:pPr marL="285750" lvl="0" indent="-285750">
              <a:buFont typeface="Wingdings" pitchFamily="2" charset="2"/>
              <a:buChar char="q"/>
            </a:pPr>
            <a:r>
              <a:rPr lang="en-US" sz="2000" dirty="0">
                <a:latin typeface="Arial" pitchFamily="34" charset="0"/>
                <a:cs typeface="Arial" pitchFamily="34" charset="0"/>
              </a:rPr>
              <a:t>The process involved in this system is to maintain bookings, maintain details of incoming couriers and to maintain shipping and return details.</a:t>
            </a:r>
          </a:p>
          <a:p>
            <a:pPr marL="285750" lvl="0" indent="-285750">
              <a:buFont typeface="Wingdings" pitchFamily="2" charset="2"/>
              <a:buChar char="q"/>
            </a:pPr>
            <a:r>
              <a:rPr lang="en-US" sz="2000" dirty="0">
                <a:latin typeface="Arial" pitchFamily="34" charset="0"/>
                <a:cs typeface="Arial" pitchFamily="34" charset="0"/>
              </a:rPr>
              <a:t>People when transfer their products through courier service, want to know whether the product had reached the customer or not and at what time it would reach the destination.</a:t>
            </a:r>
          </a:p>
          <a:p>
            <a:pPr marL="285750" lvl="0" indent="-285750">
              <a:buFont typeface="Wingdings" pitchFamily="2" charset="2"/>
              <a:buChar char="q"/>
            </a:pPr>
            <a:r>
              <a:rPr lang="en-US" sz="2000" dirty="0">
                <a:latin typeface="Arial" pitchFamily="34" charset="0"/>
                <a:cs typeface="Arial" pitchFamily="34" charset="0"/>
              </a:rPr>
              <a:t>So if we go through computer system we can easily access the data.</a:t>
            </a:r>
          </a:p>
          <a:p>
            <a:pPr marL="285750" lvl="0" indent="-285750">
              <a:buFont typeface="Wingdings" pitchFamily="2" charset="2"/>
              <a:buChar char="q"/>
            </a:pPr>
            <a:r>
              <a:rPr lang="en-US" sz="2000" dirty="0">
                <a:latin typeface="Arial" pitchFamily="34" charset="0"/>
                <a:cs typeface="Arial" pitchFamily="34" charset="0"/>
              </a:rPr>
              <a:t>It also contains best storage capacity.</a:t>
            </a:r>
          </a:p>
          <a:p>
            <a:pPr marL="285750" lvl="0" indent="-285750">
              <a:buFont typeface="Wingdings" pitchFamily="2" charset="2"/>
              <a:buChar char="q"/>
            </a:pPr>
            <a:r>
              <a:rPr lang="en-US" sz="2000" dirty="0">
                <a:latin typeface="Arial" pitchFamily="34" charset="0"/>
                <a:cs typeface="Arial" pitchFamily="34" charset="0"/>
              </a:rPr>
              <a:t>Work would become very easy and easy to update any information.</a:t>
            </a:r>
          </a:p>
          <a:p>
            <a:pPr marL="108000" indent="0">
              <a:buNone/>
            </a:pPr>
            <a:endParaRPr lang="en-IN" dirty="0"/>
          </a:p>
        </p:txBody>
      </p:sp>
      <p:pic>
        <p:nvPicPr>
          <p:cNvPr id="4" name="Picture 3"/>
          <p:cNvPicPr>
            <a:picLocks noChangeAspect="1"/>
          </p:cNvPicPr>
          <p:nvPr/>
        </p:nvPicPr>
        <p:blipFill>
          <a:blip r:embed="rId3">
            <a:lum/>
            <a:alphaModFix/>
          </a:blip>
          <a:srcRect/>
          <a:stretch>
            <a:fillRect/>
          </a:stretch>
        </p:blipFill>
        <p:spPr>
          <a:xfrm>
            <a:off x="9140760" y="360000"/>
            <a:ext cx="795240" cy="79524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381600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dirty="0">
                <a:latin typeface="Impact"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588129"/>
            <a:ext cx="9071640" cy="6771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b="1" dirty="0">
                <a:solidFill>
                  <a:schemeClr val="tx1"/>
                </a:solidFill>
                <a:latin typeface="Impact" pitchFamily="34" charset="0"/>
              </a:rPr>
              <a:t>INTRODUCTION</a:t>
            </a:r>
          </a:p>
        </p:txBody>
      </p:sp>
      <p:sp>
        <p:nvSpPr>
          <p:cNvPr id="3" name="Text Placeholder 2"/>
          <p:cNvSpPr txBox="1">
            <a:spLocks noGrp="1"/>
          </p:cNvSpPr>
          <p:nvPr>
            <p:ph type="body" idx="4294967295"/>
          </p:nvPr>
        </p:nvSpPr>
        <p:spPr>
          <a:xfrm>
            <a:off x="503999" y="1769039"/>
            <a:ext cx="9071640" cy="4982597"/>
          </a:xfrm>
        </p:spPr>
        <p:txBody>
          <a:bodyPr/>
          <a:lstStyle>
            <a:defPPr marL="432000" lvl="0" indent="-324000">
              <a:spcBef>
                <a:spcPts val="0"/>
              </a:spcBef>
              <a:spcAft>
                <a:spcPts val="1417"/>
              </a:spcAft>
              <a:buSzPct val="45000"/>
              <a:buFont typeface="StarSymbol"/>
              <a:buNone/>
              <a:defRPr lang="en-IN" sz="3200" b="0" i="0" u="none" strike="noStrike" kern="1200">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IN" sz="3200" b="0" i="0" u="none" strike="noStrike" kern="1200">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IN" sz="2800" b="0" i="0" u="none" strike="noStrike" kern="1200">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IN" sz="2400" b="0" i="0" u="none" strike="noStrike" kern="1200">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IN" sz="2000" b="0" i="0" u="none" strike="noStrike" kern="1200">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9pPr>
          </a:lstStyle>
          <a:p>
            <a:pPr marL="285750" lvl="0" indent="-285750">
              <a:buFont typeface="Wingdings" pitchFamily="2" charset="2"/>
              <a:buChar char="q"/>
            </a:pPr>
            <a:r>
              <a:rPr lang="en-US" sz="2000" dirty="0">
                <a:latin typeface="Arial" pitchFamily="34" charset="0"/>
                <a:cs typeface="Arial" pitchFamily="34" charset="0"/>
              </a:rPr>
              <a:t>In modern world needs and requirements of the people are also increased.</a:t>
            </a:r>
          </a:p>
          <a:p>
            <a:pPr marL="285750" lvl="0" indent="-285750">
              <a:buFont typeface="Wingdings" pitchFamily="2" charset="2"/>
              <a:buChar char="q"/>
            </a:pPr>
            <a:r>
              <a:rPr lang="en-US" sz="2000" dirty="0">
                <a:latin typeface="Arial" pitchFamily="34" charset="0"/>
                <a:cs typeface="Arial" pitchFamily="34" charset="0"/>
              </a:rPr>
              <a:t>So they need more facilities and try to do work in least time.</a:t>
            </a:r>
          </a:p>
          <a:p>
            <a:pPr marL="285750" lvl="0" indent="-285750">
              <a:buFont typeface="Wingdings" pitchFamily="2" charset="2"/>
              <a:buChar char="q"/>
            </a:pPr>
            <a:r>
              <a:rPr lang="en-US" sz="2000" dirty="0">
                <a:latin typeface="Arial" pitchFamily="34" charset="0"/>
                <a:cs typeface="Arial" pitchFamily="34" charset="0"/>
              </a:rPr>
              <a:t>Within our country we can import the things but it do take more time and also chance of missing of the product.</a:t>
            </a:r>
          </a:p>
          <a:p>
            <a:pPr marL="285750" lvl="0" indent="-285750">
              <a:buFont typeface="Wingdings" pitchFamily="2" charset="2"/>
              <a:buChar char="q"/>
            </a:pPr>
            <a:r>
              <a:rPr lang="en-US" sz="2000" dirty="0">
                <a:latin typeface="Arial" pitchFamily="34" charset="0"/>
                <a:cs typeface="Arial" pitchFamily="34" charset="0"/>
              </a:rPr>
              <a:t>Right information at the right place makes the decision process more efficient.</a:t>
            </a:r>
          </a:p>
          <a:p>
            <a:pPr marL="285750" lvl="0" indent="-285750">
              <a:buFont typeface="Wingdings" pitchFamily="2" charset="2"/>
              <a:buChar char="q"/>
            </a:pPr>
            <a:r>
              <a:rPr lang="en-US" sz="2000" dirty="0">
                <a:latin typeface="Arial" pitchFamily="34" charset="0"/>
                <a:cs typeface="Arial" pitchFamily="34" charset="0"/>
              </a:rPr>
              <a:t>Courier management system is one of the most reputed and fast growing courier services to all the clients.</a:t>
            </a:r>
          </a:p>
          <a:p>
            <a:pPr marL="285750" lvl="0" indent="-285750">
              <a:buFont typeface="Wingdings" pitchFamily="2" charset="2"/>
              <a:buChar char="q"/>
            </a:pPr>
            <a:r>
              <a:rPr lang="en-US" sz="2000" dirty="0">
                <a:latin typeface="Arial" pitchFamily="34" charset="0"/>
                <a:cs typeface="Arial" pitchFamily="34" charset="0"/>
              </a:rPr>
              <a:t>Generally it stores the information of the user and his product to be shipped.</a:t>
            </a:r>
          </a:p>
          <a:p>
            <a:pPr marL="285750" lvl="0" indent="-285750">
              <a:buFont typeface="Wingdings" pitchFamily="2" charset="2"/>
              <a:buChar char="q"/>
            </a:pPr>
            <a:r>
              <a:rPr lang="en-US" sz="2000" dirty="0">
                <a:latin typeface="Arial" pitchFamily="34" charset="0"/>
                <a:cs typeface="Arial" pitchFamily="34" charset="0"/>
              </a:rPr>
              <a:t>The existing system has lot of employees in the data for a particular user will be maintained in a proper file.</a:t>
            </a:r>
          </a:p>
          <a:p>
            <a:pPr marL="285750" lvl="0" indent="-285750">
              <a:buFont typeface="Wingdings" pitchFamily="2" charset="2"/>
              <a:buChar char="q"/>
            </a:pPr>
            <a:r>
              <a:rPr lang="en-US" sz="2000" dirty="0">
                <a:latin typeface="Arial" pitchFamily="34" charset="0"/>
                <a:cs typeface="Arial" pitchFamily="34" charset="0"/>
              </a:rPr>
              <a:t>It requires a since the data is in form of registers it is difficult to modify the data.</a:t>
            </a:r>
          </a:p>
          <a:p>
            <a:pPr marL="108000" indent="0">
              <a:buNone/>
            </a:pPr>
            <a:endParaRPr lang="en-US" sz="4000" dirty="0"/>
          </a:p>
        </p:txBody>
      </p:sp>
      <p:pic>
        <p:nvPicPr>
          <p:cNvPr id="4" name="Picture 3"/>
          <p:cNvPicPr>
            <a:picLocks noChangeAspect="1"/>
          </p:cNvPicPr>
          <p:nvPr/>
        </p:nvPicPr>
        <p:blipFill>
          <a:blip r:embed="rId3">
            <a:lum/>
            <a:alphaModFix/>
          </a:blip>
          <a:srcRect/>
          <a:stretch>
            <a:fillRect/>
          </a:stretch>
        </p:blipFill>
        <p:spPr>
          <a:xfrm>
            <a:off x="9141120" y="360359"/>
            <a:ext cx="795240" cy="7952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dirty="0">
                <a:latin typeface="Impact" pitchFamily="34" charset="0"/>
              </a:rPr>
              <a:t>OBJECTIVES</a:t>
            </a:r>
          </a:p>
        </p:txBody>
      </p:sp>
      <p:sp>
        <p:nvSpPr>
          <p:cNvPr id="3" name="Text Placeholder 2"/>
          <p:cNvSpPr txBox="1">
            <a:spLocks noGrp="1"/>
          </p:cNvSpPr>
          <p:nvPr>
            <p:ph type="body" idx="4294967295"/>
          </p:nvPr>
        </p:nvSpPr>
        <p:spPr>
          <a:xfrm>
            <a:off x="566207" y="2027237"/>
            <a:ext cx="8574913" cy="4125883"/>
          </a:xfrm>
        </p:spPr>
        <p:txBody>
          <a:bodyPr/>
          <a:lstStyle>
            <a:defPPr marL="432000" lvl="0" indent="-324000">
              <a:spcBef>
                <a:spcPts val="0"/>
              </a:spcBef>
              <a:spcAft>
                <a:spcPts val="1417"/>
              </a:spcAft>
              <a:buSzPct val="45000"/>
              <a:buFont typeface="StarSymbol"/>
              <a:buNone/>
              <a:defRPr lang="en-IN" sz="3200" b="0" i="0" u="none" strike="noStrike" kern="1200">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IN" sz="3200" b="0" i="0" u="none" strike="noStrike" kern="1200">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IN" sz="2800" b="0" i="0" u="none" strike="noStrike" kern="1200">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IN" sz="2400" b="0" i="0" u="none" strike="noStrike" kern="1200">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IN" sz="2000" b="0" i="0" u="none" strike="noStrike" kern="1200">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9pPr>
          </a:lstStyle>
          <a:p>
            <a:pPr lvl="0"/>
            <a:r>
              <a:rPr lang="en-US" sz="2000" dirty="0">
                <a:latin typeface="Arial" pitchFamily="34" charset="0"/>
                <a:cs typeface="Arial" pitchFamily="34" charset="0"/>
              </a:rPr>
              <a:t>Courier management system aims at keeping the track of employee information, apart from this details about day to day courier senders, receivers, courier men, hub details and prices and products which are sending using courier services.</a:t>
            </a:r>
          </a:p>
          <a:p>
            <a:pPr lvl="0"/>
            <a:r>
              <a:rPr lang="en-US" sz="2000" dirty="0">
                <a:latin typeface="Arial" pitchFamily="34" charset="0"/>
                <a:cs typeface="Arial" pitchFamily="34" charset="0"/>
              </a:rPr>
              <a:t>Also it keeps the track of all the companies that uses courier services daily or most frequently in order to give them special discount so that they can use their services daily.</a:t>
            </a:r>
          </a:p>
          <a:p>
            <a:pPr lvl="0"/>
            <a:r>
              <a:rPr lang="en-US" sz="2000" dirty="0">
                <a:latin typeface="Arial" pitchFamily="34" charset="0"/>
                <a:cs typeface="Arial" pitchFamily="34" charset="0"/>
              </a:rPr>
              <a:t>All the database with a backup is being stored into the server of the system. </a:t>
            </a:r>
          </a:p>
          <a:p>
            <a:pPr lvl="0"/>
            <a:r>
              <a:rPr lang="en-US" sz="2000" dirty="0">
                <a:latin typeface="Arial" pitchFamily="34" charset="0"/>
                <a:cs typeface="Arial" pitchFamily="34" charset="0"/>
              </a:rPr>
              <a:t>This reduce the man power and increase the efficiency of the work demands.</a:t>
            </a:r>
          </a:p>
          <a:p>
            <a:endParaRPr lang="en-IN" sz="2000" dirty="0"/>
          </a:p>
        </p:txBody>
      </p:sp>
      <p:pic>
        <p:nvPicPr>
          <p:cNvPr id="4" name="Picture 3"/>
          <p:cNvPicPr>
            <a:picLocks noChangeAspect="1"/>
          </p:cNvPicPr>
          <p:nvPr/>
        </p:nvPicPr>
        <p:blipFill>
          <a:blip r:embed="rId3">
            <a:lum/>
            <a:alphaModFix/>
          </a:blip>
          <a:srcRect/>
          <a:stretch>
            <a:fillRect/>
          </a:stretch>
        </p:blipFill>
        <p:spPr>
          <a:xfrm>
            <a:off x="9141120" y="360359"/>
            <a:ext cx="795240" cy="7952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88000" y="30132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dirty="0">
                <a:solidFill>
                  <a:schemeClr val="tx1"/>
                </a:solidFill>
                <a:latin typeface="Impact" pitchFamily="34" charset="0"/>
              </a:rPr>
              <a:t>IMPLIMENTATION TECHNIQUES</a:t>
            </a:r>
          </a:p>
        </p:txBody>
      </p:sp>
      <p:sp>
        <p:nvSpPr>
          <p:cNvPr id="3" name="Text Placeholder 2"/>
          <p:cNvSpPr txBox="1">
            <a:spLocks noGrp="1"/>
          </p:cNvSpPr>
          <p:nvPr>
            <p:ph type="body" idx="4294967295"/>
          </p:nvPr>
        </p:nvSpPr>
        <p:spPr>
          <a:xfrm>
            <a:off x="503999" y="2179638"/>
            <a:ext cx="9071640" cy="1752599"/>
          </a:xfrm>
        </p:spPr>
        <p:txBody>
          <a:bodyPr/>
          <a:lstStyle>
            <a:defPPr marL="432000" lvl="0" indent="-324000">
              <a:spcBef>
                <a:spcPts val="0"/>
              </a:spcBef>
              <a:spcAft>
                <a:spcPts val="1417"/>
              </a:spcAft>
              <a:buSzPct val="45000"/>
              <a:buFont typeface="StarSymbol"/>
              <a:buNone/>
              <a:defRPr lang="en-IN" sz="3200" b="0" i="0" u="none" strike="noStrike" kern="1200">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IN" sz="3200" b="0" i="0" u="none" strike="noStrike" kern="1200">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IN" sz="2800" b="0" i="0" u="none" strike="noStrike" kern="1200">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IN" sz="2400" b="0" i="0" u="none" strike="noStrike" kern="1200">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IN" sz="2000" b="0" i="0" u="none" strike="noStrike" kern="1200">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9pPr>
          </a:lstStyle>
          <a:p>
            <a:pPr lvl="0"/>
            <a:r>
              <a:rPr lang="en-IN" b="1" dirty="0">
                <a:solidFill>
                  <a:srgbClr val="002060"/>
                </a:solidFill>
              </a:rPr>
              <a:t>FRONT END: </a:t>
            </a:r>
            <a:r>
              <a:rPr lang="en-IN" b="1" dirty="0" smtClean="0">
                <a:solidFill>
                  <a:srgbClr val="002060"/>
                </a:solidFill>
              </a:rPr>
              <a:t> </a:t>
            </a:r>
            <a:r>
              <a:rPr lang="en-IN" sz="2400" dirty="0" smtClean="0">
                <a:latin typeface="Arial" pitchFamily="34" charset="0"/>
                <a:cs typeface="Arial" pitchFamily="34" charset="0"/>
              </a:rPr>
              <a:t>Python</a:t>
            </a:r>
            <a:endParaRPr lang="en-IN" dirty="0">
              <a:solidFill>
                <a:srgbClr val="002060"/>
              </a:solidFill>
            </a:endParaRPr>
          </a:p>
          <a:p>
            <a:pPr lvl="0"/>
            <a:r>
              <a:rPr lang="en-IN" b="1" dirty="0">
                <a:solidFill>
                  <a:srgbClr val="002060"/>
                </a:solidFill>
              </a:rPr>
              <a:t>BACKEND</a:t>
            </a:r>
            <a:r>
              <a:rPr lang="en-IN" b="1" dirty="0" smtClean="0">
                <a:solidFill>
                  <a:srgbClr val="002060"/>
                </a:solidFill>
              </a:rPr>
              <a:t>:  </a:t>
            </a:r>
            <a:r>
              <a:rPr lang="en-US" sz="2400" dirty="0" smtClean="0">
                <a:latin typeface="Arial" pitchFamily="34" charset="0"/>
                <a:cs typeface="Arial" pitchFamily="34" charset="0"/>
              </a:rPr>
              <a:t>Python </a:t>
            </a:r>
            <a:r>
              <a:rPr lang="en-US" sz="2400" dirty="0">
                <a:latin typeface="Arial" pitchFamily="34" charset="0"/>
                <a:cs typeface="Arial" pitchFamily="34" charset="0"/>
              </a:rPr>
              <a:t>use </a:t>
            </a:r>
            <a:r>
              <a:rPr lang="en-US" sz="2400" dirty="0" err="1">
                <a:latin typeface="Arial" pitchFamily="34" charset="0"/>
                <a:cs typeface="Arial" pitchFamily="34" charset="0"/>
              </a:rPr>
              <a:t>sqlight</a:t>
            </a:r>
            <a:r>
              <a:rPr lang="en-US" sz="2400" dirty="0">
                <a:latin typeface="Arial" pitchFamily="34" charset="0"/>
                <a:cs typeface="Arial" pitchFamily="34" charset="0"/>
              </a:rPr>
              <a:t> module</a:t>
            </a:r>
            <a:r>
              <a:rPr lang="en-US" dirty="0"/>
              <a:t>.</a:t>
            </a:r>
            <a:endParaRPr lang="en-IN" dirty="0"/>
          </a:p>
        </p:txBody>
      </p:sp>
      <p:pic>
        <p:nvPicPr>
          <p:cNvPr id="4" name="Picture 3"/>
          <p:cNvPicPr>
            <a:picLocks noChangeAspect="1"/>
          </p:cNvPicPr>
          <p:nvPr/>
        </p:nvPicPr>
        <p:blipFill>
          <a:blip r:embed="rId3">
            <a:lum/>
            <a:alphaModFix/>
          </a:blip>
          <a:srcRect/>
          <a:stretch>
            <a:fillRect/>
          </a:stretch>
        </p:blipFill>
        <p:spPr>
          <a:xfrm>
            <a:off x="9141120" y="360359"/>
            <a:ext cx="795240" cy="7952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88000" y="30132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IN" dirty="0">
                <a:solidFill>
                  <a:schemeClr val="tx1"/>
                </a:solidFill>
                <a:latin typeface="Impact" pitchFamily="34" charset="0"/>
              </a:rPr>
              <a:t>DESIGN</a:t>
            </a:r>
          </a:p>
        </p:txBody>
      </p:sp>
      <p:sp>
        <p:nvSpPr>
          <p:cNvPr id="3" name="Text Placeholder 2"/>
          <p:cNvSpPr txBox="1">
            <a:spLocks noGrp="1"/>
          </p:cNvSpPr>
          <p:nvPr>
            <p:ph type="body" idx="4294967295"/>
          </p:nvPr>
        </p:nvSpPr>
        <p:spPr>
          <a:xfrm>
            <a:off x="503999" y="1493837"/>
            <a:ext cx="9071640" cy="5562600"/>
          </a:xfrm>
        </p:spPr>
        <p:txBody>
          <a:bodyPr/>
          <a:lstStyle>
            <a:defPPr marL="432000" lvl="0" indent="-324000">
              <a:spcBef>
                <a:spcPts val="0"/>
              </a:spcBef>
              <a:spcAft>
                <a:spcPts val="1417"/>
              </a:spcAft>
              <a:buSzPct val="45000"/>
              <a:buFont typeface="StarSymbol"/>
              <a:buNone/>
              <a:defRPr lang="en-IN" sz="3200" b="0" i="0" u="none" strike="noStrike" kern="1200">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IN" sz="3200" b="0" i="0" u="none" strike="noStrike" kern="1200">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IN" sz="2800" b="0" i="0" u="none" strike="noStrike" kern="1200">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IN" sz="2400" b="0" i="0" u="none" strike="noStrike" kern="1200">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IN" sz="2000" b="0" i="0" u="none" strike="noStrike" kern="1200">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9pPr>
          </a:lstStyle>
          <a:p>
            <a:pPr marL="108000" lvl="0" indent="0">
              <a:buNone/>
            </a:pPr>
            <a:r>
              <a:rPr lang="en-IN" dirty="0"/>
              <a:t>State chart diagram:</a:t>
            </a:r>
          </a:p>
          <a:p>
            <a:pPr marL="108000" lvl="0" indent="0">
              <a:buNone/>
            </a:pPr>
            <a:endParaRPr lang="en-IN" dirty="0"/>
          </a:p>
        </p:txBody>
      </p:sp>
      <p:pic>
        <p:nvPicPr>
          <p:cNvPr id="4" name="Picture 3"/>
          <p:cNvPicPr>
            <a:picLocks noChangeAspect="1"/>
          </p:cNvPicPr>
          <p:nvPr/>
        </p:nvPicPr>
        <p:blipFill>
          <a:blip r:embed="rId3">
            <a:lum/>
            <a:alphaModFix/>
          </a:blip>
          <a:srcRect/>
          <a:stretch>
            <a:fillRect/>
          </a:stretch>
        </p:blipFill>
        <p:spPr>
          <a:xfrm>
            <a:off x="9141120" y="360359"/>
            <a:ext cx="795240" cy="795240"/>
          </a:xfrm>
          <a:prstGeom prst="rect">
            <a:avLst/>
          </a:prstGeom>
          <a:noFill/>
          <a:ln>
            <a:noFill/>
          </a:ln>
        </p:spPr>
      </p:pic>
      <p:pic>
        <p:nvPicPr>
          <p:cNvPr id="6" name="Picture 5">
            <a:extLst>
              <a:ext uri="{FF2B5EF4-FFF2-40B4-BE49-F238E27FC236}">
                <a16:creationId xmlns="" xmlns:a16="http://schemas.microsoft.com/office/drawing/2014/main" id="{E4F03831-1BDB-0693-AC3A-572E3597CF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5014" y="1997075"/>
            <a:ext cx="5007098" cy="5562600"/>
          </a:xfrm>
          <a:prstGeom prst="rect">
            <a:avLst/>
          </a:prstGeom>
        </p:spPr>
      </p:pic>
    </p:spTree>
    <p:extLst>
      <p:ext uri="{BB962C8B-B14F-4D97-AF65-F5344CB8AC3E}">
        <p14:creationId xmlns:p14="http://schemas.microsoft.com/office/powerpoint/2010/main" val="3957961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503999" y="1155599"/>
            <a:ext cx="9071640" cy="5900838"/>
          </a:xfrm>
        </p:spPr>
        <p:txBody>
          <a:bodyPr/>
          <a:lstStyle>
            <a:defPPr marL="432000" lvl="0" indent="-324000">
              <a:spcBef>
                <a:spcPts val="0"/>
              </a:spcBef>
              <a:spcAft>
                <a:spcPts val="1417"/>
              </a:spcAft>
              <a:buSzPct val="45000"/>
              <a:buFont typeface="StarSymbol"/>
              <a:buNone/>
              <a:defRPr lang="en-IN" sz="3200" b="0" i="0" u="none" strike="noStrike" kern="1200">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IN" sz="3200" b="0" i="0" u="none" strike="noStrike" kern="1200">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IN" sz="2800" b="0" i="0" u="none" strike="noStrike" kern="1200">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IN" sz="2400" b="0" i="0" u="none" strike="noStrike" kern="1200">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IN" sz="2000" b="0" i="0" u="none" strike="noStrike" kern="1200">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9pPr>
          </a:lstStyle>
          <a:p>
            <a:pPr marL="108000" lvl="0" indent="0">
              <a:buNone/>
            </a:pPr>
            <a:r>
              <a:rPr lang="en-US" dirty="0"/>
              <a:t>Use case Diagram </a:t>
            </a:r>
            <a:endParaRPr lang="en-IN" dirty="0"/>
          </a:p>
        </p:txBody>
      </p:sp>
      <p:pic>
        <p:nvPicPr>
          <p:cNvPr id="4" name="Picture 3"/>
          <p:cNvPicPr>
            <a:picLocks noChangeAspect="1"/>
          </p:cNvPicPr>
          <p:nvPr/>
        </p:nvPicPr>
        <p:blipFill>
          <a:blip r:embed="rId3">
            <a:lum/>
            <a:alphaModFix/>
          </a:blip>
          <a:srcRect/>
          <a:stretch>
            <a:fillRect/>
          </a:stretch>
        </p:blipFill>
        <p:spPr>
          <a:xfrm>
            <a:off x="9141120" y="360359"/>
            <a:ext cx="795240" cy="795240"/>
          </a:xfrm>
          <a:prstGeom prst="rect">
            <a:avLst/>
          </a:prstGeom>
          <a:noFill/>
          <a:ln>
            <a:noFill/>
          </a:ln>
        </p:spPr>
      </p:pic>
      <p:pic>
        <p:nvPicPr>
          <p:cNvPr id="9" name="Picture 8">
            <a:extLst>
              <a:ext uri="{FF2B5EF4-FFF2-40B4-BE49-F238E27FC236}">
                <a16:creationId xmlns="" xmlns:a16="http://schemas.microsoft.com/office/drawing/2014/main" id="{187965C5-4675-FC07-1706-E21D51328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7412" y="1722437"/>
            <a:ext cx="7525800" cy="5458300"/>
          </a:xfrm>
          <a:prstGeom prst="rect">
            <a:avLst/>
          </a:prstGeom>
        </p:spPr>
      </p:pic>
    </p:spTree>
    <p:extLst>
      <p:ext uri="{BB962C8B-B14F-4D97-AF65-F5344CB8AC3E}">
        <p14:creationId xmlns:p14="http://schemas.microsoft.com/office/powerpoint/2010/main" val="130517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503999" y="1155599"/>
            <a:ext cx="9071640" cy="6205638"/>
          </a:xfrm>
        </p:spPr>
        <p:txBody>
          <a:bodyPr/>
          <a:lstStyle>
            <a:defPPr marL="432000" lvl="0" indent="-324000">
              <a:spcBef>
                <a:spcPts val="0"/>
              </a:spcBef>
              <a:spcAft>
                <a:spcPts val="1417"/>
              </a:spcAft>
              <a:buSzPct val="45000"/>
              <a:buFont typeface="StarSymbol"/>
              <a:buNone/>
              <a:defRPr lang="en-IN" sz="3200" b="0" i="0" u="none" strike="noStrike" kern="1200">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IN" sz="3200" b="0" i="0" u="none" strike="noStrike" kern="1200">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IN" sz="2800" b="0" i="0" u="none" strike="noStrike" kern="1200">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IN" sz="2400" b="0" i="0" u="none" strike="noStrike" kern="1200">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IN" sz="2000" b="0" i="0" u="none" strike="noStrike" kern="1200">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9pPr>
          </a:lstStyle>
          <a:p>
            <a:pPr marL="108000" lvl="0" indent="0">
              <a:buNone/>
            </a:pPr>
            <a:r>
              <a:rPr lang="en-IN" dirty="0"/>
              <a:t>Activity Diagram for courier</a:t>
            </a:r>
          </a:p>
        </p:txBody>
      </p:sp>
      <p:pic>
        <p:nvPicPr>
          <p:cNvPr id="4" name="Picture 3"/>
          <p:cNvPicPr>
            <a:picLocks noChangeAspect="1"/>
          </p:cNvPicPr>
          <p:nvPr/>
        </p:nvPicPr>
        <p:blipFill>
          <a:blip r:embed="rId3">
            <a:lum/>
            <a:alphaModFix/>
          </a:blip>
          <a:srcRect/>
          <a:stretch>
            <a:fillRect/>
          </a:stretch>
        </p:blipFill>
        <p:spPr>
          <a:xfrm>
            <a:off x="9141120" y="360359"/>
            <a:ext cx="795240" cy="795240"/>
          </a:xfrm>
          <a:prstGeom prst="rect">
            <a:avLst/>
          </a:prstGeom>
          <a:noFill/>
          <a:ln>
            <a:noFill/>
          </a:ln>
        </p:spPr>
      </p:pic>
      <p:pic>
        <p:nvPicPr>
          <p:cNvPr id="5" name="Picture 4">
            <a:extLst>
              <a:ext uri="{FF2B5EF4-FFF2-40B4-BE49-F238E27FC236}">
                <a16:creationId xmlns="" xmlns:a16="http://schemas.microsoft.com/office/drawing/2014/main" id="{A0B38182-B2CF-7E12-2FB2-20437F86F3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9992" y="2027237"/>
            <a:ext cx="6020640" cy="5238813"/>
          </a:xfrm>
          <a:prstGeom prst="rect">
            <a:avLst/>
          </a:prstGeom>
        </p:spPr>
      </p:pic>
    </p:spTree>
    <p:extLst>
      <p:ext uri="{BB962C8B-B14F-4D97-AF65-F5344CB8AC3E}">
        <p14:creationId xmlns:p14="http://schemas.microsoft.com/office/powerpoint/2010/main" val="173241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503999" y="1155599"/>
            <a:ext cx="9071640" cy="5900838"/>
          </a:xfrm>
        </p:spPr>
        <p:txBody>
          <a:bodyPr/>
          <a:lstStyle>
            <a:defPPr marL="432000" lvl="0" indent="-324000">
              <a:spcBef>
                <a:spcPts val="0"/>
              </a:spcBef>
              <a:spcAft>
                <a:spcPts val="1417"/>
              </a:spcAft>
              <a:buSzPct val="45000"/>
              <a:buFont typeface="StarSymbol"/>
              <a:buNone/>
              <a:defRPr lang="en-IN" sz="3200" b="0" i="0" u="none" strike="noStrike" kern="1200">
                <a:ln>
                  <a:noFill/>
                </a:ln>
                <a:latin typeface="Liberation Sans" pitchFamily="18"/>
                <a:ea typeface="Droid Sans Fallback" pitchFamily="2"/>
                <a:cs typeface="FreeSans" pitchFamily="2"/>
              </a:defRPr>
            </a:defPPr>
            <a:lvl1pPr marL="432000" lvl="0" indent="-324000">
              <a:spcBef>
                <a:spcPts val="0"/>
              </a:spcBef>
              <a:spcAft>
                <a:spcPts val="1417"/>
              </a:spcAft>
              <a:buSzPct val="45000"/>
              <a:buFont typeface="StarSymbol"/>
              <a:buChar char="●"/>
              <a:defRPr lang="en-IN" sz="3200" b="0" i="0" u="none" strike="noStrike" kern="1200">
                <a:ln>
                  <a:noFill/>
                </a:ln>
                <a:latin typeface="Liberation Sans" pitchFamily="18"/>
                <a:ea typeface="Droid Sans Fallback" pitchFamily="2"/>
                <a:cs typeface="FreeSans" pitchFamily="2"/>
              </a:defRPr>
            </a:lvl1pPr>
            <a:lvl2pPr marL="864000" lvl="1" indent="-324000">
              <a:spcBef>
                <a:spcPts val="0"/>
              </a:spcBef>
              <a:spcAft>
                <a:spcPts val="1134"/>
              </a:spcAft>
              <a:buSzPct val="75000"/>
              <a:buFont typeface="StarSymbol"/>
              <a:buChar char="–"/>
              <a:defRPr lang="en-IN" sz="2800" b="0" i="0" u="none" strike="noStrike" kern="1200">
                <a:ln>
                  <a:noFill/>
                </a:ln>
                <a:latin typeface="Liberation Sans" pitchFamily="18"/>
                <a:ea typeface="Droid Sans Fallback" pitchFamily="2"/>
                <a:cs typeface="FreeSans" pitchFamily="2"/>
              </a:defRPr>
            </a:lvl2pPr>
            <a:lvl3pPr marL="1295999" lvl="2" indent="-288000">
              <a:spcBef>
                <a:spcPts val="0"/>
              </a:spcBef>
              <a:spcAft>
                <a:spcPts val="850"/>
              </a:spcAft>
              <a:buSzPct val="45000"/>
              <a:buFont typeface="StarSymbol"/>
              <a:buChar char="●"/>
              <a:defRPr lang="en-IN" sz="2400" b="0" i="0" u="none" strike="noStrike" kern="1200">
                <a:ln>
                  <a:noFill/>
                </a:ln>
                <a:latin typeface="Liberation Sans" pitchFamily="18"/>
                <a:ea typeface="Droid Sans Fallback" pitchFamily="2"/>
                <a:cs typeface="FreeSans" pitchFamily="2"/>
              </a:defRPr>
            </a:lvl3pPr>
            <a:lvl4pPr marL="1728000" lvl="3" indent="-216000">
              <a:spcBef>
                <a:spcPts val="0"/>
              </a:spcBef>
              <a:spcAft>
                <a:spcPts val="567"/>
              </a:spcAft>
              <a:buSzPct val="75000"/>
              <a:buFont typeface="StarSymbol"/>
              <a:buChar char="–"/>
              <a:defRPr lang="en-IN" sz="2000" b="0" i="0" u="none" strike="noStrike" kern="1200">
                <a:ln>
                  <a:noFill/>
                </a:ln>
                <a:latin typeface="Liberation Sans" pitchFamily="18"/>
                <a:ea typeface="Droid Sans Fallback" pitchFamily="2"/>
                <a:cs typeface="FreeSans" pitchFamily="2"/>
              </a:defRPr>
            </a:lvl4pPr>
            <a:lvl5pPr marL="2160000" lvl="4"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5pPr>
            <a:lvl6pPr marL="2592000" lvl="5"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6pPr>
            <a:lvl7pPr marL="3024000" lvl="6"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7pPr>
            <a:lvl8pPr marL="3456000" lvl="7"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8pPr>
            <a:lvl9pPr marL="3887999" lvl="8" indent="-216000">
              <a:spcBef>
                <a:spcPts val="0"/>
              </a:spcBef>
              <a:spcAft>
                <a:spcPts val="283"/>
              </a:spcAft>
              <a:buSzPct val="45000"/>
              <a:buFont typeface="StarSymbol"/>
              <a:buChar char="●"/>
              <a:defRPr lang="en-IN" sz="2000" b="0" i="0" u="none" strike="noStrike" kern="1200">
                <a:ln>
                  <a:noFill/>
                </a:ln>
                <a:latin typeface="Liberation Sans" pitchFamily="18"/>
                <a:ea typeface="Droid Sans Fallback" pitchFamily="2"/>
                <a:cs typeface="FreeSans" pitchFamily="2"/>
              </a:defRPr>
            </a:lvl9pPr>
          </a:lstStyle>
          <a:p>
            <a:pPr marL="108000" lvl="0" indent="0">
              <a:buNone/>
            </a:pPr>
            <a:r>
              <a:rPr lang="en-IN"/>
              <a:t>Class Diagram for courier</a:t>
            </a:r>
            <a:endParaRPr lang="en-IN" dirty="0"/>
          </a:p>
        </p:txBody>
      </p:sp>
      <p:pic>
        <p:nvPicPr>
          <p:cNvPr id="4" name="Picture 3"/>
          <p:cNvPicPr>
            <a:picLocks noChangeAspect="1"/>
          </p:cNvPicPr>
          <p:nvPr/>
        </p:nvPicPr>
        <p:blipFill>
          <a:blip r:embed="rId3">
            <a:lum/>
            <a:alphaModFix/>
          </a:blip>
          <a:srcRect/>
          <a:stretch>
            <a:fillRect/>
          </a:stretch>
        </p:blipFill>
        <p:spPr>
          <a:xfrm>
            <a:off x="9141120" y="360359"/>
            <a:ext cx="795240" cy="795240"/>
          </a:xfrm>
          <a:prstGeom prst="rect">
            <a:avLst/>
          </a:prstGeom>
          <a:noFill/>
          <a:ln>
            <a:noFill/>
          </a:ln>
        </p:spPr>
      </p:pic>
      <p:pic>
        <p:nvPicPr>
          <p:cNvPr id="5" name="Picture 4">
            <a:extLst>
              <a:ext uri="{FF2B5EF4-FFF2-40B4-BE49-F238E27FC236}">
                <a16:creationId xmlns="" xmlns:a16="http://schemas.microsoft.com/office/drawing/2014/main" id="{C1B6514E-DB0F-3A58-561D-E186A48D9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312" y="1646237"/>
            <a:ext cx="8001000" cy="5410200"/>
          </a:xfrm>
          <a:prstGeom prst="rect">
            <a:avLst/>
          </a:prstGeom>
        </p:spPr>
      </p:pic>
    </p:spTree>
    <p:extLst>
      <p:ext uri="{BB962C8B-B14F-4D97-AF65-F5344CB8AC3E}">
        <p14:creationId xmlns:p14="http://schemas.microsoft.com/office/powerpoint/2010/main" val="4019437097"/>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TotalTime>
  <Words>614</Words>
  <Application>Microsoft Office PowerPoint</Application>
  <PresentationFormat>Custom</PresentationFormat>
  <Paragraphs>66</Paragraphs>
  <Slides>20</Slides>
  <Notes>14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Default</vt:lpstr>
      <vt:lpstr>PIRENS INSTITUTE OF BUSINESS MANAGEMENT AND ADMINSTRATION (IBMA)</vt:lpstr>
      <vt:lpstr>ABSTRACT</vt:lpstr>
      <vt:lpstr>INTRODUCTION</vt:lpstr>
      <vt:lpstr>OBJECTIVES</vt:lpstr>
      <vt:lpstr>IMPLIMENTATION TECHNIQUES</vt:lpstr>
      <vt:lpstr>DESIGN</vt:lpstr>
      <vt:lpstr>PowerPoint Presentation</vt:lpstr>
      <vt:lpstr>PowerPoint Presentation</vt:lpstr>
      <vt:lpstr>PowerPoint Presentation</vt:lpstr>
      <vt:lpstr>RESULT</vt:lpstr>
      <vt:lpstr>PowerPoint Presentation</vt:lpstr>
      <vt:lpstr>PowerPoint Presentation</vt:lpstr>
      <vt:lpstr>PowerPoint Presentation</vt:lpstr>
      <vt:lpstr>PowerPoint Presentation</vt:lpstr>
      <vt:lpstr>PowerPoint Presentation</vt:lpstr>
      <vt:lpstr>PowerPoint Presentation</vt:lpstr>
      <vt:lpstr>BIBLOGRAPHY</vt:lpstr>
      <vt:lpstr>CONCLUSIONS</vt:lpstr>
      <vt:lpstr>ANY QUESTIONS..?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PIRENS INSTITUTE OF BUSINESS MANAGEMENT AND ADMINSTRATION (IBMA)</dc:title>
  <dc:creator>DHANANJAY</dc:creator>
  <cp:lastModifiedBy>Windows User</cp:lastModifiedBy>
  <cp:revision>23</cp:revision>
  <dcterms:created xsi:type="dcterms:W3CDTF">2009-02-17T00:14:40Z</dcterms:created>
  <dcterms:modified xsi:type="dcterms:W3CDTF">2022-09-21T06:11:43Z</dcterms:modified>
</cp:coreProperties>
</file>