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57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4E26CE-CB3A-4601-B9A6-D6555889F0E7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8EABC16-DC72-4AC3-A9B7-7E12287EB2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Name : IT </a:t>
            </a:r>
            <a:r>
              <a:rPr lang="en-IN" dirty="0" err="1" smtClean="0"/>
              <a:t>Rocksss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Feedback Analysis System To Improve Teaching Quality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 impart the technical growth from education field at higher level and increase the research rate instead of employability rate.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teachers are having a worst feedback they have to loose there job.</a:t>
            </a:r>
          </a:p>
          <a:p>
            <a:r>
              <a:rPr lang="en-IN" dirty="0" smtClean="0"/>
              <a:t>Instead of promoting teachers for development activities they have to loose the job.</a:t>
            </a:r>
          </a:p>
          <a:p>
            <a:r>
              <a:rPr lang="en-IN" dirty="0" smtClean="0"/>
              <a:t>It is creating imp[act on education systems and mainly students.</a:t>
            </a:r>
          </a:p>
          <a:p>
            <a:r>
              <a:rPr lang="en-IN" dirty="0" smtClean="0"/>
              <a:t>Students are afraid of giving feedbacks or if they have given a good feedback there is a chances of feedback is ignored.</a:t>
            </a:r>
          </a:p>
          <a:p>
            <a:r>
              <a:rPr lang="en-IN" dirty="0" smtClean="0"/>
              <a:t>It is not centralized and  proper action is to be not taken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are developing a system in such a way that  any students can give a feedback to online portal without knowing the teachers.</a:t>
            </a:r>
          </a:p>
          <a:p>
            <a:r>
              <a:rPr lang="en-IN" dirty="0" smtClean="0"/>
              <a:t>Instead of terminating by using recommendation system we can define some remedies</a:t>
            </a:r>
          </a:p>
          <a:p>
            <a:r>
              <a:rPr lang="en-IN" dirty="0" smtClean="0"/>
              <a:t>Data is processed in </a:t>
            </a:r>
            <a:r>
              <a:rPr lang="en-IN" dirty="0" err="1" smtClean="0"/>
              <a:t>hadoop</a:t>
            </a:r>
            <a:r>
              <a:rPr lang="en-IN" dirty="0" smtClean="0"/>
              <a:t> so in future we can add data analytics and can process any size of data.</a:t>
            </a:r>
          </a:p>
          <a:p>
            <a:r>
              <a:rPr lang="en-IN" dirty="0" smtClean="0"/>
              <a:t>We have set few criteria's for taking a particular actions. </a:t>
            </a:r>
          </a:p>
          <a:p>
            <a:r>
              <a:rPr lang="en-IN" dirty="0" smtClean="0"/>
              <a:t>We have used all latest technologies because of which till next 10 years no need of adaptability.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Opinion Mining</a:t>
            </a:r>
          </a:p>
          <a:p>
            <a:r>
              <a:rPr lang="en-IN" dirty="0" smtClean="0"/>
              <a:t>Sentimental Analysis</a:t>
            </a:r>
          </a:p>
          <a:p>
            <a:r>
              <a:rPr lang="en-IN" dirty="0" smtClean="0"/>
              <a:t>Comparative Analysis</a:t>
            </a:r>
          </a:p>
          <a:p>
            <a:r>
              <a:rPr lang="en-IN" dirty="0" smtClean="0"/>
              <a:t>Big Data Analytics</a:t>
            </a:r>
          </a:p>
          <a:p>
            <a:r>
              <a:rPr lang="en-IN" dirty="0" smtClean="0"/>
              <a:t>Stream Computing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endParaRPr lang="en-IN" dirty="0" smtClean="0"/>
          </a:p>
          <a:p>
            <a:r>
              <a:rPr lang="en-IN" dirty="0" smtClean="0"/>
              <a:t>Pig</a:t>
            </a:r>
          </a:p>
          <a:p>
            <a:r>
              <a:rPr lang="en-IN" dirty="0" smtClean="0"/>
              <a:t>Hive</a:t>
            </a:r>
          </a:p>
          <a:p>
            <a:r>
              <a:rPr lang="en-IN" dirty="0" smtClean="0"/>
              <a:t>Google Engine</a:t>
            </a:r>
          </a:p>
          <a:p>
            <a:r>
              <a:rPr lang="en-IN" dirty="0" err="1" smtClean="0"/>
              <a:t>Squoop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00430" y="428604"/>
            <a:ext cx="292895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Data from Google Forms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00430" y="2000240"/>
            <a:ext cx="292895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Extract the data and fetch it using </a:t>
            </a:r>
            <a:r>
              <a:rPr lang="en-IN" dirty="0" err="1" smtClean="0"/>
              <a:t>Squoop</a:t>
            </a:r>
            <a:r>
              <a:rPr lang="en-IN" dirty="0" smtClean="0"/>
              <a:t> &amp; Hive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571868" y="3500438"/>
            <a:ext cx="292895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the data using </a:t>
            </a:r>
            <a:r>
              <a:rPr lang="en-IN" dirty="0" smtClean="0"/>
              <a:t>Pig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643306" y="5072074"/>
            <a:ext cx="292895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Apply Recommendation Algorithm using Pig/ Collaborative Filtering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857752" y="1428736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4929190" y="3000372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857752" y="4500570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5400000">
            <a:off x="3000364" y="3500438"/>
            <a:ext cx="357190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rot="16200000">
            <a:off x="6794537" y="3522290"/>
            <a:ext cx="357190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357290" y="3429000"/>
            <a:ext cx="13573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429520" y="3429000"/>
            <a:ext cx="13573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Reviews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00364" y="628652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1: Proposed System Flowchart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5992"/>
            <a:ext cx="7772400" cy="37338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3800" dirty="0" smtClean="0"/>
              <a:t>Thank You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891</TotalTime>
  <Words>255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Feedback Analysis System To Improve Teaching Quality</vt:lpstr>
      <vt:lpstr>Objective</vt:lpstr>
      <vt:lpstr>Existing System</vt:lpstr>
      <vt:lpstr>Proposed system</vt:lpstr>
      <vt:lpstr>Concepts</vt:lpstr>
      <vt:lpstr>Technologies </vt:lpstr>
      <vt:lpstr> </vt:lpstr>
      <vt:lpstr>Slide 8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Analysis System To Improve Teaching Quality</dc:title>
  <dc:creator>Admin</dc:creator>
  <cp:lastModifiedBy>Admin</cp:lastModifiedBy>
  <cp:revision>4</cp:revision>
  <dcterms:created xsi:type="dcterms:W3CDTF">2018-03-19T18:22:32Z</dcterms:created>
  <dcterms:modified xsi:type="dcterms:W3CDTF">2018-03-20T18:20:56Z</dcterms:modified>
</cp:coreProperties>
</file>