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679" r:id="rId2"/>
  </p:sldMasterIdLst>
  <p:notesMasterIdLst>
    <p:notesMasterId r:id="rId12"/>
  </p:notesMasterIdLst>
  <p:sldIdLst>
    <p:sldId id="300" r:id="rId3"/>
    <p:sldId id="304" r:id="rId4"/>
    <p:sldId id="314" r:id="rId5"/>
    <p:sldId id="330" r:id="rId6"/>
    <p:sldId id="351" r:id="rId7"/>
    <p:sldId id="311" r:id="rId8"/>
    <p:sldId id="306" r:id="rId9"/>
    <p:sldId id="316" r:id="rId10"/>
    <p:sldId id="29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0BEC93-99DE-450C-8499-BCC3DF85CC74}" type="datetimeFigureOut">
              <a:rPr lang="en-US" smtClean="0"/>
              <a:t>1/11/2021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4519F1-8B76-45E7-9FEE-5131E324B9F7}" type="slidenum">
              <a:rPr lang="en-US" smtClean="0"/>
              <a:t>‹#›</a:t>
            </a:fld>
            <a:endParaRPr lang="en-US"/>
          </a:p>
        </p:txBody>
      </p:sp>
    </p:spTree>
    <p:extLst>
      <p:ext uri="{BB962C8B-B14F-4D97-AF65-F5344CB8AC3E}">
        <p14:creationId xmlns:p14="http://schemas.microsoft.com/office/powerpoint/2010/main" val="510858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185515-9B6A-9D4A-BD06-46B36CE492D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87048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DCDD4-4737-4F91-B2E1-3C897BE4FC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71C5BC-90DC-43EB-96BE-239A9831B4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4EB55-A4A1-4872-9675-520851EA0089}"/>
              </a:ext>
            </a:extLst>
          </p:cNvPr>
          <p:cNvSpPr>
            <a:spLocks noGrp="1"/>
          </p:cNvSpPr>
          <p:nvPr>
            <p:ph type="dt" sz="half" idx="10"/>
          </p:nvPr>
        </p:nvSpPr>
        <p:spPr/>
        <p:txBody>
          <a:bodyPr/>
          <a:lstStyle/>
          <a:p>
            <a:fld id="{A121E21B-790B-4240-8EB2-68982F463F36}" type="datetime2">
              <a:rPr lang="en-US" smtClean="0"/>
              <a:t>Monday, January 11, 2021</a:t>
            </a:fld>
            <a:endParaRPr lang="en-US"/>
          </a:p>
        </p:txBody>
      </p:sp>
      <p:sp>
        <p:nvSpPr>
          <p:cNvPr id="5" name="Footer Placeholder 4">
            <a:extLst>
              <a:ext uri="{FF2B5EF4-FFF2-40B4-BE49-F238E27FC236}">
                <a16:creationId xmlns:a16="http://schemas.microsoft.com/office/drawing/2014/main" id="{F9DCD642-BE6B-4BCA-BDBC-058B5CB87753}"/>
              </a:ext>
            </a:extLst>
          </p:cNvPr>
          <p:cNvSpPr>
            <a:spLocks noGrp="1"/>
          </p:cNvSpPr>
          <p:nvPr>
            <p:ph type="ftr" sz="quarter" idx="11"/>
          </p:nvPr>
        </p:nvSpPr>
        <p:spPr/>
        <p:txBody>
          <a:bodyPr/>
          <a:lstStyle/>
          <a:p>
            <a:r>
              <a:rPr lang="en-US"/>
              <a:t>IT Partners, Inc - www.itpsap.com</a:t>
            </a:r>
          </a:p>
        </p:txBody>
      </p:sp>
      <p:sp>
        <p:nvSpPr>
          <p:cNvPr id="6" name="Slide Number Placeholder 5">
            <a:extLst>
              <a:ext uri="{FF2B5EF4-FFF2-40B4-BE49-F238E27FC236}">
                <a16:creationId xmlns:a16="http://schemas.microsoft.com/office/drawing/2014/main" id="{6263F43B-B7DF-4183-BD3D-0FCF8CB083FB}"/>
              </a:ext>
            </a:extLst>
          </p:cNvPr>
          <p:cNvSpPr>
            <a:spLocks noGrp="1"/>
          </p:cNvSpPr>
          <p:nvPr>
            <p:ph type="sldNum" sz="quarter" idx="12"/>
          </p:nvPr>
        </p:nvSpPr>
        <p:spPr/>
        <p:txBody>
          <a:bodyPr/>
          <a:lstStyle/>
          <a:p>
            <a:fld id="{C7531B23-603E-496F-A53E-A778CE42B338}" type="slidenum">
              <a:rPr lang="en-US" smtClean="0"/>
              <a:t>‹#›</a:t>
            </a:fld>
            <a:endParaRPr lang="en-US"/>
          </a:p>
        </p:txBody>
      </p:sp>
    </p:spTree>
    <p:extLst>
      <p:ext uri="{BB962C8B-B14F-4D97-AF65-F5344CB8AC3E}">
        <p14:creationId xmlns:p14="http://schemas.microsoft.com/office/powerpoint/2010/main" val="3534195452"/>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9EDA5-5B4B-496C-B5DB-6239FE9DF9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6FF0D2-5CBA-42CF-BEC2-4DC9573BC35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743B26-2048-453E-B25E-6584B90F51B2}"/>
              </a:ext>
            </a:extLst>
          </p:cNvPr>
          <p:cNvSpPr>
            <a:spLocks noGrp="1"/>
          </p:cNvSpPr>
          <p:nvPr>
            <p:ph type="dt" sz="half" idx="10"/>
          </p:nvPr>
        </p:nvSpPr>
        <p:spPr/>
        <p:txBody>
          <a:bodyPr/>
          <a:lstStyle/>
          <a:p>
            <a:fld id="{D0D1A077-9C53-4694-A905-281BDCFE5575}" type="datetime2">
              <a:rPr lang="en-US" smtClean="0"/>
              <a:t>Monday, January 11, 2021</a:t>
            </a:fld>
            <a:endParaRPr lang="en-US"/>
          </a:p>
        </p:txBody>
      </p:sp>
      <p:sp>
        <p:nvSpPr>
          <p:cNvPr id="5" name="Footer Placeholder 4">
            <a:extLst>
              <a:ext uri="{FF2B5EF4-FFF2-40B4-BE49-F238E27FC236}">
                <a16:creationId xmlns:a16="http://schemas.microsoft.com/office/drawing/2014/main" id="{7956D803-3813-4F59-A24C-28293AEAC42C}"/>
              </a:ext>
            </a:extLst>
          </p:cNvPr>
          <p:cNvSpPr>
            <a:spLocks noGrp="1"/>
          </p:cNvSpPr>
          <p:nvPr>
            <p:ph type="ftr" sz="quarter" idx="11"/>
          </p:nvPr>
        </p:nvSpPr>
        <p:spPr/>
        <p:txBody>
          <a:bodyPr/>
          <a:lstStyle/>
          <a:p>
            <a:r>
              <a:rPr lang="en-US"/>
              <a:t>IT Partners, Inc - www.itpsap.com</a:t>
            </a:r>
          </a:p>
        </p:txBody>
      </p:sp>
      <p:sp>
        <p:nvSpPr>
          <p:cNvPr id="6" name="Slide Number Placeholder 5">
            <a:extLst>
              <a:ext uri="{FF2B5EF4-FFF2-40B4-BE49-F238E27FC236}">
                <a16:creationId xmlns:a16="http://schemas.microsoft.com/office/drawing/2014/main" id="{1BBD7401-8002-4EEE-8A96-ADB917F41F5D}"/>
              </a:ext>
            </a:extLst>
          </p:cNvPr>
          <p:cNvSpPr>
            <a:spLocks noGrp="1"/>
          </p:cNvSpPr>
          <p:nvPr>
            <p:ph type="sldNum" sz="quarter" idx="12"/>
          </p:nvPr>
        </p:nvSpPr>
        <p:spPr/>
        <p:txBody>
          <a:bodyPr/>
          <a:lstStyle/>
          <a:p>
            <a:fld id="{C7531B23-603E-496F-A53E-A778CE42B338}" type="slidenum">
              <a:rPr lang="en-US" smtClean="0"/>
              <a:t>‹#›</a:t>
            </a:fld>
            <a:endParaRPr lang="en-US"/>
          </a:p>
        </p:txBody>
      </p:sp>
    </p:spTree>
    <p:extLst>
      <p:ext uri="{BB962C8B-B14F-4D97-AF65-F5344CB8AC3E}">
        <p14:creationId xmlns:p14="http://schemas.microsoft.com/office/powerpoint/2010/main" val="1283863767"/>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96C259-597A-4BA2-8A05-28A2B64168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6EC7C7-2708-48B6-A2ED-E60DCF5420A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7FE3F1-E508-4C87-89E4-EF9CC8530175}"/>
              </a:ext>
            </a:extLst>
          </p:cNvPr>
          <p:cNvSpPr>
            <a:spLocks noGrp="1"/>
          </p:cNvSpPr>
          <p:nvPr>
            <p:ph type="dt" sz="half" idx="10"/>
          </p:nvPr>
        </p:nvSpPr>
        <p:spPr/>
        <p:txBody>
          <a:bodyPr/>
          <a:lstStyle/>
          <a:p>
            <a:fld id="{8EF052E6-58B1-4712-A779-515E23CEC8A6}" type="datetime2">
              <a:rPr lang="en-US" smtClean="0"/>
              <a:t>Monday, January 11, 2021</a:t>
            </a:fld>
            <a:endParaRPr lang="en-US"/>
          </a:p>
        </p:txBody>
      </p:sp>
      <p:sp>
        <p:nvSpPr>
          <p:cNvPr id="5" name="Footer Placeholder 4">
            <a:extLst>
              <a:ext uri="{FF2B5EF4-FFF2-40B4-BE49-F238E27FC236}">
                <a16:creationId xmlns:a16="http://schemas.microsoft.com/office/drawing/2014/main" id="{428E3F33-B0A4-4C60-8046-A3889046408E}"/>
              </a:ext>
            </a:extLst>
          </p:cNvPr>
          <p:cNvSpPr>
            <a:spLocks noGrp="1"/>
          </p:cNvSpPr>
          <p:nvPr>
            <p:ph type="ftr" sz="quarter" idx="11"/>
          </p:nvPr>
        </p:nvSpPr>
        <p:spPr/>
        <p:txBody>
          <a:bodyPr/>
          <a:lstStyle/>
          <a:p>
            <a:r>
              <a:rPr lang="en-US"/>
              <a:t>IT Partners, Inc - www.itpsap.com</a:t>
            </a:r>
          </a:p>
        </p:txBody>
      </p:sp>
      <p:sp>
        <p:nvSpPr>
          <p:cNvPr id="6" name="Slide Number Placeholder 5">
            <a:extLst>
              <a:ext uri="{FF2B5EF4-FFF2-40B4-BE49-F238E27FC236}">
                <a16:creationId xmlns:a16="http://schemas.microsoft.com/office/drawing/2014/main" id="{A73F9057-5372-44C3-8F13-7D7BB1A067DE}"/>
              </a:ext>
            </a:extLst>
          </p:cNvPr>
          <p:cNvSpPr>
            <a:spLocks noGrp="1"/>
          </p:cNvSpPr>
          <p:nvPr>
            <p:ph type="sldNum" sz="quarter" idx="12"/>
          </p:nvPr>
        </p:nvSpPr>
        <p:spPr/>
        <p:txBody>
          <a:bodyPr/>
          <a:lstStyle/>
          <a:p>
            <a:fld id="{C7531B23-603E-496F-A53E-A778CE42B338}" type="slidenum">
              <a:rPr lang="en-US" smtClean="0"/>
              <a:t>‹#›</a:t>
            </a:fld>
            <a:endParaRPr lang="en-US"/>
          </a:p>
        </p:txBody>
      </p:sp>
    </p:spTree>
    <p:extLst>
      <p:ext uri="{BB962C8B-B14F-4D97-AF65-F5344CB8AC3E}">
        <p14:creationId xmlns:p14="http://schemas.microsoft.com/office/powerpoint/2010/main" val="1248325668"/>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grpSp>
        <p:nvGrpSpPr>
          <p:cNvPr id="12" name="Group 11"/>
          <p:cNvGrpSpPr/>
          <p:nvPr userDrawn="1"/>
        </p:nvGrpSpPr>
        <p:grpSpPr>
          <a:xfrm>
            <a:off x="4888992" y="1143000"/>
            <a:ext cx="2414016" cy="50800"/>
            <a:chOff x="3675888" y="857250"/>
            <a:chExt cx="1810512" cy="38100"/>
          </a:xfrm>
        </p:grpSpPr>
        <p:sp>
          <p:nvSpPr>
            <p:cNvPr id="7" name="Rectangle 6"/>
            <p:cNvSpPr/>
            <p:nvPr userDrawn="1"/>
          </p:nvSpPr>
          <p:spPr>
            <a:xfrm>
              <a:off x="3675888" y="857250"/>
              <a:ext cx="438912" cy="38100"/>
            </a:xfrm>
            <a:prstGeom prst="rect">
              <a:avLst/>
            </a:prstGeom>
            <a:solidFill>
              <a:srgbClr val="EF79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aseline="-25000" dirty="0"/>
            </a:p>
          </p:txBody>
        </p:sp>
        <p:sp>
          <p:nvSpPr>
            <p:cNvPr id="8" name="Rectangle 7"/>
            <p:cNvSpPr/>
            <p:nvPr userDrawn="1"/>
          </p:nvSpPr>
          <p:spPr>
            <a:xfrm>
              <a:off x="4133088" y="857250"/>
              <a:ext cx="438912" cy="38100"/>
            </a:xfrm>
            <a:prstGeom prst="rect">
              <a:avLst/>
            </a:prstGeom>
            <a:solidFill>
              <a:srgbClr val="F6D0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aseline="-25000" dirty="0"/>
            </a:p>
          </p:txBody>
        </p:sp>
        <p:sp>
          <p:nvSpPr>
            <p:cNvPr id="9" name="Rectangle 8"/>
            <p:cNvSpPr/>
            <p:nvPr userDrawn="1"/>
          </p:nvSpPr>
          <p:spPr>
            <a:xfrm>
              <a:off x="4590288" y="857250"/>
              <a:ext cx="438912" cy="38100"/>
            </a:xfrm>
            <a:prstGeom prst="rect">
              <a:avLst/>
            </a:prstGeom>
            <a:solidFill>
              <a:srgbClr val="7FC8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aseline="-25000" dirty="0"/>
            </a:p>
          </p:txBody>
        </p:sp>
        <p:sp>
          <p:nvSpPr>
            <p:cNvPr id="10" name="Rectangle 9"/>
            <p:cNvSpPr/>
            <p:nvPr userDrawn="1"/>
          </p:nvSpPr>
          <p:spPr>
            <a:xfrm>
              <a:off x="5047488" y="857250"/>
              <a:ext cx="438912" cy="38100"/>
            </a:xfrm>
            <a:prstGeom prst="rect">
              <a:avLst/>
            </a:prstGeom>
            <a:solidFill>
              <a:srgbClr val="78AA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aseline="-25000" dirty="0"/>
            </a:p>
          </p:txBody>
        </p:sp>
      </p:grpSp>
      <p:sp>
        <p:nvSpPr>
          <p:cNvPr id="13" name="Title 1"/>
          <p:cNvSpPr>
            <a:spLocks noGrp="1"/>
          </p:cNvSpPr>
          <p:nvPr>
            <p:ph type="title" hasCustomPrompt="1"/>
          </p:nvPr>
        </p:nvSpPr>
        <p:spPr>
          <a:xfrm>
            <a:off x="3657600" y="381000"/>
            <a:ext cx="4876800" cy="635000"/>
          </a:xfrm>
          <a:prstGeom prst="rect">
            <a:avLst/>
          </a:prstGeom>
        </p:spPr>
        <p:txBody>
          <a:bodyPr/>
          <a:lstStyle>
            <a:lvl1pPr algn="ctr">
              <a:defRPr sz="4267" b="0" kern="1000" spc="133" baseline="0">
                <a:solidFill>
                  <a:schemeClr val="bg1">
                    <a:lumMod val="50000"/>
                  </a:schemeClr>
                </a:solidFill>
              </a:defRPr>
            </a:lvl1pPr>
          </a:lstStyle>
          <a:p>
            <a:r>
              <a:rPr lang="en-US" dirty="0"/>
              <a:t>Click to edit title</a:t>
            </a:r>
          </a:p>
        </p:txBody>
      </p:sp>
    </p:spTree>
    <p:extLst>
      <p:ext uri="{BB962C8B-B14F-4D97-AF65-F5344CB8AC3E}">
        <p14:creationId xmlns:p14="http://schemas.microsoft.com/office/powerpoint/2010/main" val="2366321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childTnLst>
                                </p:cTn>
                              </p:par>
                              <p:par>
                                <p:cTn id="8" presetID="47"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anim calcmode="lin" valueType="num">
                                      <p:cBhvr>
                                        <p:cTn id="11" dur="500" fill="hold"/>
                                        <p:tgtEl>
                                          <p:spTgt spid="13"/>
                                        </p:tgtEl>
                                        <p:attrNameLst>
                                          <p:attrName>ppt_x</p:attrName>
                                        </p:attrNameLst>
                                      </p:cBhvr>
                                      <p:tavLst>
                                        <p:tav tm="0">
                                          <p:val>
                                            <p:strVal val="#ppt_x"/>
                                          </p:val>
                                        </p:tav>
                                        <p:tav tm="100000">
                                          <p:val>
                                            <p:strVal val="#ppt_x"/>
                                          </p:val>
                                        </p:tav>
                                      </p:tavLst>
                                    </p:anim>
                                    <p:anim calcmode="lin" valueType="num">
                                      <p:cBhvr>
                                        <p:cTn id="12"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grpSp>
        <p:nvGrpSpPr>
          <p:cNvPr id="12" name="Group 11"/>
          <p:cNvGrpSpPr/>
          <p:nvPr userDrawn="1"/>
        </p:nvGrpSpPr>
        <p:grpSpPr>
          <a:xfrm>
            <a:off x="4888992" y="1143000"/>
            <a:ext cx="2414016" cy="50800"/>
            <a:chOff x="3675888" y="857250"/>
            <a:chExt cx="1810512" cy="38100"/>
          </a:xfrm>
        </p:grpSpPr>
        <p:sp>
          <p:nvSpPr>
            <p:cNvPr id="7" name="Rectangle 6"/>
            <p:cNvSpPr/>
            <p:nvPr userDrawn="1"/>
          </p:nvSpPr>
          <p:spPr>
            <a:xfrm>
              <a:off x="3675888" y="857250"/>
              <a:ext cx="438912" cy="38100"/>
            </a:xfrm>
            <a:prstGeom prst="rect">
              <a:avLst/>
            </a:prstGeom>
            <a:solidFill>
              <a:srgbClr val="EF79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aseline="-25000" dirty="0"/>
            </a:p>
          </p:txBody>
        </p:sp>
        <p:sp>
          <p:nvSpPr>
            <p:cNvPr id="8" name="Rectangle 7"/>
            <p:cNvSpPr/>
            <p:nvPr userDrawn="1"/>
          </p:nvSpPr>
          <p:spPr>
            <a:xfrm>
              <a:off x="4133088" y="857250"/>
              <a:ext cx="438912" cy="38100"/>
            </a:xfrm>
            <a:prstGeom prst="rect">
              <a:avLst/>
            </a:prstGeom>
            <a:solidFill>
              <a:srgbClr val="F6D0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aseline="-25000" dirty="0"/>
            </a:p>
          </p:txBody>
        </p:sp>
        <p:sp>
          <p:nvSpPr>
            <p:cNvPr id="9" name="Rectangle 8"/>
            <p:cNvSpPr/>
            <p:nvPr userDrawn="1"/>
          </p:nvSpPr>
          <p:spPr>
            <a:xfrm>
              <a:off x="4590288" y="857250"/>
              <a:ext cx="438912" cy="38100"/>
            </a:xfrm>
            <a:prstGeom prst="rect">
              <a:avLst/>
            </a:prstGeom>
            <a:solidFill>
              <a:srgbClr val="7FC8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aseline="-25000" dirty="0"/>
            </a:p>
          </p:txBody>
        </p:sp>
        <p:sp>
          <p:nvSpPr>
            <p:cNvPr id="10" name="Rectangle 9"/>
            <p:cNvSpPr/>
            <p:nvPr userDrawn="1"/>
          </p:nvSpPr>
          <p:spPr>
            <a:xfrm>
              <a:off x="5047488" y="857250"/>
              <a:ext cx="438912" cy="38100"/>
            </a:xfrm>
            <a:prstGeom prst="rect">
              <a:avLst/>
            </a:prstGeom>
            <a:solidFill>
              <a:srgbClr val="78AA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aseline="-25000" dirty="0"/>
            </a:p>
          </p:txBody>
        </p:sp>
      </p:grpSp>
      <p:sp>
        <p:nvSpPr>
          <p:cNvPr id="13" name="Title 1"/>
          <p:cNvSpPr>
            <a:spLocks noGrp="1"/>
          </p:cNvSpPr>
          <p:nvPr>
            <p:ph type="title" hasCustomPrompt="1"/>
          </p:nvPr>
        </p:nvSpPr>
        <p:spPr>
          <a:xfrm>
            <a:off x="3657600" y="381000"/>
            <a:ext cx="4876800" cy="635000"/>
          </a:xfrm>
          <a:prstGeom prst="rect">
            <a:avLst/>
          </a:prstGeom>
        </p:spPr>
        <p:txBody>
          <a:bodyPr/>
          <a:lstStyle>
            <a:lvl1pPr algn="ctr">
              <a:defRPr sz="4267" b="0" kern="1000" spc="133" baseline="0">
                <a:solidFill>
                  <a:schemeClr val="bg1">
                    <a:lumMod val="50000"/>
                  </a:schemeClr>
                </a:solidFill>
              </a:defRPr>
            </a:lvl1pPr>
          </a:lstStyle>
          <a:p>
            <a:r>
              <a:rPr lang="en-US" dirty="0"/>
              <a:t>Click to edit title</a:t>
            </a:r>
          </a:p>
        </p:txBody>
      </p:sp>
    </p:spTree>
    <p:extLst>
      <p:ext uri="{BB962C8B-B14F-4D97-AF65-F5344CB8AC3E}">
        <p14:creationId xmlns:p14="http://schemas.microsoft.com/office/powerpoint/2010/main" val="3512268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Slide Corporate PP 3 blocks">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B889555B-418B-A942-BE30-A318291C8D28}"/>
              </a:ext>
            </a:extLst>
          </p:cNvPr>
          <p:cNvPicPr>
            <a:picLocks noChangeAspect="1"/>
          </p:cNvPicPr>
          <p:nvPr userDrawn="1"/>
        </p:nvPicPr>
        <p:blipFill rotWithShape="1">
          <a:blip r:embed="rId2" cstate="screen">
            <a:duotone>
              <a:schemeClr val="accent6">
                <a:shade val="45000"/>
                <a:satMod val="135000"/>
              </a:schemeClr>
              <a:prstClr val="white"/>
            </a:duotone>
            <a:extLst>
              <a:ext uri="{BEBA8EAE-BF5A-486C-A8C5-ECC9F3942E4B}">
                <a14:imgProps xmlns:a14="http://schemas.microsoft.com/office/drawing/2010/main">
                  <a14:imgLayer r:embed="rId3">
                    <a14:imgEffect>
                      <a14:colorTemperature colorTemp="4700"/>
                    </a14:imgEffect>
                    <a14:imgEffect>
                      <a14:saturation sat="0"/>
                    </a14:imgEffect>
                  </a14:imgLayer>
                </a14:imgProps>
              </a:ext>
              <a:ext uri="{28A0092B-C50C-407E-A947-70E740481C1C}">
                <a14:useLocalDpi xmlns:a14="http://schemas.microsoft.com/office/drawing/2010/main"/>
              </a:ext>
            </a:extLst>
          </a:blip>
          <a:srcRect/>
          <a:stretch/>
        </p:blipFill>
        <p:spPr>
          <a:xfrm>
            <a:off x="0" y="3657599"/>
            <a:ext cx="1870075" cy="3200400"/>
          </a:xfrm>
          <a:custGeom>
            <a:avLst/>
            <a:gdLst>
              <a:gd name="connsiteX0" fmla="*/ 0 w 1870075"/>
              <a:gd name="connsiteY0" fmla="*/ 0 h 3200400"/>
              <a:gd name="connsiteX1" fmla="*/ 935037 w 1870075"/>
              <a:gd name="connsiteY1" fmla="*/ 0 h 3200400"/>
              <a:gd name="connsiteX2" fmla="*/ 935037 w 1870075"/>
              <a:gd name="connsiteY2" fmla="*/ 904876 h 3200400"/>
              <a:gd name="connsiteX3" fmla="*/ 1870075 w 1870075"/>
              <a:gd name="connsiteY3" fmla="*/ 904876 h 3200400"/>
              <a:gd name="connsiteX4" fmla="*/ 1870075 w 1870075"/>
              <a:gd name="connsiteY4" fmla="*/ 3200400 h 3200400"/>
              <a:gd name="connsiteX5" fmla="*/ 0 w 1870075"/>
              <a:gd name="connsiteY5" fmla="*/ 3200400 h 320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0075" h="3200400">
                <a:moveTo>
                  <a:pt x="0" y="0"/>
                </a:moveTo>
                <a:lnTo>
                  <a:pt x="935037" y="0"/>
                </a:lnTo>
                <a:lnTo>
                  <a:pt x="935037" y="904876"/>
                </a:lnTo>
                <a:lnTo>
                  <a:pt x="1870075" y="904876"/>
                </a:lnTo>
                <a:lnTo>
                  <a:pt x="1870075" y="3200400"/>
                </a:lnTo>
                <a:lnTo>
                  <a:pt x="0" y="3200400"/>
                </a:lnTo>
                <a:close/>
              </a:path>
            </a:pathLst>
          </a:custGeom>
        </p:spPr>
      </p:pic>
      <p:pic>
        <p:nvPicPr>
          <p:cNvPr id="18" name="Picture 17">
            <a:extLst>
              <a:ext uri="{FF2B5EF4-FFF2-40B4-BE49-F238E27FC236}">
                <a16:creationId xmlns:a16="http://schemas.microsoft.com/office/drawing/2014/main" id="{DFFA73E2-7287-3849-B94C-2730DC38D535}"/>
              </a:ext>
            </a:extLst>
          </p:cNvPr>
          <p:cNvPicPr>
            <a:picLocks noChangeAspect="1"/>
          </p:cNvPicPr>
          <p:nvPr userDrawn="1"/>
        </p:nvPicPr>
        <p:blipFill>
          <a:blip r:embed="rId4" cstate="screen">
            <a:duotone>
              <a:schemeClr val="accent5">
                <a:shade val="45000"/>
                <a:satMod val="135000"/>
              </a:schemeClr>
              <a:prstClr val="white"/>
            </a:duotone>
            <a:extLst>
              <a:ext uri="{28A0092B-C50C-407E-A947-70E740481C1C}">
                <a14:useLocalDpi xmlns:a14="http://schemas.microsoft.com/office/drawing/2010/main"/>
              </a:ext>
            </a:extLst>
          </a:blip>
          <a:srcRect/>
          <a:stretch>
            <a:fillRect/>
          </a:stretch>
        </p:blipFill>
        <p:spPr>
          <a:xfrm>
            <a:off x="6096000" y="1"/>
            <a:ext cx="6096000" cy="3202164"/>
          </a:xfrm>
          <a:custGeom>
            <a:avLst/>
            <a:gdLst>
              <a:gd name="connsiteX0" fmla="*/ 0 w 6096000"/>
              <a:gd name="connsiteY0" fmla="*/ 0 h 3202164"/>
              <a:gd name="connsiteX1" fmla="*/ 6096000 w 6096000"/>
              <a:gd name="connsiteY1" fmla="*/ 0 h 3202164"/>
              <a:gd name="connsiteX2" fmla="*/ 6096000 w 6096000"/>
              <a:gd name="connsiteY2" fmla="*/ 3202164 h 3202164"/>
              <a:gd name="connsiteX3" fmla="*/ 3733800 w 6096000"/>
              <a:gd name="connsiteY3" fmla="*/ 3202164 h 3202164"/>
              <a:gd name="connsiteX4" fmla="*/ 3733800 w 6096000"/>
              <a:gd name="connsiteY4" fmla="*/ 1371599 h 3202164"/>
              <a:gd name="connsiteX5" fmla="*/ 0 w 6096000"/>
              <a:gd name="connsiteY5" fmla="*/ 1371599 h 3202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3202164">
                <a:moveTo>
                  <a:pt x="0" y="0"/>
                </a:moveTo>
                <a:lnTo>
                  <a:pt x="6096000" y="0"/>
                </a:lnTo>
                <a:lnTo>
                  <a:pt x="6096000" y="3202164"/>
                </a:lnTo>
                <a:lnTo>
                  <a:pt x="3733800" y="3202164"/>
                </a:lnTo>
                <a:lnTo>
                  <a:pt x="3733800" y="1371599"/>
                </a:lnTo>
                <a:lnTo>
                  <a:pt x="0" y="1371599"/>
                </a:lnTo>
                <a:close/>
              </a:path>
            </a:pathLst>
          </a:custGeom>
        </p:spPr>
      </p:pic>
      <p:pic>
        <p:nvPicPr>
          <p:cNvPr id="15" name="Picture 14">
            <a:extLst>
              <a:ext uri="{FF2B5EF4-FFF2-40B4-BE49-F238E27FC236}">
                <a16:creationId xmlns:a16="http://schemas.microsoft.com/office/drawing/2014/main" id="{966202C6-0F4B-9741-A481-3B683FC3815E}"/>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0" y="0"/>
            <a:ext cx="2803525" cy="2286000"/>
          </a:xfrm>
          <a:custGeom>
            <a:avLst/>
            <a:gdLst>
              <a:gd name="connsiteX0" fmla="*/ 0 w 2803525"/>
              <a:gd name="connsiteY0" fmla="*/ 0 h 2286000"/>
              <a:gd name="connsiteX1" fmla="*/ 2803525 w 2803525"/>
              <a:gd name="connsiteY1" fmla="*/ 0 h 2286000"/>
              <a:gd name="connsiteX2" fmla="*/ 2803525 w 2803525"/>
              <a:gd name="connsiteY2" fmla="*/ 1371600 h 2286000"/>
              <a:gd name="connsiteX3" fmla="*/ 1401762 w 2803525"/>
              <a:gd name="connsiteY3" fmla="*/ 1371600 h 2286000"/>
              <a:gd name="connsiteX4" fmla="*/ 1401762 w 2803525"/>
              <a:gd name="connsiteY4" fmla="*/ 2286000 h 2286000"/>
              <a:gd name="connsiteX5" fmla="*/ 0 w 2803525"/>
              <a:gd name="connsiteY5" fmla="*/ 2286000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3525" h="2286000">
                <a:moveTo>
                  <a:pt x="0" y="0"/>
                </a:moveTo>
                <a:lnTo>
                  <a:pt x="2803525" y="0"/>
                </a:lnTo>
                <a:lnTo>
                  <a:pt x="2803525" y="1371600"/>
                </a:lnTo>
                <a:lnTo>
                  <a:pt x="1401762" y="1371600"/>
                </a:lnTo>
                <a:lnTo>
                  <a:pt x="1401762" y="2286000"/>
                </a:lnTo>
                <a:lnTo>
                  <a:pt x="0" y="2286000"/>
                </a:lnTo>
                <a:close/>
              </a:path>
            </a:pathLst>
          </a:custGeom>
        </p:spPr>
      </p:pic>
      <p:pic>
        <p:nvPicPr>
          <p:cNvPr id="11" name="Picture 10">
            <a:extLst>
              <a:ext uri="{FF2B5EF4-FFF2-40B4-BE49-F238E27FC236}">
                <a16:creationId xmlns:a16="http://schemas.microsoft.com/office/drawing/2014/main" id="{E70C3AB6-7C4D-5D4C-AFCD-51A4EEFAEDBA}"/>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l="-1" r="-7145"/>
          <a:stretch/>
        </p:blipFill>
        <p:spPr>
          <a:xfrm>
            <a:off x="8442325" y="1828800"/>
            <a:ext cx="1137126" cy="934720"/>
          </a:xfrm>
          <a:prstGeom prst="rect">
            <a:avLst/>
          </a:prstGeom>
        </p:spPr>
      </p:pic>
      <p:pic>
        <p:nvPicPr>
          <p:cNvPr id="41" name="Picture 40">
            <a:extLst>
              <a:ext uri="{FF2B5EF4-FFF2-40B4-BE49-F238E27FC236}">
                <a16:creationId xmlns:a16="http://schemas.microsoft.com/office/drawing/2014/main" id="{0CDB2F15-58C2-9042-80D4-DE7383DCAFD9}"/>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2165498" y="4562475"/>
            <a:ext cx="1615035" cy="1860175"/>
          </a:xfrm>
          <a:prstGeom prst="rect">
            <a:avLst/>
          </a:prstGeom>
        </p:spPr>
      </p:pic>
      <p:sp>
        <p:nvSpPr>
          <p:cNvPr id="42" name="Title 1">
            <a:extLst>
              <a:ext uri="{FF2B5EF4-FFF2-40B4-BE49-F238E27FC236}">
                <a16:creationId xmlns:a16="http://schemas.microsoft.com/office/drawing/2014/main" id="{5F6BD63D-1DC3-B646-969B-AF4AF2605416}"/>
              </a:ext>
            </a:extLst>
          </p:cNvPr>
          <p:cNvSpPr>
            <a:spLocks noGrp="1"/>
          </p:cNvSpPr>
          <p:nvPr>
            <p:ph type="ctrTitle" hasCustomPrompt="1"/>
          </p:nvPr>
        </p:nvSpPr>
        <p:spPr>
          <a:xfrm>
            <a:off x="4073843" y="2895600"/>
            <a:ext cx="5418804" cy="2781181"/>
          </a:xfrm>
          <a:prstGeom prst="rect">
            <a:avLst/>
          </a:prstGeom>
        </p:spPr>
        <p:txBody>
          <a:bodyPr anchor="b"/>
          <a:lstStyle>
            <a:lvl1pPr algn="r">
              <a:defRPr sz="4400" b="1" i="0"/>
            </a:lvl1pPr>
          </a:lstStyle>
          <a:p>
            <a:r>
              <a:rPr lang="en-US" dirty="0"/>
              <a:t>CLICK TO EDIT MASTER TITLE STYLE</a:t>
            </a:r>
          </a:p>
        </p:txBody>
      </p:sp>
      <p:sp>
        <p:nvSpPr>
          <p:cNvPr id="43" name="Subtitle 2">
            <a:extLst>
              <a:ext uri="{FF2B5EF4-FFF2-40B4-BE49-F238E27FC236}">
                <a16:creationId xmlns:a16="http://schemas.microsoft.com/office/drawing/2014/main" id="{B063C4E2-7472-F346-AF1C-D8F7CBF45152}"/>
              </a:ext>
            </a:extLst>
          </p:cNvPr>
          <p:cNvSpPr>
            <a:spLocks noGrp="1"/>
          </p:cNvSpPr>
          <p:nvPr>
            <p:ph type="subTitle" idx="1"/>
          </p:nvPr>
        </p:nvSpPr>
        <p:spPr>
          <a:xfrm>
            <a:off x="4063683" y="5867400"/>
            <a:ext cx="5418805" cy="314582"/>
          </a:xfrm>
          <a:prstGeom prst="rect">
            <a:avLst/>
          </a:prstGeom>
        </p:spPr>
        <p:txBody>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4" name="Content Placeholder 9">
            <a:extLst>
              <a:ext uri="{FF2B5EF4-FFF2-40B4-BE49-F238E27FC236}">
                <a16:creationId xmlns:a16="http://schemas.microsoft.com/office/drawing/2014/main" id="{4C572C91-75C0-5048-B7D9-BE0F8403001C}"/>
              </a:ext>
            </a:extLst>
          </p:cNvPr>
          <p:cNvSpPr>
            <a:spLocks noGrp="1"/>
          </p:cNvSpPr>
          <p:nvPr>
            <p:ph sz="quarter" idx="10"/>
          </p:nvPr>
        </p:nvSpPr>
        <p:spPr>
          <a:xfrm>
            <a:off x="4063683" y="6196022"/>
            <a:ext cx="5418805" cy="436562"/>
          </a:xfrm>
          <a:prstGeom prst="rect">
            <a:avLst/>
          </a:prstGeom>
        </p:spPr>
        <p:txBody>
          <a:bodyPr/>
          <a:lstStyle>
            <a:lvl1pPr marL="0" indent="0" algn="r">
              <a:buNone/>
              <a:defRPr sz="1400" b="1"/>
            </a:lvl1pPr>
            <a:lvl2pPr marL="457200" indent="0" algn="r">
              <a:buNone/>
              <a:defRPr/>
            </a:lvl2pPr>
            <a:lvl3pPr marL="914400" indent="0" algn="r">
              <a:buNone/>
              <a:defRPr/>
            </a:lvl3pPr>
            <a:lvl4pPr marL="1371600" indent="0" algn="r">
              <a:buNone/>
              <a:defRPr/>
            </a:lvl4pPr>
            <a:lvl5pPr marL="1828800" indent="0" algn="r">
              <a:buNone/>
              <a:defRPr/>
            </a:lvl5pPr>
          </a:lstStyle>
          <a:p>
            <a:pPr lvl="0"/>
            <a:r>
              <a:rPr lang="en-US" dirty="0"/>
              <a:t>Edit Master text styles</a:t>
            </a:r>
          </a:p>
        </p:txBody>
      </p:sp>
    </p:spTree>
    <p:extLst>
      <p:ext uri="{BB962C8B-B14F-4D97-AF65-F5344CB8AC3E}">
        <p14:creationId xmlns:p14="http://schemas.microsoft.com/office/powerpoint/2010/main" val="2268594441"/>
      </p:ext>
    </p:extLst>
  </p:cSld>
  <p:clrMapOvr>
    <a:masterClrMapping/>
  </p:clrMapOvr>
  <p:extLst mod="1">
    <p:ext uri="{DCECCB84-F9BA-43D5-87BE-67443E8EF086}">
      <p15:sldGuideLst xmlns:p15="http://schemas.microsoft.com/office/powerpoint/2012/main">
        <p15:guide id="29" orient="horz" pos="43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Slide Corporate PP 3 blocks">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B889555B-418B-A942-BE30-A318291C8D28}"/>
              </a:ext>
            </a:extLst>
          </p:cNvPr>
          <p:cNvPicPr>
            <a:picLocks noChangeAspect="1"/>
          </p:cNvPicPr>
          <p:nvPr userDrawn="1"/>
        </p:nvPicPr>
        <p:blipFill rotWithShape="1">
          <a:blip r:embed="rId2" cstate="screen">
            <a:duotone>
              <a:schemeClr val="accent6">
                <a:shade val="45000"/>
                <a:satMod val="135000"/>
              </a:schemeClr>
              <a:prstClr val="white"/>
            </a:duotone>
            <a:extLst>
              <a:ext uri="{BEBA8EAE-BF5A-486C-A8C5-ECC9F3942E4B}">
                <a14:imgProps xmlns:a14="http://schemas.microsoft.com/office/drawing/2010/main">
                  <a14:imgLayer r:embed="rId3">
                    <a14:imgEffect>
                      <a14:colorTemperature colorTemp="4700"/>
                    </a14:imgEffect>
                    <a14:imgEffect>
                      <a14:saturation sat="0"/>
                    </a14:imgEffect>
                  </a14:imgLayer>
                </a14:imgProps>
              </a:ext>
              <a:ext uri="{28A0092B-C50C-407E-A947-70E740481C1C}">
                <a14:useLocalDpi xmlns:a14="http://schemas.microsoft.com/office/drawing/2010/main"/>
              </a:ext>
            </a:extLst>
          </a:blip>
          <a:srcRect/>
          <a:stretch/>
        </p:blipFill>
        <p:spPr>
          <a:xfrm>
            <a:off x="0" y="3657599"/>
            <a:ext cx="1870075" cy="3200400"/>
          </a:xfrm>
          <a:custGeom>
            <a:avLst/>
            <a:gdLst>
              <a:gd name="connsiteX0" fmla="*/ 0 w 1870075"/>
              <a:gd name="connsiteY0" fmla="*/ 0 h 3200400"/>
              <a:gd name="connsiteX1" fmla="*/ 935037 w 1870075"/>
              <a:gd name="connsiteY1" fmla="*/ 0 h 3200400"/>
              <a:gd name="connsiteX2" fmla="*/ 935037 w 1870075"/>
              <a:gd name="connsiteY2" fmla="*/ 904876 h 3200400"/>
              <a:gd name="connsiteX3" fmla="*/ 1870075 w 1870075"/>
              <a:gd name="connsiteY3" fmla="*/ 904876 h 3200400"/>
              <a:gd name="connsiteX4" fmla="*/ 1870075 w 1870075"/>
              <a:gd name="connsiteY4" fmla="*/ 3200400 h 3200400"/>
              <a:gd name="connsiteX5" fmla="*/ 0 w 1870075"/>
              <a:gd name="connsiteY5" fmla="*/ 3200400 h 320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0075" h="3200400">
                <a:moveTo>
                  <a:pt x="0" y="0"/>
                </a:moveTo>
                <a:lnTo>
                  <a:pt x="935037" y="0"/>
                </a:lnTo>
                <a:lnTo>
                  <a:pt x="935037" y="904876"/>
                </a:lnTo>
                <a:lnTo>
                  <a:pt x="1870075" y="904876"/>
                </a:lnTo>
                <a:lnTo>
                  <a:pt x="1870075" y="3200400"/>
                </a:lnTo>
                <a:lnTo>
                  <a:pt x="0" y="3200400"/>
                </a:lnTo>
                <a:close/>
              </a:path>
            </a:pathLst>
          </a:custGeom>
        </p:spPr>
      </p:pic>
      <p:pic>
        <p:nvPicPr>
          <p:cNvPr id="18" name="Picture 17">
            <a:extLst>
              <a:ext uri="{FF2B5EF4-FFF2-40B4-BE49-F238E27FC236}">
                <a16:creationId xmlns:a16="http://schemas.microsoft.com/office/drawing/2014/main" id="{DFFA73E2-7287-3849-B94C-2730DC38D535}"/>
              </a:ext>
            </a:extLst>
          </p:cNvPr>
          <p:cNvPicPr>
            <a:picLocks noChangeAspect="1"/>
          </p:cNvPicPr>
          <p:nvPr userDrawn="1"/>
        </p:nvPicPr>
        <p:blipFill>
          <a:blip r:embed="rId4" cstate="screen">
            <a:duotone>
              <a:schemeClr val="accent5">
                <a:shade val="45000"/>
                <a:satMod val="135000"/>
              </a:schemeClr>
              <a:prstClr val="white"/>
            </a:duotone>
            <a:extLst>
              <a:ext uri="{28A0092B-C50C-407E-A947-70E740481C1C}">
                <a14:useLocalDpi xmlns:a14="http://schemas.microsoft.com/office/drawing/2010/main"/>
              </a:ext>
            </a:extLst>
          </a:blip>
          <a:srcRect/>
          <a:stretch>
            <a:fillRect/>
          </a:stretch>
        </p:blipFill>
        <p:spPr>
          <a:xfrm>
            <a:off x="6096000" y="1"/>
            <a:ext cx="6096000" cy="3202164"/>
          </a:xfrm>
          <a:custGeom>
            <a:avLst/>
            <a:gdLst>
              <a:gd name="connsiteX0" fmla="*/ 0 w 6096000"/>
              <a:gd name="connsiteY0" fmla="*/ 0 h 3202164"/>
              <a:gd name="connsiteX1" fmla="*/ 6096000 w 6096000"/>
              <a:gd name="connsiteY1" fmla="*/ 0 h 3202164"/>
              <a:gd name="connsiteX2" fmla="*/ 6096000 w 6096000"/>
              <a:gd name="connsiteY2" fmla="*/ 3202164 h 3202164"/>
              <a:gd name="connsiteX3" fmla="*/ 3733800 w 6096000"/>
              <a:gd name="connsiteY3" fmla="*/ 3202164 h 3202164"/>
              <a:gd name="connsiteX4" fmla="*/ 3733800 w 6096000"/>
              <a:gd name="connsiteY4" fmla="*/ 1371599 h 3202164"/>
              <a:gd name="connsiteX5" fmla="*/ 0 w 6096000"/>
              <a:gd name="connsiteY5" fmla="*/ 1371599 h 3202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3202164">
                <a:moveTo>
                  <a:pt x="0" y="0"/>
                </a:moveTo>
                <a:lnTo>
                  <a:pt x="6096000" y="0"/>
                </a:lnTo>
                <a:lnTo>
                  <a:pt x="6096000" y="3202164"/>
                </a:lnTo>
                <a:lnTo>
                  <a:pt x="3733800" y="3202164"/>
                </a:lnTo>
                <a:lnTo>
                  <a:pt x="3733800" y="1371599"/>
                </a:lnTo>
                <a:lnTo>
                  <a:pt x="0" y="1371599"/>
                </a:lnTo>
                <a:close/>
              </a:path>
            </a:pathLst>
          </a:custGeom>
        </p:spPr>
      </p:pic>
      <p:pic>
        <p:nvPicPr>
          <p:cNvPr id="15" name="Picture 14">
            <a:extLst>
              <a:ext uri="{FF2B5EF4-FFF2-40B4-BE49-F238E27FC236}">
                <a16:creationId xmlns:a16="http://schemas.microsoft.com/office/drawing/2014/main" id="{966202C6-0F4B-9741-A481-3B683FC3815E}"/>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0" y="0"/>
            <a:ext cx="2803525" cy="2286000"/>
          </a:xfrm>
          <a:custGeom>
            <a:avLst/>
            <a:gdLst>
              <a:gd name="connsiteX0" fmla="*/ 0 w 2803525"/>
              <a:gd name="connsiteY0" fmla="*/ 0 h 2286000"/>
              <a:gd name="connsiteX1" fmla="*/ 2803525 w 2803525"/>
              <a:gd name="connsiteY1" fmla="*/ 0 h 2286000"/>
              <a:gd name="connsiteX2" fmla="*/ 2803525 w 2803525"/>
              <a:gd name="connsiteY2" fmla="*/ 1371600 h 2286000"/>
              <a:gd name="connsiteX3" fmla="*/ 1401762 w 2803525"/>
              <a:gd name="connsiteY3" fmla="*/ 1371600 h 2286000"/>
              <a:gd name="connsiteX4" fmla="*/ 1401762 w 2803525"/>
              <a:gd name="connsiteY4" fmla="*/ 2286000 h 2286000"/>
              <a:gd name="connsiteX5" fmla="*/ 0 w 2803525"/>
              <a:gd name="connsiteY5" fmla="*/ 2286000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3525" h="2286000">
                <a:moveTo>
                  <a:pt x="0" y="0"/>
                </a:moveTo>
                <a:lnTo>
                  <a:pt x="2803525" y="0"/>
                </a:lnTo>
                <a:lnTo>
                  <a:pt x="2803525" y="1371600"/>
                </a:lnTo>
                <a:lnTo>
                  <a:pt x="1401762" y="1371600"/>
                </a:lnTo>
                <a:lnTo>
                  <a:pt x="1401762" y="2286000"/>
                </a:lnTo>
                <a:lnTo>
                  <a:pt x="0" y="2286000"/>
                </a:lnTo>
                <a:close/>
              </a:path>
            </a:pathLst>
          </a:custGeom>
        </p:spPr>
      </p:pic>
      <p:pic>
        <p:nvPicPr>
          <p:cNvPr id="11" name="Picture 10">
            <a:extLst>
              <a:ext uri="{FF2B5EF4-FFF2-40B4-BE49-F238E27FC236}">
                <a16:creationId xmlns:a16="http://schemas.microsoft.com/office/drawing/2014/main" id="{E70C3AB6-7C4D-5D4C-AFCD-51A4EEFAEDBA}"/>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l="-1" r="-7145"/>
          <a:stretch/>
        </p:blipFill>
        <p:spPr>
          <a:xfrm>
            <a:off x="8442325" y="1828800"/>
            <a:ext cx="1137126" cy="934720"/>
          </a:xfrm>
          <a:prstGeom prst="rect">
            <a:avLst/>
          </a:prstGeom>
        </p:spPr>
      </p:pic>
      <p:pic>
        <p:nvPicPr>
          <p:cNvPr id="41" name="Picture 40">
            <a:extLst>
              <a:ext uri="{FF2B5EF4-FFF2-40B4-BE49-F238E27FC236}">
                <a16:creationId xmlns:a16="http://schemas.microsoft.com/office/drawing/2014/main" id="{0CDB2F15-58C2-9042-80D4-DE7383DCAFD9}"/>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2165498" y="4562475"/>
            <a:ext cx="1615035" cy="1860175"/>
          </a:xfrm>
          <a:prstGeom prst="rect">
            <a:avLst/>
          </a:prstGeom>
        </p:spPr>
      </p:pic>
      <p:sp>
        <p:nvSpPr>
          <p:cNvPr id="42" name="Title 1">
            <a:extLst>
              <a:ext uri="{FF2B5EF4-FFF2-40B4-BE49-F238E27FC236}">
                <a16:creationId xmlns:a16="http://schemas.microsoft.com/office/drawing/2014/main" id="{5F6BD63D-1DC3-B646-969B-AF4AF2605416}"/>
              </a:ext>
            </a:extLst>
          </p:cNvPr>
          <p:cNvSpPr>
            <a:spLocks noGrp="1"/>
          </p:cNvSpPr>
          <p:nvPr>
            <p:ph type="ctrTitle" hasCustomPrompt="1"/>
          </p:nvPr>
        </p:nvSpPr>
        <p:spPr>
          <a:xfrm>
            <a:off x="4073843" y="2895600"/>
            <a:ext cx="5418804" cy="2781181"/>
          </a:xfrm>
          <a:prstGeom prst="rect">
            <a:avLst/>
          </a:prstGeom>
        </p:spPr>
        <p:txBody>
          <a:bodyPr anchor="b"/>
          <a:lstStyle>
            <a:lvl1pPr algn="r">
              <a:defRPr sz="4400" b="1" i="0"/>
            </a:lvl1pPr>
          </a:lstStyle>
          <a:p>
            <a:r>
              <a:rPr lang="en-US" dirty="0"/>
              <a:t>CLICK TO EDIT MASTER TITLE STYLE</a:t>
            </a:r>
          </a:p>
        </p:txBody>
      </p:sp>
      <p:sp>
        <p:nvSpPr>
          <p:cNvPr id="43" name="Subtitle 2">
            <a:extLst>
              <a:ext uri="{FF2B5EF4-FFF2-40B4-BE49-F238E27FC236}">
                <a16:creationId xmlns:a16="http://schemas.microsoft.com/office/drawing/2014/main" id="{B063C4E2-7472-F346-AF1C-D8F7CBF45152}"/>
              </a:ext>
            </a:extLst>
          </p:cNvPr>
          <p:cNvSpPr>
            <a:spLocks noGrp="1"/>
          </p:cNvSpPr>
          <p:nvPr>
            <p:ph type="subTitle" idx="1"/>
          </p:nvPr>
        </p:nvSpPr>
        <p:spPr>
          <a:xfrm>
            <a:off x="4063683" y="5867400"/>
            <a:ext cx="5418805" cy="314582"/>
          </a:xfrm>
          <a:prstGeom prst="rect">
            <a:avLst/>
          </a:prstGeom>
        </p:spPr>
        <p:txBody>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4" name="Content Placeholder 9">
            <a:extLst>
              <a:ext uri="{FF2B5EF4-FFF2-40B4-BE49-F238E27FC236}">
                <a16:creationId xmlns:a16="http://schemas.microsoft.com/office/drawing/2014/main" id="{4C572C91-75C0-5048-B7D9-BE0F8403001C}"/>
              </a:ext>
            </a:extLst>
          </p:cNvPr>
          <p:cNvSpPr>
            <a:spLocks noGrp="1"/>
          </p:cNvSpPr>
          <p:nvPr>
            <p:ph sz="quarter" idx="10"/>
          </p:nvPr>
        </p:nvSpPr>
        <p:spPr>
          <a:xfrm>
            <a:off x="4063683" y="6196022"/>
            <a:ext cx="5418805" cy="436562"/>
          </a:xfrm>
          <a:prstGeom prst="rect">
            <a:avLst/>
          </a:prstGeom>
        </p:spPr>
        <p:txBody>
          <a:bodyPr/>
          <a:lstStyle>
            <a:lvl1pPr marL="0" indent="0" algn="r">
              <a:buNone/>
              <a:defRPr sz="1400" b="1"/>
            </a:lvl1pPr>
            <a:lvl2pPr marL="457200" indent="0" algn="r">
              <a:buNone/>
              <a:defRPr/>
            </a:lvl2pPr>
            <a:lvl3pPr marL="914400" indent="0" algn="r">
              <a:buNone/>
              <a:defRPr/>
            </a:lvl3pPr>
            <a:lvl4pPr marL="1371600" indent="0" algn="r">
              <a:buNone/>
              <a:defRPr/>
            </a:lvl4pPr>
            <a:lvl5pPr marL="1828800" indent="0" algn="r">
              <a:buNone/>
              <a:defRPr/>
            </a:lvl5pPr>
          </a:lstStyle>
          <a:p>
            <a:pPr lvl="0"/>
            <a:r>
              <a:rPr lang="en-US" dirty="0"/>
              <a:t>Edit Master text styles</a:t>
            </a:r>
          </a:p>
        </p:txBody>
      </p:sp>
    </p:spTree>
    <p:extLst>
      <p:ext uri="{BB962C8B-B14F-4D97-AF65-F5344CB8AC3E}">
        <p14:creationId xmlns:p14="http://schemas.microsoft.com/office/powerpoint/2010/main" val="3654881043"/>
      </p:ext>
    </p:extLst>
  </p:cSld>
  <p:clrMapOvr>
    <a:masterClrMapping/>
  </p:clrMapOvr>
  <p:extLst mod="1">
    <p:ext uri="{DCECCB84-F9BA-43D5-87BE-67443E8EF086}">
      <p15:sldGuideLst xmlns:p15="http://schemas.microsoft.com/office/powerpoint/2012/main">
        <p15:guide id="29" orient="horz" pos="43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5_Agenda">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F374C59B-E23F-A547-AF8E-C80E8DCEF2B4}"/>
              </a:ext>
            </a:extLst>
          </p:cNvPr>
          <p:cNvSpPr>
            <a:spLocks noGrp="1"/>
          </p:cNvSpPr>
          <p:nvPr>
            <p:ph type="title" hasCustomPrompt="1"/>
          </p:nvPr>
        </p:nvSpPr>
        <p:spPr>
          <a:xfrm>
            <a:off x="355600" y="312516"/>
            <a:ext cx="11369675" cy="705904"/>
          </a:xfrm>
          <a:prstGeom prst="rect">
            <a:avLst/>
          </a:prstGeom>
        </p:spPr>
        <p:txBody>
          <a:bodyPr/>
          <a:lstStyle>
            <a:lvl1pPr>
              <a:defRPr b="1" i="0"/>
            </a:lvl1pPr>
          </a:lstStyle>
          <a:p>
            <a:r>
              <a:rPr lang="en-US" dirty="0"/>
              <a:t>AGENDA</a:t>
            </a:r>
          </a:p>
        </p:txBody>
      </p:sp>
      <p:sp>
        <p:nvSpPr>
          <p:cNvPr id="11" name="Content Placeholder 2">
            <a:extLst>
              <a:ext uri="{FF2B5EF4-FFF2-40B4-BE49-F238E27FC236}">
                <a16:creationId xmlns:a16="http://schemas.microsoft.com/office/drawing/2014/main" id="{FE9A4002-51FB-5A42-882A-5CDBA6C1C9DE}"/>
              </a:ext>
            </a:extLst>
          </p:cNvPr>
          <p:cNvSpPr>
            <a:spLocks noGrp="1"/>
          </p:cNvSpPr>
          <p:nvPr>
            <p:ph idx="1"/>
          </p:nvPr>
        </p:nvSpPr>
        <p:spPr>
          <a:xfrm>
            <a:off x="355601" y="1331089"/>
            <a:ext cx="11369676" cy="4838217"/>
          </a:xfrm>
          <a:prstGeom prst="rect">
            <a:avLst/>
          </a:prstGeom>
        </p:spPr>
        <p:txBody>
          <a:bodyPr/>
          <a:lstStyle>
            <a:lvl1pPr marL="0" indent="0">
              <a:buFont typeface="Arial" panose="020B0604020202020204" pitchFamily="34" charset="0"/>
              <a:buNone/>
              <a:defRPr/>
            </a:lvl1pPr>
            <a:lvl2pPr marL="342900" indent="0">
              <a:buFont typeface="Arial" panose="020B0604020202020204" pitchFamily="34" charset="0"/>
              <a:buNone/>
              <a:defRPr/>
            </a:lvl2pPr>
            <a:lvl3pPr marL="685800" indent="0">
              <a:buFont typeface="Arial" panose="020B0604020202020204" pitchFamily="34" charset="0"/>
              <a:buNone/>
              <a:defRPr/>
            </a:lvl3pPr>
            <a:lvl4pPr marL="1028700" indent="0">
              <a:buFont typeface="Arial" panose="020B0604020202020204" pitchFamily="34" charset="0"/>
              <a:buNone/>
              <a:defRPr/>
            </a:lvl4pPr>
            <a:lvl5pPr marL="1371600" indent="0">
              <a:buFont typeface="Arial" panose="020B0604020202020204" pitchFamily="34" charset="0"/>
              <a:buNone/>
              <a:defRPr/>
            </a:lvl5pPr>
          </a:lstStyle>
          <a:p>
            <a:pPr lvl="0"/>
            <a:r>
              <a:rPr lang="en-US" dirty="0"/>
              <a:t>Edit Master text styles</a:t>
            </a:r>
          </a:p>
        </p:txBody>
      </p:sp>
      <p:sp>
        <p:nvSpPr>
          <p:cNvPr id="2" name="Date Placeholder 1">
            <a:extLst>
              <a:ext uri="{FF2B5EF4-FFF2-40B4-BE49-F238E27FC236}">
                <a16:creationId xmlns:a16="http://schemas.microsoft.com/office/drawing/2014/main" id="{7EF25D09-48F7-F141-8756-A21409B035AD}"/>
              </a:ext>
            </a:extLst>
          </p:cNvPr>
          <p:cNvSpPr>
            <a:spLocks noGrp="1"/>
          </p:cNvSpPr>
          <p:nvPr>
            <p:ph type="dt" sz="half" idx="10"/>
          </p:nvPr>
        </p:nvSpPr>
        <p:spPr/>
        <p:txBody>
          <a:bodyPr/>
          <a:lstStyle/>
          <a:p>
            <a:fld id="{CA1C4D02-3E60-0F4A-99E0-4EB54B266C32}" type="datetime4">
              <a:rPr lang="en-US" smtClean="0"/>
              <a:t>January 11, 2021</a:t>
            </a:fld>
            <a:endParaRPr lang="en-US"/>
          </a:p>
        </p:txBody>
      </p:sp>
      <p:sp>
        <p:nvSpPr>
          <p:cNvPr id="3" name="Footer Placeholder 2">
            <a:extLst>
              <a:ext uri="{FF2B5EF4-FFF2-40B4-BE49-F238E27FC236}">
                <a16:creationId xmlns:a16="http://schemas.microsoft.com/office/drawing/2014/main" id="{48634C48-3C46-824D-993F-14B8825B0457}"/>
              </a:ext>
            </a:extLst>
          </p:cNvPr>
          <p:cNvSpPr>
            <a:spLocks noGrp="1"/>
          </p:cNvSpPr>
          <p:nvPr>
            <p:ph type="ftr" sz="quarter" idx="11"/>
          </p:nvPr>
        </p:nvSpPr>
        <p:spPr/>
        <p:txBody>
          <a:bodyPr/>
          <a:lstStyle>
            <a:lvl1pPr>
              <a:defRPr/>
            </a:lvl1pPr>
          </a:lstStyle>
          <a:p>
            <a:r>
              <a:rPr lang="en-US" dirty="0"/>
              <a:t>Type Presentation Name Here</a:t>
            </a:r>
          </a:p>
        </p:txBody>
      </p:sp>
      <p:sp>
        <p:nvSpPr>
          <p:cNvPr id="6" name="Slide Number Placeholder 5">
            <a:extLst>
              <a:ext uri="{FF2B5EF4-FFF2-40B4-BE49-F238E27FC236}">
                <a16:creationId xmlns:a16="http://schemas.microsoft.com/office/drawing/2014/main" id="{6431B4F9-CDDA-B944-9861-EDEFAF6D09AD}"/>
              </a:ext>
            </a:extLst>
          </p:cNvPr>
          <p:cNvSpPr>
            <a:spLocks noGrp="1"/>
          </p:cNvSpPr>
          <p:nvPr>
            <p:ph type="sldNum" sz="quarter" idx="12"/>
          </p:nvPr>
        </p:nvSpPr>
        <p:spPr/>
        <p:txBody>
          <a:bodyPr/>
          <a:lstStyle/>
          <a:p>
            <a:fld id="{4261B37A-AA53-4E4A-96AC-441124AE6E7F}" type="slidenum">
              <a:rPr lang="en-US" smtClean="0"/>
              <a:t>‹#›</a:t>
            </a:fld>
            <a:endParaRPr lang="en-US"/>
          </a:p>
        </p:txBody>
      </p:sp>
    </p:spTree>
    <p:extLst>
      <p:ext uri="{BB962C8B-B14F-4D97-AF65-F5344CB8AC3E}">
        <p14:creationId xmlns:p14="http://schemas.microsoft.com/office/powerpoint/2010/main" val="1213063541"/>
      </p:ext>
    </p:extLst>
  </p:cSld>
  <p:clrMapOvr>
    <a:masterClrMapping/>
  </p:clrMapOvr>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3_Section Divider">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B186809-6BDB-EA41-B498-D45D86373182}"/>
              </a:ext>
            </a:extLst>
          </p:cNvPr>
          <p:cNvSpPr>
            <a:spLocks noGrp="1"/>
          </p:cNvSpPr>
          <p:nvPr>
            <p:ph type="title" hasCustomPrompt="1"/>
          </p:nvPr>
        </p:nvSpPr>
        <p:spPr>
          <a:xfrm>
            <a:off x="4038600" y="1371600"/>
            <a:ext cx="6874303" cy="3843793"/>
          </a:xfrm>
          <a:prstGeom prst="rect">
            <a:avLst/>
          </a:prstGeom>
        </p:spPr>
        <p:txBody>
          <a:bodyPr anchor="b"/>
          <a:lstStyle>
            <a:lvl1pPr algn="r">
              <a:defRPr sz="4800" b="1" i="0"/>
            </a:lvl1pPr>
          </a:lstStyle>
          <a:p>
            <a:r>
              <a:rPr lang="en-US" dirty="0"/>
              <a:t>USE THIS SLIDE </a:t>
            </a:r>
            <a:br>
              <a:rPr lang="en-US" dirty="0"/>
            </a:br>
            <a:r>
              <a:rPr lang="en-US" dirty="0"/>
              <a:t>TEMPLATE FOR</a:t>
            </a:r>
            <a:br>
              <a:rPr lang="en-US" dirty="0"/>
            </a:br>
            <a:r>
              <a:rPr lang="en-US" dirty="0">
                <a:solidFill>
                  <a:schemeClr val="accent1"/>
                </a:solidFill>
              </a:rPr>
              <a:t>SECTION DIVIDERS</a:t>
            </a:r>
            <a:endParaRPr lang="en-US" dirty="0"/>
          </a:p>
        </p:txBody>
      </p:sp>
    </p:spTree>
    <p:extLst>
      <p:ext uri="{BB962C8B-B14F-4D97-AF65-F5344CB8AC3E}">
        <p14:creationId xmlns:p14="http://schemas.microsoft.com/office/powerpoint/2010/main" val="1094138892"/>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Title and Bulleted Content">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F374C59B-E23F-A547-AF8E-C80E8DCEF2B4}"/>
              </a:ext>
            </a:extLst>
          </p:cNvPr>
          <p:cNvSpPr>
            <a:spLocks noGrp="1"/>
          </p:cNvSpPr>
          <p:nvPr>
            <p:ph type="title" hasCustomPrompt="1"/>
          </p:nvPr>
        </p:nvSpPr>
        <p:spPr>
          <a:xfrm>
            <a:off x="365557" y="281651"/>
            <a:ext cx="11369243" cy="785149"/>
          </a:xfrm>
          <a:prstGeom prst="rect">
            <a:avLst/>
          </a:prstGeom>
        </p:spPr>
        <p:txBody>
          <a:bodyPr anchor="ctr"/>
          <a:lstStyle>
            <a:lvl1pPr>
              <a:defRPr b="1" i="0"/>
            </a:lvl1pPr>
          </a:lstStyle>
          <a:p>
            <a:r>
              <a:rPr lang="en-US" dirty="0"/>
              <a:t>SLIDE TITLES ARE 28-32 PT., ALL CAPS, AND BLACK</a:t>
            </a:r>
          </a:p>
        </p:txBody>
      </p:sp>
      <p:sp>
        <p:nvSpPr>
          <p:cNvPr id="11" name="Content Placeholder 2">
            <a:extLst>
              <a:ext uri="{FF2B5EF4-FFF2-40B4-BE49-F238E27FC236}">
                <a16:creationId xmlns:a16="http://schemas.microsoft.com/office/drawing/2014/main" id="{FE9A4002-51FB-5A42-882A-5CDBA6C1C9DE}"/>
              </a:ext>
            </a:extLst>
          </p:cNvPr>
          <p:cNvSpPr>
            <a:spLocks noGrp="1"/>
          </p:cNvSpPr>
          <p:nvPr>
            <p:ph idx="1" hasCustomPrompt="1"/>
          </p:nvPr>
        </p:nvSpPr>
        <p:spPr>
          <a:xfrm>
            <a:off x="356031" y="1307592"/>
            <a:ext cx="11369244" cy="4481368"/>
          </a:xfrm>
          <a:prstGeom prst="rect">
            <a:avLst/>
          </a:prstGeom>
        </p:spPr>
        <p:txBody>
          <a:bodyPr/>
          <a:lstStyle>
            <a:lvl1pPr marL="228600" indent="-228600">
              <a:buFont typeface="Arial" panose="020B0604020202020204" pitchFamily="34" charset="0"/>
              <a:buChar char="•"/>
              <a:defRPr/>
            </a:lvl1pPr>
            <a:lvl2pPr marL="685800" indent="-228600">
              <a:buFont typeface="Arial" panose="020B0604020202020204" pitchFamily="34" charset="0"/>
              <a:buChar char="•"/>
              <a:defRPr/>
            </a:lvl2pPr>
            <a:lvl3pPr marL="1143000" indent="-228600">
              <a:buFont typeface="Arial" panose="020B0604020202020204" pitchFamily="34" charset="0"/>
              <a:buChar char="•"/>
              <a:defRPr/>
            </a:lvl3pPr>
            <a:lvl4pPr marL="1600200" indent="-228600">
              <a:buFont typeface="Arial" panose="020B0604020202020204" pitchFamily="34" charset="0"/>
              <a:buChar char="•"/>
              <a:defRPr/>
            </a:lvl4pPr>
            <a:lvl5pPr marL="2057400" indent="-228600">
              <a:buFont typeface="Arial" panose="020B0604020202020204" pitchFamily="34" charset="0"/>
              <a:buChar char="•"/>
              <a:defRPr/>
            </a:lvl5pPr>
          </a:lstStyle>
          <a:p>
            <a:r>
              <a:rPr lang="en-US" dirty="0"/>
              <a:t>Body copy is 16-20 pt., Sentence Case, and black</a:t>
            </a:r>
          </a:p>
          <a:p>
            <a:endParaRPr lang="en-US" dirty="0"/>
          </a:p>
        </p:txBody>
      </p:sp>
      <p:sp>
        <p:nvSpPr>
          <p:cNvPr id="2" name="Date Placeholder 1">
            <a:extLst>
              <a:ext uri="{FF2B5EF4-FFF2-40B4-BE49-F238E27FC236}">
                <a16:creationId xmlns:a16="http://schemas.microsoft.com/office/drawing/2014/main" id="{7EF25D09-48F7-F141-8756-A21409B035AD}"/>
              </a:ext>
            </a:extLst>
          </p:cNvPr>
          <p:cNvSpPr>
            <a:spLocks noGrp="1"/>
          </p:cNvSpPr>
          <p:nvPr>
            <p:ph type="dt" sz="half" idx="10"/>
          </p:nvPr>
        </p:nvSpPr>
        <p:spPr/>
        <p:txBody>
          <a:bodyPr/>
          <a:lstStyle/>
          <a:p>
            <a:fld id="{337DA998-85EE-E047-9313-977EDFEB87D5}" type="datetime4">
              <a:rPr lang="en-US" smtClean="0"/>
              <a:t>January 11, 2021</a:t>
            </a:fld>
            <a:endParaRPr lang="en-US" dirty="0"/>
          </a:p>
        </p:txBody>
      </p:sp>
      <p:sp>
        <p:nvSpPr>
          <p:cNvPr id="3" name="Footer Placeholder 2">
            <a:extLst>
              <a:ext uri="{FF2B5EF4-FFF2-40B4-BE49-F238E27FC236}">
                <a16:creationId xmlns:a16="http://schemas.microsoft.com/office/drawing/2014/main" id="{48634C48-3C46-824D-993F-14B8825B0457}"/>
              </a:ext>
            </a:extLst>
          </p:cNvPr>
          <p:cNvSpPr>
            <a:spLocks noGrp="1"/>
          </p:cNvSpPr>
          <p:nvPr>
            <p:ph type="ftr" sz="quarter" idx="11"/>
          </p:nvPr>
        </p:nvSpPr>
        <p:spPr/>
        <p:txBody>
          <a:bodyPr/>
          <a:lstStyle/>
          <a:p>
            <a:r>
              <a:rPr lang="en-US" dirty="0"/>
              <a:t>Type Presentation Name Here</a:t>
            </a:r>
          </a:p>
        </p:txBody>
      </p:sp>
      <p:sp>
        <p:nvSpPr>
          <p:cNvPr id="6" name="Slide Number Placeholder 5">
            <a:extLst>
              <a:ext uri="{FF2B5EF4-FFF2-40B4-BE49-F238E27FC236}">
                <a16:creationId xmlns:a16="http://schemas.microsoft.com/office/drawing/2014/main" id="{6431B4F9-CDDA-B944-9861-EDEFAF6D09AD}"/>
              </a:ext>
            </a:extLst>
          </p:cNvPr>
          <p:cNvSpPr>
            <a:spLocks noGrp="1"/>
          </p:cNvSpPr>
          <p:nvPr>
            <p:ph type="sldNum" sz="quarter" idx="12"/>
          </p:nvPr>
        </p:nvSpPr>
        <p:spPr/>
        <p:txBody>
          <a:bodyPr/>
          <a:lstStyle/>
          <a:p>
            <a:fld id="{C923ADF4-F3ED-5D42-A185-A67E02F1AFF4}" type="slidenum">
              <a:rPr lang="en-US" smtClean="0"/>
              <a:pPr/>
              <a:t>‹#›</a:t>
            </a:fld>
            <a:endParaRPr lang="en-US" dirty="0"/>
          </a:p>
        </p:txBody>
      </p:sp>
    </p:spTree>
    <p:extLst>
      <p:ext uri="{BB962C8B-B14F-4D97-AF65-F5344CB8AC3E}">
        <p14:creationId xmlns:p14="http://schemas.microsoft.com/office/powerpoint/2010/main" val="654406979"/>
      </p:ext>
    </p:extLst>
  </p:cSld>
  <p:clrMapOvr>
    <a:masterClrMapping/>
  </p:clrMapOvr>
  <p:extLst mod="1">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F374C59B-E23F-A547-AF8E-C80E8DCEF2B4}"/>
              </a:ext>
            </a:extLst>
          </p:cNvPr>
          <p:cNvSpPr>
            <a:spLocks noGrp="1"/>
          </p:cNvSpPr>
          <p:nvPr>
            <p:ph type="title" hasCustomPrompt="1"/>
          </p:nvPr>
        </p:nvSpPr>
        <p:spPr>
          <a:xfrm>
            <a:off x="365557" y="281651"/>
            <a:ext cx="11369243" cy="785149"/>
          </a:xfrm>
          <a:prstGeom prst="rect">
            <a:avLst/>
          </a:prstGeom>
        </p:spPr>
        <p:txBody>
          <a:bodyPr anchor="ctr"/>
          <a:lstStyle>
            <a:lvl1pPr>
              <a:defRPr b="1" i="0"/>
            </a:lvl1pPr>
          </a:lstStyle>
          <a:p>
            <a:r>
              <a:rPr lang="en-US" dirty="0"/>
              <a:t>SLIDE TITLES ARE 28-32 PT., ALL CAPS, AND BLACK</a:t>
            </a:r>
          </a:p>
        </p:txBody>
      </p:sp>
      <p:sp>
        <p:nvSpPr>
          <p:cNvPr id="11" name="Content Placeholder 2">
            <a:extLst>
              <a:ext uri="{FF2B5EF4-FFF2-40B4-BE49-F238E27FC236}">
                <a16:creationId xmlns:a16="http://schemas.microsoft.com/office/drawing/2014/main" id="{FE9A4002-51FB-5A42-882A-5CDBA6C1C9DE}"/>
              </a:ext>
            </a:extLst>
          </p:cNvPr>
          <p:cNvSpPr>
            <a:spLocks noGrp="1"/>
          </p:cNvSpPr>
          <p:nvPr>
            <p:ph idx="1" hasCustomPrompt="1"/>
          </p:nvPr>
        </p:nvSpPr>
        <p:spPr>
          <a:xfrm>
            <a:off x="356031" y="1307592"/>
            <a:ext cx="11369244" cy="4481368"/>
          </a:xfrm>
          <a:prstGeom prst="rect">
            <a:avLst/>
          </a:prstGeom>
        </p:spPr>
        <p:txBody>
          <a:bodyPr/>
          <a:lstStyle>
            <a:lvl1pPr marL="0" indent="0">
              <a:buFont typeface="Arial" panose="020B0604020202020204" pitchFamily="34" charset="0"/>
              <a:buNone/>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Font typeface="Arial" panose="020B0604020202020204" pitchFamily="34" charset="0"/>
              <a:buNone/>
              <a:defRPr/>
            </a:lvl5pPr>
          </a:lstStyle>
          <a:p>
            <a:r>
              <a:rPr lang="en-US" dirty="0"/>
              <a:t>Body copy is 16-20 pt., Sentence Case, and black</a:t>
            </a:r>
          </a:p>
        </p:txBody>
      </p:sp>
      <p:sp>
        <p:nvSpPr>
          <p:cNvPr id="2" name="Date Placeholder 1">
            <a:extLst>
              <a:ext uri="{FF2B5EF4-FFF2-40B4-BE49-F238E27FC236}">
                <a16:creationId xmlns:a16="http://schemas.microsoft.com/office/drawing/2014/main" id="{7EF25D09-48F7-F141-8756-A21409B035AD}"/>
              </a:ext>
            </a:extLst>
          </p:cNvPr>
          <p:cNvSpPr>
            <a:spLocks noGrp="1"/>
          </p:cNvSpPr>
          <p:nvPr>
            <p:ph type="dt" sz="half" idx="10"/>
          </p:nvPr>
        </p:nvSpPr>
        <p:spPr/>
        <p:txBody>
          <a:bodyPr/>
          <a:lstStyle/>
          <a:p>
            <a:fld id="{1C58E670-38AA-9F46-BC54-8EFAAD26A6EA}" type="datetime4">
              <a:rPr lang="en-US" smtClean="0"/>
              <a:t>January 11, 2021</a:t>
            </a:fld>
            <a:endParaRPr lang="en-US" dirty="0"/>
          </a:p>
        </p:txBody>
      </p:sp>
      <p:sp>
        <p:nvSpPr>
          <p:cNvPr id="3" name="Footer Placeholder 2">
            <a:extLst>
              <a:ext uri="{FF2B5EF4-FFF2-40B4-BE49-F238E27FC236}">
                <a16:creationId xmlns:a16="http://schemas.microsoft.com/office/drawing/2014/main" id="{48634C48-3C46-824D-993F-14B8825B0457}"/>
              </a:ext>
            </a:extLst>
          </p:cNvPr>
          <p:cNvSpPr>
            <a:spLocks noGrp="1"/>
          </p:cNvSpPr>
          <p:nvPr>
            <p:ph type="ftr" sz="quarter" idx="11"/>
          </p:nvPr>
        </p:nvSpPr>
        <p:spPr/>
        <p:txBody>
          <a:bodyPr/>
          <a:lstStyle/>
          <a:p>
            <a:r>
              <a:rPr lang="en-US" dirty="0"/>
              <a:t>Type Presentation Name Here</a:t>
            </a:r>
          </a:p>
        </p:txBody>
      </p:sp>
      <p:sp>
        <p:nvSpPr>
          <p:cNvPr id="6" name="Slide Number Placeholder 5">
            <a:extLst>
              <a:ext uri="{FF2B5EF4-FFF2-40B4-BE49-F238E27FC236}">
                <a16:creationId xmlns:a16="http://schemas.microsoft.com/office/drawing/2014/main" id="{6431B4F9-CDDA-B944-9861-EDEFAF6D09AD}"/>
              </a:ext>
            </a:extLst>
          </p:cNvPr>
          <p:cNvSpPr>
            <a:spLocks noGrp="1"/>
          </p:cNvSpPr>
          <p:nvPr>
            <p:ph type="sldNum" sz="quarter" idx="12"/>
          </p:nvPr>
        </p:nvSpPr>
        <p:spPr/>
        <p:txBody>
          <a:bodyPr/>
          <a:lstStyle/>
          <a:p>
            <a:fld id="{C923ADF4-F3ED-5D42-A185-A67E02F1AFF4}" type="slidenum">
              <a:rPr lang="en-US" smtClean="0"/>
              <a:pPr/>
              <a:t>‹#›</a:t>
            </a:fld>
            <a:endParaRPr lang="en-US" dirty="0"/>
          </a:p>
        </p:txBody>
      </p:sp>
    </p:spTree>
    <p:extLst>
      <p:ext uri="{BB962C8B-B14F-4D97-AF65-F5344CB8AC3E}">
        <p14:creationId xmlns:p14="http://schemas.microsoft.com/office/powerpoint/2010/main" val="1035035850"/>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2F783-E9C2-4842-B013-6E4218DAD0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90B960-8D36-4E0C-806E-8154634B4F5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1CBA74-DBDD-4FE1-89DF-B1D6EF2BE02E}"/>
              </a:ext>
            </a:extLst>
          </p:cNvPr>
          <p:cNvSpPr>
            <a:spLocks noGrp="1"/>
          </p:cNvSpPr>
          <p:nvPr>
            <p:ph type="dt" sz="half" idx="10"/>
          </p:nvPr>
        </p:nvSpPr>
        <p:spPr/>
        <p:txBody>
          <a:bodyPr/>
          <a:lstStyle/>
          <a:p>
            <a:fld id="{75CC7F66-439D-45FB-8CD4-3F7BA1617F3D}" type="datetime2">
              <a:rPr lang="en-US" smtClean="0"/>
              <a:t>Monday, January 11, 2021</a:t>
            </a:fld>
            <a:endParaRPr lang="en-US"/>
          </a:p>
        </p:txBody>
      </p:sp>
      <p:sp>
        <p:nvSpPr>
          <p:cNvPr id="5" name="Footer Placeholder 4">
            <a:extLst>
              <a:ext uri="{FF2B5EF4-FFF2-40B4-BE49-F238E27FC236}">
                <a16:creationId xmlns:a16="http://schemas.microsoft.com/office/drawing/2014/main" id="{84866861-3EC4-4A05-89EA-D71C1BE61C4D}"/>
              </a:ext>
            </a:extLst>
          </p:cNvPr>
          <p:cNvSpPr>
            <a:spLocks noGrp="1"/>
          </p:cNvSpPr>
          <p:nvPr>
            <p:ph type="ftr" sz="quarter" idx="11"/>
          </p:nvPr>
        </p:nvSpPr>
        <p:spPr/>
        <p:txBody>
          <a:bodyPr/>
          <a:lstStyle/>
          <a:p>
            <a:r>
              <a:rPr lang="en-US"/>
              <a:t>IT Partners, Inc - www.itpsap.com</a:t>
            </a:r>
          </a:p>
        </p:txBody>
      </p:sp>
      <p:sp>
        <p:nvSpPr>
          <p:cNvPr id="6" name="Slide Number Placeholder 5">
            <a:extLst>
              <a:ext uri="{FF2B5EF4-FFF2-40B4-BE49-F238E27FC236}">
                <a16:creationId xmlns:a16="http://schemas.microsoft.com/office/drawing/2014/main" id="{4770FA5C-5EE3-4F11-B8D1-428AB3EA7DAF}"/>
              </a:ext>
            </a:extLst>
          </p:cNvPr>
          <p:cNvSpPr>
            <a:spLocks noGrp="1"/>
          </p:cNvSpPr>
          <p:nvPr>
            <p:ph type="sldNum" sz="quarter" idx="12"/>
          </p:nvPr>
        </p:nvSpPr>
        <p:spPr/>
        <p:txBody>
          <a:bodyPr/>
          <a:lstStyle/>
          <a:p>
            <a:fld id="{C7531B23-603E-496F-A53E-A778CE42B338}" type="slidenum">
              <a:rPr lang="en-US" smtClean="0"/>
              <a:t>‹#›</a:t>
            </a:fld>
            <a:endParaRPr lang="en-US"/>
          </a:p>
        </p:txBody>
      </p:sp>
    </p:spTree>
    <p:extLst>
      <p:ext uri="{BB962C8B-B14F-4D97-AF65-F5344CB8AC3E}">
        <p14:creationId xmlns:p14="http://schemas.microsoft.com/office/powerpoint/2010/main" val="2447194294"/>
      </p:ext>
    </p:extLst>
  </p:cSld>
  <p:clrMapOvr>
    <a:masterClrMapping/>
  </p:clrMapOvr>
  <p:transition>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Title, Blank Content with Foot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75AD623-18F1-044D-9D2F-9CDB9111D7B3}"/>
              </a:ext>
            </a:extLst>
          </p:cNvPr>
          <p:cNvSpPr>
            <a:spLocks noGrp="1"/>
          </p:cNvSpPr>
          <p:nvPr>
            <p:ph type="dt" sz="half" idx="10"/>
          </p:nvPr>
        </p:nvSpPr>
        <p:spPr/>
        <p:txBody>
          <a:bodyPr/>
          <a:lstStyle/>
          <a:p>
            <a:fld id="{28011C30-1EBA-4A4D-B1D6-DE387BDAB77A}" type="datetime4">
              <a:rPr lang="en-US" smtClean="0"/>
              <a:t>January 11, 2021</a:t>
            </a:fld>
            <a:endParaRPr lang="en-US" dirty="0"/>
          </a:p>
        </p:txBody>
      </p:sp>
      <p:sp>
        <p:nvSpPr>
          <p:cNvPr id="5" name="Footer Placeholder 4">
            <a:extLst>
              <a:ext uri="{FF2B5EF4-FFF2-40B4-BE49-F238E27FC236}">
                <a16:creationId xmlns:a16="http://schemas.microsoft.com/office/drawing/2014/main" id="{3626B969-3CB3-A94C-84D7-2A660227A4B1}"/>
              </a:ext>
            </a:extLst>
          </p:cNvPr>
          <p:cNvSpPr>
            <a:spLocks noGrp="1"/>
          </p:cNvSpPr>
          <p:nvPr>
            <p:ph type="ftr" sz="quarter" idx="11"/>
          </p:nvPr>
        </p:nvSpPr>
        <p:spPr/>
        <p:txBody>
          <a:bodyPr/>
          <a:lstStyle>
            <a:lvl1pPr>
              <a:defRPr/>
            </a:lvl1pPr>
          </a:lstStyle>
          <a:p>
            <a:r>
              <a:rPr lang="en-US" dirty="0"/>
              <a:t>Type Presentation Name Here</a:t>
            </a:r>
          </a:p>
        </p:txBody>
      </p:sp>
      <p:sp>
        <p:nvSpPr>
          <p:cNvPr id="7" name="Slide Number Placeholder 6">
            <a:extLst>
              <a:ext uri="{FF2B5EF4-FFF2-40B4-BE49-F238E27FC236}">
                <a16:creationId xmlns:a16="http://schemas.microsoft.com/office/drawing/2014/main" id="{673BEF32-5024-744D-8D3F-74D2D834979B}"/>
              </a:ext>
            </a:extLst>
          </p:cNvPr>
          <p:cNvSpPr>
            <a:spLocks noGrp="1"/>
          </p:cNvSpPr>
          <p:nvPr>
            <p:ph type="sldNum" sz="quarter" idx="12"/>
          </p:nvPr>
        </p:nvSpPr>
        <p:spPr>
          <a:xfrm>
            <a:off x="11419703" y="6355080"/>
            <a:ext cx="408826" cy="356616"/>
          </a:xfrm>
        </p:spPr>
        <p:txBody>
          <a:bodyPr/>
          <a:lstStyle/>
          <a:p>
            <a:fld id="{C923ADF4-F3ED-5D42-A185-A67E02F1AFF4}" type="slidenum">
              <a:rPr lang="en-US" smtClean="0"/>
              <a:pPr/>
              <a:t>‹#›</a:t>
            </a:fld>
            <a:endParaRPr lang="en-US"/>
          </a:p>
        </p:txBody>
      </p:sp>
      <p:sp>
        <p:nvSpPr>
          <p:cNvPr id="10" name="Title 1">
            <a:extLst>
              <a:ext uri="{FF2B5EF4-FFF2-40B4-BE49-F238E27FC236}">
                <a16:creationId xmlns:a16="http://schemas.microsoft.com/office/drawing/2014/main" id="{F374C59B-E23F-A547-AF8E-C80E8DCEF2B4}"/>
              </a:ext>
            </a:extLst>
          </p:cNvPr>
          <p:cNvSpPr>
            <a:spLocks noGrp="1"/>
          </p:cNvSpPr>
          <p:nvPr>
            <p:ph type="title" hasCustomPrompt="1"/>
          </p:nvPr>
        </p:nvSpPr>
        <p:spPr>
          <a:xfrm>
            <a:off x="356616" y="283464"/>
            <a:ext cx="11182504" cy="782955"/>
          </a:xfrm>
          <a:prstGeom prst="rect">
            <a:avLst/>
          </a:prstGeom>
        </p:spPr>
        <p:txBody>
          <a:bodyPr/>
          <a:lstStyle>
            <a:lvl1pPr>
              <a:defRPr b="1" i="0"/>
            </a:lvl1pPr>
          </a:lstStyle>
          <a:p>
            <a:r>
              <a:rPr lang="en-US" dirty="0"/>
              <a:t>SLIDE TITLES ARE 28-32 PT., ALL CAPS, AND BLACK</a:t>
            </a:r>
          </a:p>
        </p:txBody>
      </p:sp>
    </p:spTree>
    <p:extLst>
      <p:ext uri="{BB962C8B-B14F-4D97-AF65-F5344CB8AC3E}">
        <p14:creationId xmlns:p14="http://schemas.microsoft.com/office/powerpoint/2010/main" val="4040004804"/>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_No Title, Blank with Foot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75AD623-18F1-044D-9D2F-9CDB9111D7B3}"/>
              </a:ext>
            </a:extLst>
          </p:cNvPr>
          <p:cNvSpPr>
            <a:spLocks noGrp="1"/>
          </p:cNvSpPr>
          <p:nvPr>
            <p:ph type="dt" sz="half" idx="10"/>
          </p:nvPr>
        </p:nvSpPr>
        <p:spPr/>
        <p:txBody>
          <a:bodyPr/>
          <a:lstStyle/>
          <a:p>
            <a:fld id="{EF0B1EC6-27D0-EE41-92DA-B1EA7F1361AF}" type="datetime4">
              <a:rPr lang="en-US" smtClean="0"/>
              <a:t>January 11, 2021</a:t>
            </a:fld>
            <a:endParaRPr lang="en-US" dirty="0"/>
          </a:p>
        </p:txBody>
      </p:sp>
      <p:sp>
        <p:nvSpPr>
          <p:cNvPr id="5" name="Footer Placeholder 4">
            <a:extLst>
              <a:ext uri="{FF2B5EF4-FFF2-40B4-BE49-F238E27FC236}">
                <a16:creationId xmlns:a16="http://schemas.microsoft.com/office/drawing/2014/main" id="{3626B969-3CB3-A94C-84D7-2A660227A4B1}"/>
              </a:ext>
            </a:extLst>
          </p:cNvPr>
          <p:cNvSpPr>
            <a:spLocks noGrp="1"/>
          </p:cNvSpPr>
          <p:nvPr>
            <p:ph type="ftr" sz="quarter" idx="11"/>
          </p:nvPr>
        </p:nvSpPr>
        <p:spPr/>
        <p:txBody>
          <a:bodyPr/>
          <a:lstStyle>
            <a:lvl1pPr>
              <a:defRPr/>
            </a:lvl1pPr>
          </a:lstStyle>
          <a:p>
            <a:r>
              <a:rPr lang="en-US" dirty="0"/>
              <a:t>Type Presentation Name Here</a:t>
            </a:r>
          </a:p>
        </p:txBody>
      </p:sp>
      <p:sp>
        <p:nvSpPr>
          <p:cNvPr id="7" name="Slide Number Placeholder 6">
            <a:extLst>
              <a:ext uri="{FF2B5EF4-FFF2-40B4-BE49-F238E27FC236}">
                <a16:creationId xmlns:a16="http://schemas.microsoft.com/office/drawing/2014/main" id="{673BEF32-5024-744D-8D3F-74D2D834979B}"/>
              </a:ext>
            </a:extLst>
          </p:cNvPr>
          <p:cNvSpPr>
            <a:spLocks noGrp="1"/>
          </p:cNvSpPr>
          <p:nvPr>
            <p:ph type="sldNum" sz="quarter" idx="12"/>
          </p:nvPr>
        </p:nvSpPr>
        <p:spPr/>
        <p:txBody>
          <a:bodyPr/>
          <a:lstStyle/>
          <a:p>
            <a:fld id="{C923ADF4-F3ED-5D42-A185-A67E02F1AFF4}" type="slidenum">
              <a:rPr lang="en-US" smtClean="0"/>
              <a:pPr/>
              <a:t>‹#›</a:t>
            </a:fld>
            <a:endParaRPr lang="en-US"/>
          </a:p>
        </p:txBody>
      </p:sp>
    </p:spTree>
    <p:extLst>
      <p:ext uri="{BB962C8B-B14F-4D97-AF65-F5344CB8AC3E}">
        <p14:creationId xmlns:p14="http://schemas.microsoft.com/office/powerpoint/2010/main" val="405183497"/>
      </p:ext>
    </p:extLst>
  </p:cSld>
  <p:clrMapOvr>
    <a:masterClrMapping/>
  </p:clrMapOvr>
  <p:extLst mod="1">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9_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34E902-3938-2D4D-9B8E-DCBF07BA9218}"/>
              </a:ext>
            </a:extLst>
          </p:cNvPr>
          <p:cNvSpPr/>
          <p:nvPr userDrawn="1"/>
        </p:nvSpPr>
        <p:spPr>
          <a:xfrm>
            <a:off x="228600" y="6096000"/>
            <a:ext cx="8382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Roboto Light" panose="02000000000000000000" pitchFamily="2" charset="0"/>
            </a:endParaRPr>
          </a:p>
        </p:txBody>
      </p:sp>
    </p:spTree>
    <p:extLst>
      <p:ext uri="{BB962C8B-B14F-4D97-AF65-F5344CB8AC3E}">
        <p14:creationId xmlns:p14="http://schemas.microsoft.com/office/powerpoint/2010/main" val="1786864018"/>
      </p:ext>
    </p:extLst>
  </p:cSld>
  <p:clrMapOvr>
    <a:masterClrMapping/>
  </p:clrMapOvr>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0_Closin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7F62C59-3008-7840-BA1A-F66581226946}"/>
              </a:ext>
            </a:extLst>
          </p:cNvPr>
          <p:cNvPicPr>
            <a:picLocks noChangeAspect="1"/>
          </p:cNvPicPr>
          <p:nvPr userDrawn="1"/>
        </p:nvPicPr>
        <p:blipFill>
          <a:blip r:embed="rId2"/>
          <a:stretch>
            <a:fillRect/>
          </a:stretch>
        </p:blipFill>
        <p:spPr>
          <a:xfrm flipH="1">
            <a:off x="0" y="0"/>
            <a:ext cx="12192000" cy="6858000"/>
          </a:xfrm>
          <a:prstGeom prst="rect">
            <a:avLst/>
          </a:prstGeom>
        </p:spPr>
      </p:pic>
      <p:sp>
        <p:nvSpPr>
          <p:cNvPr id="3" name="Subtitle 2">
            <a:extLst>
              <a:ext uri="{FF2B5EF4-FFF2-40B4-BE49-F238E27FC236}">
                <a16:creationId xmlns:a16="http://schemas.microsoft.com/office/drawing/2014/main" id="{FC0933D8-C243-6449-AC75-7F0469EFFBF3}"/>
              </a:ext>
            </a:extLst>
          </p:cNvPr>
          <p:cNvSpPr>
            <a:spLocks noGrp="1"/>
          </p:cNvSpPr>
          <p:nvPr>
            <p:ph type="subTitle" idx="1"/>
          </p:nvPr>
        </p:nvSpPr>
        <p:spPr>
          <a:xfrm>
            <a:off x="3281363" y="5029200"/>
            <a:ext cx="6665976" cy="1426082"/>
          </a:xfrm>
          <a:prstGeom prst="rect">
            <a:avLst/>
          </a:prstGeom>
        </p:spPr>
        <p:txBody>
          <a:bodyPr anchor="b"/>
          <a:lstStyle>
            <a:lvl1pPr marL="0" indent="0" algn="r">
              <a:buNone/>
              <a:defRPr sz="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11" name="Picture 10">
            <a:extLst>
              <a:ext uri="{FF2B5EF4-FFF2-40B4-BE49-F238E27FC236}">
                <a16:creationId xmlns:a16="http://schemas.microsoft.com/office/drawing/2014/main" id="{E70C3AB6-7C4D-5D4C-AFCD-51A4EEFAEDBA}"/>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l="-1" r="-7145"/>
          <a:stretch/>
        </p:blipFill>
        <p:spPr>
          <a:xfrm>
            <a:off x="5189392" y="2743200"/>
            <a:ext cx="1668608" cy="1371600"/>
          </a:xfrm>
          <a:prstGeom prst="rect">
            <a:avLst/>
          </a:prstGeom>
        </p:spPr>
      </p:pic>
    </p:spTree>
    <p:extLst>
      <p:ext uri="{BB962C8B-B14F-4D97-AF65-F5344CB8AC3E}">
        <p14:creationId xmlns:p14="http://schemas.microsoft.com/office/powerpoint/2010/main" val="2812075863"/>
      </p:ext>
    </p:extLst>
  </p:cSld>
  <p:clrMapOvr>
    <a:masterClrMapping/>
  </p:clrMapOvr>
  <p:extLst mod="1">
    <p:ext uri="{DCECCB84-F9BA-43D5-87BE-67443E8EF086}">
      <p15:sldGuideLst xmlns:p15="http://schemas.microsoft.com/office/powerpoint/2012/main">
        <p15:guide id="29" orient="horz" pos="43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amp; Bulleted Content">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6CDB9B8-11A9-4845-BB25-F881221F1F01}"/>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43" name="think-cell Slide" r:id="rId5" imgW="216" imgH="216" progId="TCLayout.ActiveDocument.1">
                  <p:embed/>
                </p:oleObj>
              </mc:Choice>
              <mc:Fallback>
                <p:oleObj name="think-cell Slide" r:id="rId5" imgW="216" imgH="216" progId="TCLayout.ActiveDocument.1">
                  <p:embed/>
                  <p:pic>
                    <p:nvPicPr>
                      <p:cNvPr id="5" name="Object 4" hidden="1">
                        <a:extLst>
                          <a:ext uri="{FF2B5EF4-FFF2-40B4-BE49-F238E27FC236}">
                            <a16:creationId xmlns:a16="http://schemas.microsoft.com/office/drawing/2014/main" id="{D6CDB9B8-11A9-4845-BB25-F881221F1F0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D2F40E2-1216-4090-A451-7A5473A42B36}"/>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n-US" sz="2800" b="1" i="0" baseline="0" dirty="0">
              <a:latin typeface="Oswald SemiBold" panose="00000700000000000000" pitchFamily="2" charset="0"/>
              <a:ea typeface="+mj-ea"/>
              <a:sym typeface="Oswald SemiBold" panose="00000700000000000000" pitchFamily="2" charset="0"/>
            </a:endParaRPr>
          </a:p>
        </p:txBody>
      </p:sp>
      <p:sp>
        <p:nvSpPr>
          <p:cNvPr id="10" name="Title 1">
            <a:extLst>
              <a:ext uri="{FF2B5EF4-FFF2-40B4-BE49-F238E27FC236}">
                <a16:creationId xmlns:a16="http://schemas.microsoft.com/office/drawing/2014/main" id="{F374C59B-E23F-A547-AF8E-C80E8DCEF2B4}"/>
              </a:ext>
            </a:extLst>
          </p:cNvPr>
          <p:cNvSpPr>
            <a:spLocks noGrp="1"/>
          </p:cNvSpPr>
          <p:nvPr>
            <p:ph type="title" hasCustomPrompt="1"/>
          </p:nvPr>
        </p:nvSpPr>
        <p:spPr>
          <a:xfrm>
            <a:off x="365557" y="457200"/>
            <a:ext cx="11369243" cy="484632"/>
          </a:xfrm>
          <a:prstGeom prst="rect">
            <a:avLst/>
          </a:prstGeom>
        </p:spPr>
        <p:txBody>
          <a:bodyPr anchor="ctr"/>
          <a:lstStyle>
            <a:lvl1pPr>
              <a:defRPr b="1" i="0"/>
            </a:lvl1pPr>
          </a:lstStyle>
          <a:p>
            <a:r>
              <a:rPr lang="en-US" dirty="0"/>
              <a:t>SLIDE TITLES ARE 28 PT., ALL CAPS, AND BLACK</a:t>
            </a:r>
          </a:p>
        </p:txBody>
      </p:sp>
      <p:sp>
        <p:nvSpPr>
          <p:cNvPr id="11" name="Content Placeholder 2">
            <a:extLst>
              <a:ext uri="{FF2B5EF4-FFF2-40B4-BE49-F238E27FC236}">
                <a16:creationId xmlns:a16="http://schemas.microsoft.com/office/drawing/2014/main" id="{FE9A4002-51FB-5A42-882A-5CDBA6C1C9DE}"/>
              </a:ext>
            </a:extLst>
          </p:cNvPr>
          <p:cNvSpPr>
            <a:spLocks noGrp="1"/>
          </p:cNvSpPr>
          <p:nvPr>
            <p:ph idx="1" hasCustomPrompt="1"/>
          </p:nvPr>
        </p:nvSpPr>
        <p:spPr>
          <a:xfrm>
            <a:off x="356031" y="1307592"/>
            <a:ext cx="11369244" cy="4255008"/>
          </a:xfrm>
          <a:prstGeom prst="rect">
            <a:avLst/>
          </a:prstGeom>
        </p:spPr>
        <p:txBody>
          <a:bodyPr/>
          <a:lstStyle>
            <a:lvl1pPr marL="228600" indent="-228600">
              <a:spcBef>
                <a:spcPts val="600"/>
              </a:spcBef>
              <a:spcAft>
                <a:spcPts val="600"/>
              </a:spcAft>
              <a:buFont typeface="Arial" panose="020B0604020202020204" pitchFamily="34" charset="0"/>
              <a:buChar char="•"/>
              <a:defRPr/>
            </a:lvl1pPr>
            <a:lvl2pPr marL="461963" indent="-234950">
              <a:spcBef>
                <a:spcPts val="600"/>
              </a:spcBef>
              <a:spcAft>
                <a:spcPts val="600"/>
              </a:spcAft>
              <a:buFont typeface="Calibri" panose="020F0502020204030204" pitchFamily="34" charset="0"/>
              <a:buChar char="─"/>
              <a:defRPr/>
            </a:lvl2pPr>
            <a:lvl3pPr marL="1143000" indent="-228600">
              <a:buFont typeface="Arial" panose="020B0604020202020204" pitchFamily="34" charset="0"/>
              <a:buChar char="•"/>
              <a:defRPr/>
            </a:lvl3pPr>
            <a:lvl4pPr marL="1600200" indent="-228600">
              <a:buFont typeface="Arial" panose="020B0604020202020204" pitchFamily="34" charset="0"/>
              <a:buChar char="•"/>
              <a:defRPr/>
            </a:lvl4pPr>
            <a:lvl5pPr marL="2057400" indent="-228600">
              <a:buFont typeface="Arial" panose="020B0604020202020204" pitchFamily="34" charset="0"/>
              <a:buChar char="•"/>
              <a:defRPr/>
            </a:lvl5pPr>
          </a:lstStyle>
          <a:p>
            <a:r>
              <a:rPr lang="en-US" dirty="0"/>
              <a:t>Body copy is 12-20 pt., Sentence Case, and black</a:t>
            </a:r>
          </a:p>
          <a:p>
            <a:pPr lvl="1"/>
            <a:r>
              <a:rPr lang="en-US" dirty="0"/>
              <a:t>Body copy is 12-20 pt., Sentence Case, and black</a:t>
            </a:r>
          </a:p>
          <a:p>
            <a:pPr lvl="1"/>
            <a:endParaRPr lang="en-US" dirty="0"/>
          </a:p>
          <a:p>
            <a:endParaRPr lang="en-US" dirty="0"/>
          </a:p>
        </p:txBody>
      </p:sp>
      <p:sp>
        <p:nvSpPr>
          <p:cNvPr id="6" name="Slide Number Placeholder 5">
            <a:extLst>
              <a:ext uri="{FF2B5EF4-FFF2-40B4-BE49-F238E27FC236}">
                <a16:creationId xmlns:a16="http://schemas.microsoft.com/office/drawing/2014/main" id="{6431B4F9-CDDA-B944-9861-EDEFAF6D09AD}"/>
              </a:ext>
            </a:extLst>
          </p:cNvPr>
          <p:cNvSpPr>
            <a:spLocks noGrp="1"/>
          </p:cNvSpPr>
          <p:nvPr>
            <p:ph type="sldNum" sz="quarter" idx="12"/>
          </p:nvPr>
        </p:nvSpPr>
        <p:spPr/>
        <p:txBody>
          <a:bodyPr/>
          <a:lstStyle/>
          <a:p>
            <a:fld id="{C923ADF4-F3ED-5D42-A185-A67E02F1AFF4}" type="slidenum">
              <a:rPr lang="en-US" smtClean="0"/>
              <a:pPr/>
              <a:t>‹#›</a:t>
            </a:fld>
            <a:endParaRPr lang="en-US" dirty="0"/>
          </a:p>
        </p:txBody>
      </p:sp>
      <p:sp>
        <p:nvSpPr>
          <p:cNvPr id="12" name="Text Placeholder 11">
            <a:extLst>
              <a:ext uri="{FF2B5EF4-FFF2-40B4-BE49-F238E27FC236}">
                <a16:creationId xmlns:a16="http://schemas.microsoft.com/office/drawing/2014/main" id="{F4DEC543-9520-46A7-8A34-B103F299A25B}"/>
              </a:ext>
            </a:extLst>
          </p:cNvPr>
          <p:cNvSpPr>
            <a:spLocks noGrp="1"/>
          </p:cNvSpPr>
          <p:nvPr>
            <p:ph type="body" sz="quarter" idx="13" hasCustomPrompt="1"/>
          </p:nvPr>
        </p:nvSpPr>
        <p:spPr>
          <a:xfrm>
            <a:off x="762000" y="6363092"/>
            <a:ext cx="8839200" cy="457200"/>
          </a:xfrm>
        </p:spPr>
        <p:txBody>
          <a:bodyPr anchor="ct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7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1. Enter footnote one</a:t>
            </a:r>
            <a:br>
              <a:rPr lang="en-US" dirty="0"/>
            </a:br>
            <a:r>
              <a:rPr lang="en-US" dirty="0"/>
              <a:t>2. Enter footnote two (if more than two, put all footnotes on one wrapping line and separate with semicolon)</a:t>
            </a:r>
            <a:br>
              <a:rPr lang="en-US" dirty="0"/>
            </a:br>
            <a:r>
              <a:rPr lang="en-US" dirty="0"/>
              <a:t>Note: Enter notes here (separate subsequent notes with semicolon)</a:t>
            </a:r>
            <a:br>
              <a:rPr lang="en-US" dirty="0"/>
            </a:br>
            <a:r>
              <a:rPr lang="en-US" dirty="0"/>
              <a:t>Source: Enter sources here (separate subsequent sources with semicolon</a:t>
            </a:r>
          </a:p>
        </p:txBody>
      </p:sp>
      <p:sp>
        <p:nvSpPr>
          <p:cNvPr id="9" name="TextBox 8">
            <a:extLst>
              <a:ext uri="{FF2B5EF4-FFF2-40B4-BE49-F238E27FC236}">
                <a16:creationId xmlns:a16="http://schemas.microsoft.com/office/drawing/2014/main" id="{56A0BC0F-B37B-6A4C-BB39-FAC47141A6D0}"/>
              </a:ext>
            </a:extLst>
          </p:cNvPr>
          <p:cNvSpPr txBox="1"/>
          <p:nvPr userDrawn="1"/>
        </p:nvSpPr>
        <p:spPr>
          <a:xfrm>
            <a:off x="9939647" y="73968"/>
            <a:ext cx="2194305" cy="230832"/>
          </a:xfrm>
          <a:prstGeom prst="rect">
            <a:avLst/>
          </a:prstGeom>
          <a:noFill/>
        </p:spPr>
        <p:txBody>
          <a:bodyPr wrap="square" rtlCol="0" anchor="ctr">
            <a:spAutoFit/>
          </a:bodyPr>
          <a:lstStyle/>
          <a:p>
            <a:pPr algn="r" fontAlgn="base">
              <a:spcBef>
                <a:spcPct val="0"/>
              </a:spcBef>
              <a:spcAft>
                <a:spcPct val="0"/>
              </a:spcAft>
            </a:pPr>
            <a:r>
              <a:rPr lang="en-US" sz="900" b="0" dirty="0">
                <a:solidFill>
                  <a:srgbClr val="CE1126"/>
                </a:solidFill>
                <a:latin typeface="Oswald SemiBold" panose="00000700000000000000" pitchFamily="2" charset="0"/>
                <a:ea typeface="Roboto Light" panose="02000000000000000000" pitchFamily="2" charset="0"/>
                <a:cs typeface="Arial" charset="0"/>
              </a:rPr>
              <a:t>BUSINESS CONFIDENTIAL</a:t>
            </a:r>
          </a:p>
        </p:txBody>
      </p:sp>
    </p:spTree>
    <p:extLst>
      <p:ext uri="{BB962C8B-B14F-4D97-AF65-F5344CB8AC3E}">
        <p14:creationId xmlns:p14="http://schemas.microsoft.com/office/powerpoint/2010/main" val="2243470216"/>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grpSp>
        <p:nvGrpSpPr>
          <p:cNvPr id="12" name="Group 11"/>
          <p:cNvGrpSpPr/>
          <p:nvPr userDrawn="1"/>
        </p:nvGrpSpPr>
        <p:grpSpPr>
          <a:xfrm>
            <a:off x="4888992" y="1143000"/>
            <a:ext cx="2414016" cy="50800"/>
            <a:chOff x="3675888" y="857250"/>
            <a:chExt cx="1810512" cy="38100"/>
          </a:xfrm>
        </p:grpSpPr>
        <p:sp>
          <p:nvSpPr>
            <p:cNvPr id="7" name="Rectangle 6"/>
            <p:cNvSpPr/>
            <p:nvPr userDrawn="1"/>
          </p:nvSpPr>
          <p:spPr>
            <a:xfrm>
              <a:off x="3675888" y="857250"/>
              <a:ext cx="438912" cy="38100"/>
            </a:xfrm>
            <a:prstGeom prst="rect">
              <a:avLst/>
            </a:prstGeom>
            <a:solidFill>
              <a:srgbClr val="EF79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aseline="-25000" dirty="0"/>
            </a:p>
          </p:txBody>
        </p:sp>
        <p:sp>
          <p:nvSpPr>
            <p:cNvPr id="8" name="Rectangle 7"/>
            <p:cNvSpPr/>
            <p:nvPr userDrawn="1"/>
          </p:nvSpPr>
          <p:spPr>
            <a:xfrm>
              <a:off x="4133088" y="857250"/>
              <a:ext cx="438912" cy="38100"/>
            </a:xfrm>
            <a:prstGeom prst="rect">
              <a:avLst/>
            </a:prstGeom>
            <a:solidFill>
              <a:srgbClr val="F6D0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aseline="-25000" dirty="0"/>
            </a:p>
          </p:txBody>
        </p:sp>
        <p:sp>
          <p:nvSpPr>
            <p:cNvPr id="9" name="Rectangle 8"/>
            <p:cNvSpPr/>
            <p:nvPr userDrawn="1"/>
          </p:nvSpPr>
          <p:spPr>
            <a:xfrm>
              <a:off x="4590288" y="857250"/>
              <a:ext cx="438912" cy="38100"/>
            </a:xfrm>
            <a:prstGeom prst="rect">
              <a:avLst/>
            </a:prstGeom>
            <a:solidFill>
              <a:srgbClr val="7FC8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aseline="-25000" dirty="0"/>
            </a:p>
          </p:txBody>
        </p:sp>
        <p:sp>
          <p:nvSpPr>
            <p:cNvPr id="10" name="Rectangle 9"/>
            <p:cNvSpPr/>
            <p:nvPr userDrawn="1"/>
          </p:nvSpPr>
          <p:spPr>
            <a:xfrm>
              <a:off x="5047488" y="857250"/>
              <a:ext cx="438912" cy="38100"/>
            </a:xfrm>
            <a:prstGeom prst="rect">
              <a:avLst/>
            </a:prstGeom>
            <a:solidFill>
              <a:srgbClr val="78AA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aseline="-25000" dirty="0"/>
            </a:p>
          </p:txBody>
        </p:sp>
      </p:grpSp>
      <p:sp>
        <p:nvSpPr>
          <p:cNvPr id="13" name="Title 1"/>
          <p:cNvSpPr>
            <a:spLocks noGrp="1"/>
          </p:cNvSpPr>
          <p:nvPr>
            <p:ph type="title" hasCustomPrompt="1"/>
          </p:nvPr>
        </p:nvSpPr>
        <p:spPr>
          <a:xfrm>
            <a:off x="3657600" y="381000"/>
            <a:ext cx="4876800" cy="635000"/>
          </a:xfrm>
          <a:prstGeom prst="rect">
            <a:avLst/>
          </a:prstGeom>
        </p:spPr>
        <p:txBody>
          <a:bodyPr/>
          <a:lstStyle>
            <a:lvl1pPr algn="ctr">
              <a:defRPr sz="4267" b="0" kern="1000" spc="133" baseline="0">
                <a:solidFill>
                  <a:schemeClr val="bg1">
                    <a:lumMod val="50000"/>
                  </a:schemeClr>
                </a:solidFill>
              </a:defRPr>
            </a:lvl1pPr>
          </a:lstStyle>
          <a:p>
            <a:r>
              <a:rPr lang="en-US" dirty="0"/>
              <a:t>Click to edit title</a:t>
            </a:r>
          </a:p>
        </p:txBody>
      </p:sp>
    </p:spTree>
    <p:extLst>
      <p:ext uri="{BB962C8B-B14F-4D97-AF65-F5344CB8AC3E}">
        <p14:creationId xmlns:p14="http://schemas.microsoft.com/office/powerpoint/2010/main" val="38146759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childTnLst>
                                </p:cTn>
                              </p:par>
                              <p:par>
                                <p:cTn id="8" presetID="47"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anim calcmode="lin" valueType="num">
                                      <p:cBhvr>
                                        <p:cTn id="11" dur="500" fill="hold"/>
                                        <p:tgtEl>
                                          <p:spTgt spid="13"/>
                                        </p:tgtEl>
                                        <p:attrNameLst>
                                          <p:attrName>ppt_x</p:attrName>
                                        </p:attrNameLst>
                                      </p:cBhvr>
                                      <p:tavLst>
                                        <p:tav tm="0">
                                          <p:val>
                                            <p:strVal val="#ppt_x"/>
                                          </p:val>
                                        </p:tav>
                                        <p:tav tm="100000">
                                          <p:val>
                                            <p:strVal val="#ppt_x"/>
                                          </p:val>
                                        </p:tav>
                                      </p:tavLst>
                                    </p:anim>
                                    <p:anim calcmode="lin" valueType="num">
                                      <p:cBhvr>
                                        <p:cTn id="12"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5F9AE-CFD9-40C3-99D8-50E427BCF2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A781817-D6CF-4D63-9DEF-CB8633B115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1449F42-0937-46B8-A66B-36414266A325}"/>
              </a:ext>
            </a:extLst>
          </p:cNvPr>
          <p:cNvSpPr>
            <a:spLocks noGrp="1"/>
          </p:cNvSpPr>
          <p:nvPr>
            <p:ph type="dt" sz="half" idx="10"/>
          </p:nvPr>
        </p:nvSpPr>
        <p:spPr/>
        <p:txBody>
          <a:bodyPr/>
          <a:lstStyle/>
          <a:p>
            <a:fld id="{42A7017B-5685-4E0E-B322-749BFCD80ADB}" type="datetime2">
              <a:rPr lang="en-US" smtClean="0"/>
              <a:t>Monday, January 11, 2021</a:t>
            </a:fld>
            <a:endParaRPr lang="en-US"/>
          </a:p>
        </p:txBody>
      </p:sp>
      <p:sp>
        <p:nvSpPr>
          <p:cNvPr id="5" name="Footer Placeholder 4">
            <a:extLst>
              <a:ext uri="{FF2B5EF4-FFF2-40B4-BE49-F238E27FC236}">
                <a16:creationId xmlns:a16="http://schemas.microsoft.com/office/drawing/2014/main" id="{0A73D9FB-8542-4B02-82BD-6BD53EE718BB}"/>
              </a:ext>
            </a:extLst>
          </p:cNvPr>
          <p:cNvSpPr>
            <a:spLocks noGrp="1"/>
          </p:cNvSpPr>
          <p:nvPr>
            <p:ph type="ftr" sz="quarter" idx="11"/>
          </p:nvPr>
        </p:nvSpPr>
        <p:spPr/>
        <p:txBody>
          <a:bodyPr/>
          <a:lstStyle/>
          <a:p>
            <a:r>
              <a:rPr lang="en-US"/>
              <a:t>IT Partners, Inc - www.itpsap.com</a:t>
            </a:r>
          </a:p>
        </p:txBody>
      </p:sp>
      <p:sp>
        <p:nvSpPr>
          <p:cNvPr id="6" name="Slide Number Placeholder 5">
            <a:extLst>
              <a:ext uri="{FF2B5EF4-FFF2-40B4-BE49-F238E27FC236}">
                <a16:creationId xmlns:a16="http://schemas.microsoft.com/office/drawing/2014/main" id="{E5D8A7FA-7032-4285-98AB-D2F200336932}"/>
              </a:ext>
            </a:extLst>
          </p:cNvPr>
          <p:cNvSpPr>
            <a:spLocks noGrp="1"/>
          </p:cNvSpPr>
          <p:nvPr>
            <p:ph type="sldNum" sz="quarter" idx="12"/>
          </p:nvPr>
        </p:nvSpPr>
        <p:spPr/>
        <p:txBody>
          <a:bodyPr/>
          <a:lstStyle/>
          <a:p>
            <a:fld id="{C7531B23-603E-496F-A53E-A778CE42B338}" type="slidenum">
              <a:rPr lang="en-US" smtClean="0"/>
              <a:t>‹#›</a:t>
            </a:fld>
            <a:endParaRPr lang="en-US"/>
          </a:p>
        </p:txBody>
      </p:sp>
    </p:spTree>
    <p:extLst>
      <p:ext uri="{BB962C8B-B14F-4D97-AF65-F5344CB8AC3E}">
        <p14:creationId xmlns:p14="http://schemas.microsoft.com/office/powerpoint/2010/main" val="242470695"/>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92E81-996F-4994-BFB2-0629504B4B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B984CF-9824-46C8-A938-C69447118A4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FD92D6-C03B-46ED-95A6-E289E500ED2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CC15870-112E-4FF9-8CEB-E8793F7D7A23}"/>
              </a:ext>
            </a:extLst>
          </p:cNvPr>
          <p:cNvSpPr>
            <a:spLocks noGrp="1"/>
          </p:cNvSpPr>
          <p:nvPr>
            <p:ph type="dt" sz="half" idx="10"/>
          </p:nvPr>
        </p:nvSpPr>
        <p:spPr/>
        <p:txBody>
          <a:bodyPr/>
          <a:lstStyle/>
          <a:p>
            <a:fld id="{33854149-1783-4046-8CB7-ED6AE4E3EE33}" type="datetime2">
              <a:rPr lang="en-US" smtClean="0"/>
              <a:t>Monday, January 11, 2021</a:t>
            </a:fld>
            <a:endParaRPr lang="en-US"/>
          </a:p>
        </p:txBody>
      </p:sp>
      <p:sp>
        <p:nvSpPr>
          <p:cNvPr id="6" name="Footer Placeholder 5">
            <a:extLst>
              <a:ext uri="{FF2B5EF4-FFF2-40B4-BE49-F238E27FC236}">
                <a16:creationId xmlns:a16="http://schemas.microsoft.com/office/drawing/2014/main" id="{A86A27A1-DDBA-4002-987B-3800B0282360}"/>
              </a:ext>
            </a:extLst>
          </p:cNvPr>
          <p:cNvSpPr>
            <a:spLocks noGrp="1"/>
          </p:cNvSpPr>
          <p:nvPr>
            <p:ph type="ftr" sz="quarter" idx="11"/>
          </p:nvPr>
        </p:nvSpPr>
        <p:spPr/>
        <p:txBody>
          <a:bodyPr/>
          <a:lstStyle/>
          <a:p>
            <a:r>
              <a:rPr lang="en-US"/>
              <a:t>IT Partners, Inc - www.itpsap.com</a:t>
            </a:r>
          </a:p>
        </p:txBody>
      </p:sp>
      <p:sp>
        <p:nvSpPr>
          <p:cNvPr id="7" name="Slide Number Placeholder 6">
            <a:extLst>
              <a:ext uri="{FF2B5EF4-FFF2-40B4-BE49-F238E27FC236}">
                <a16:creationId xmlns:a16="http://schemas.microsoft.com/office/drawing/2014/main" id="{81098BEA-9FC0-4D86-B5F3-6F0A626E67BA}"/>
              </a:ext>
            </a:extLst>
          </p:cNvPr>
          <p:cNvSpPr>
            <a:spLocks noGrp="1"/>
          </p:cNvSpPr>
          <p:nvPr>
            <p:ph type="sldNum" sz="quarter" idx="12"/>
          </p:nvPr>
        </p:nvSpPr>
        <p:spPr/>
        <p:txBody>
          <a:bodyPr/>
          <a:lstStyle/>
          <a:p>
            <a:fld id="{C7531B23-603E-496F-A53E-A778CE42B338}" type="slidenum">
              <a:rPr lang="en-US" smtClean="0"/>
              <a:t>‹#›</a:t>
            </a:fld>
            <a:endParaRPr lang="en-US"/>
          </a:p>
        </p:txBody>
      </p:sp>
    </p:spTree>
    <p:extLst>
      <p:ext uri="{BB962C8B-B14F-4D97-AF65-F5344CB8AC3E}">
        <p14:creationId xmlns:p14="http://schemas.microsoft.com/office/powerpoint/2010/main" val="3262071359"/>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70ABC-7BD4-4816-864B-12581489AB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D2DD85-5022-4EF6-B39C-F74DA78978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B640648-C2CA-42E4-AEDD-15D28E63A92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F7CCBE-DCD1-40B3-8D77-024168DAD2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F95EFA7-1CB1-4858-82E8-2722032DF02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2FF7CF-7406-497D-BC6C-3546736C9A4A}"/>
              </a:ext>
            </a:extLst>
          </p:cNvPr>
          <p:cNvSpPr>
            <a:spLocks noGrp="1"/>
          </p:cNvSpPr>
          <p:nvPr>
            <p:ph type="dt" sz="half" idx="10"/>
          </p:nvPr>
        </p:nvSpPr>
        <p:spPr/>
        <p:txBody>
          <a:bodyPr/>
          <a:lstStyle/>
          <a:p>
            <a:fld id="{12333115-4947-41E0-A38F-EDE015C48253}" type="datetime2">
              <a:rPr lang="en-US" smtClean="0"/>
              <a:t>Monday, January 11, 2021</a:t>
            </a:fld>
            <a:endParaRPr lang="en-US"/>
          </a:p>
        </p:txBody>
      </p:sp>
      <p:sp>
        <p:nvSpPr>
          <p:cNvPr id="8" name="Footer Placeholder 7">
            <a:extLst>
              <a:ext uri="{FF2B5EF4-FFF2-40B4-BE49-F238E27FC236}">
                <a16:creationId xmlns:a16="http://schemas.microsoft.com/office/drawing/2014/main" id="{008B8076-FF04-4C72-B2A8-095F6326F902}"/>
              </a:ext>
            </a:extLst>
          </p:cNvPr>
          <p:cNvSpPr>
            <a:spLocks noGrp="1"/>
          </p:cNvSpPr>
          <p:nvPr>
            <p:ph type="ftr" sz="quarter" idx="11"/>
          </p:nvPr>
        </p:nvSpPr>
        <p:spPr/>
        <p:txBody>
          <a:bodyPr/>
          <a:lstStyle/>
          <a:p>
            <a:r>
              <a:rPr lang="en-US"/>
              <a:t>IT Partners, Inc - www.itpsap.com</a:t>
            </a:r>
          </a:p>
        </p:txBody>
      </p:sp>
      <p:sp>
        <p:nvSpPr>
          <p:cNvPr id="9" name="Slide Number Placeholder 8">
            <a:extLst>
              <a:ext uri="{FF2B5EF4-FFF2-40B4-BE49-F238E27FC236}">
                <a16:creationId xmlns:a16="http://schemas.microsoft.com/office/drawing/2014/main" id="{A8039CA7-E635-416A-8490-7714FA613771}"/>
              </a:ext>
            </a:extLst>
          </p:cNvPr>
          <p:cNvSpPr>
            <a:spLocks noGrp="1"/>
          </p:cNvSpPr>
          <p:nvPr>
            <p:ph type="sldNum" sz="quarter" idx="12"/>
          </p:nvPr>
        </p:nvSpPr>
        <p:spPr/>
        <p:txBody>
          <a:bodyPr/>
          <a:lstStyle/>
          <a:p>
            <a:fld id="{C7531B23-603E-496F-A53E-A778CE42B338}" type="slidenum">
              <a:rPr lang="en-US" smtClean="0"/>
              <a:t>‹#›</a:t>
            </a:fld>
            <a:endParaRPr lang="en-US"/>
          </a:p>
        </p:txBody>
      </p:sp>
    </p:spTree>
    <p:extLst>
      <p:ext uri="{BB962C8B-B14F-4D97-AF65-F5344CB8AC3E}">
        <p14:creationId xmlns:p14="http://schemas.microsoft.com/office/powerpoint/2010/main" val="2643994721"/>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89A12-9E35-4A5E-8115-35B8BAF912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88DAF2-8C4E-4F03-BEA9-9B1CB930855B}"/>
              </a:ext>
            </a:extLst>
          </p:cNvPr>
          <p:cNvSpPr>
            <a:spLocks noGrp="1"/>
          </p:cNvSpPr>
          <p:nvPr>
            <p:ph type="dt" sz="half" idx="10"/>
          </p:nvPr>
        </p:nvSpPr>
        <p:spPr/>
        <p:txBody>
          <a:bodyPr/>
          <a:lstStyle/>
          <a:p>
            <a:fld id="{DD8638A4-5436-4C07-95F2-DF7260F239FE}" type="datetime2">
              <a:rPr lang="en-US" smtClean="0"/>
              <a:t>Monday, January 11, 2021</a:t>
            </a:fld>
            <a:endParaRPr lang="en-US"/>
          </a:p>
        </p:txBody>
      </p:sp>
      <p:sp>
        <p:nvSpPr>
          <p:cNvPr id="4" name="Footer Placeholder 3">
            <a:extLst>
              <a:ext uri="{FF2B5EF4-FFF2-40B4-BE49-F238E27FC236}">
                <a16:creationId xmlns:a16="http://schemas.microsoft.com/office/drawing/2014/main" id="{7F24396C-77E1-4375-927E-4C530EC24C13}"/>
              </a:ext>
            </a:extLst>
          </p:cNvPr>
          <p:cNvSpPr>
            <a:spLocks noGrp="1"/>
          </p:cNvSpPr>
          <p:nvPr>
            <p:ph type="ftr" sz="quarter" idx="11"/>
          </p:nvPr>
        </p:nvSpPr>
        <p:spPr/>
        <p:txBody>
          <a:bodyPr/>
          <a:lstStyle/>
          <a:p>
            <a:r>
              <a:rPr lang="en-US"/>
              <a:t>IT Partners, Inc - www.itpsap.com</a:t>
            </a:r>
          </a:p>
        </p:txBody>
      </p:sp>
      <p:sp>
        <p:nvSpPr>
          <p:cNvPr id="5" name="Slide Number Placeholder 4">
            <a:extLst>
              <a:ext uri="{FF2B5EF4-FFF2-40B4-BE49-F238E27FC236}">
                <a16:creationId xmlns:a16="http://schemas.microsoft.com/office/drawing/2014/main" id="{850307CB-9C6F-462E-81FD-62F31D791C1D}"/>
              </a:ext>
            </a:extLst>
          </p:cNvPr>
          <p:cNvSpPr>
            <a:spLocks noGrp="1"/>
          </p:cNvSpPr>
          <p:nvPr>
            <p:ph type="sldNum" sz="quarter" idx="12"/>
          </p:nvPr>
        </p:nvSpPr>
        <p:spPr/>
        <p:txBody>
          <a:bodyPr/>
          <a:lstStyle/>
          <a:p>
            <a:fld id="{C7531B23-603E-496F-A53E-A778CE42B338}" type="slidenum">
              <a:rPr lang="en-US" smtClean="0"/>
              <a:t>‹#›</a:t>
            </a:fld>
            <a:endParaRPr lang="en-US"/>
          </a:p>
        </p:txBody>
      </p:sp>
    </p:spTree>
    <p:extLst>
      <p:ext uri="{BB962C8B-B14F-4D97-AF65-F5344CB8AC3E}">
        <p14:creationId xmlns:p14="http://schemas.microsoft.com/office/powerpoint/2010/main" val="2449944933"/>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142644-BFF1-429C-8D8C-BC0DDB66BB0B}"/>
              </a:ext>
            </a:extLst>
          </p:cNvPr>
          <p:cNvSpPr>
            <a:spLocks noGrp="1"/>
          </p:cNvSpPr>
          <p:nvPr>
            <p:ph type="dt" sz="half" idx="10"/>
          </p:nvPr>
        </p:nvSpPr>
        <p:spPr/>
        <p:txBody>
          <a:bodyPr/>
          <a:lstStyle/>
          <a:p>
            <a:fld id="{25F91A83-33B5-4365-BD66-4F9A69522B2E}" type="datetime2">
              <a:rPr lang="en-US" smtClean="0"/>
              <a:t>Monday, January 11, 2021</a:t>
            </a:fld>
            <a:endParaRPr lang="en-US"/>
          </a:p>
        </p:txBody>
      </p:sp>
      <p:sp>
        <p:nvSpPr>
          <p:cNvPr id="3" name="Footer Placeholder 2">
            <a:extLst>
              <a:ext uri="{FF2B5EF4-FFF2-40B4-BE49-F238E27FC236}">
                <a16:creationId xmlns:a16="http://schemas.microsoft.com/office/drawing/2014/main" id="{62EF71C5-E180-45FA-94E9-F0FE8FEC8A29}"/>
              </a:ext>
            </a:extLst>
          </p:cNvPr>
          <p:cNvSpPr>
            <a:spLocks noGrp="1"/>
          </p:cNvSpPr>
          <p:nvPr>
            <p:ph type="ftr" sz="quarter" idx="11"/>
          </p:nvPr>
        </p:nvSpPr>
        <p:spPr/>
        <p:txBody>
          <a:bodyPr/>
          <a:lstStyle/>
          <a:p>
            <a:r>
              <a:rPr lang="en-US"/>
              <a:t>IT Partners, Inc - www.itpsap.com</a:t>
            </a:r>
          </a:p>
        </p:txBody>
      </p:sp>
      <p:sp>
        <p:nvSpPr>
          <p:cNvPr id="4" name="Slide Number Placeholder 3">
            <a:extLst>
              <a:ext uri="{FF2B5EF4-FFF2-40B4-BE49-F238E27FC236}">
                <a16:creationId xmlns:a16="http://schemas.microsoft.com/office/drawing/2014/main" id="{D3F80F60-3F66-49A1-9720-3165D3BEFA83}"/>
              </a:ext>
            </a:extLst>
          </p:cNvPr>
          <p:cNvSpPr>
            <a:spLocks noGrp="1"/>
          </p:cNvSpPr>
          <p:nvPr>
            <p:ph type="sldNum" sz="quarter" idx="12"/>
          </p:nvPr>
        </p:nvSpPr>
        <p:spPr/>
        <p:txBody>
          <a:bodyPr/>
          <a:lstStyle/>
          <a:p>
            <a:fld id="{C7531B23-603E-496F-A53E-A778CE42B338}" type="slidenum">
              <a:rPr lang="en-US" smtClean="0"/>
              <a:t>‹#›</a:t>
            </a:fld>
            <a:endParaRPr lang="en-US"/>
          </a:p>
        </p:txBody>
      </p:sp>
    </p:spTree>
    <p:extLst>
      <p:ext uri="{BB962C8B-B14F-4D97-AF65-F5344CB8AC3E}">
        <p14:creationId xmlns:p14="http://schemas.microsoft.com/office/powerpoint/2010/main" val="3555752753"/>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552FF-7BFB-4C90-9B6C-1DE282A3AB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8BEBBA-553D-4F0A-B988-B2C5C8A863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07BBAA-94AE-40D2-BCCE-FCF34C2E48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AEDC919-7C54-4544-BD9E-A0BA24258571}"/>
              </a:ext>
            </a:extLst>
          </p:cNvPr>
          <p:cNvSpPr>
            <a:spLocks noGrp="1"/>
          </p:cNvSpPr>
          <p:nvPr>
            <p:ph type="dt" sz="half" idx="10"/>
          </p:nvPr>
        </p:nvSpPr>
        <p:spPr/>
        <p:txBody>
          <a:bodyPr/>
          <a:lstStyle/>
          <a:p>
            <a:fld id="{E0E9AE44-5305-4FB0-8F74-68F962F2F6B3}" type="datetime2">
              <a:rPr lang="en-US" smtClean="0"/>
              <a:t>Monday, January 11, 2021</a:t>
            </a:fld>
            <a:endParaRPr lang="en-US"/>
          </a:p>
        </p:txBody>
      </p:sp>
      <p:sp>
        <p:nvSpPr>
          <p:cNvPr id="6" name="Footer Placeholder 5">
            <a:extLst>
              <a:ext uri="{FF2B5EF4-FFF2-40B4-BE49-F238E27FC236}">
                <a16:creationId xmlns:a16="http://schemas.microsoft.com/office/drawing/2014/main" id="{57CB5392-6BCB-41E8-BDCD-BF092FF566D3}"/>
              </a:ext>
            </a:extLst>
          </p:cNvPr>
          <p:cNvSpPr>
            <a:spLocks noGrp="1"/>
          </p:cNvSpPr>
          <p:nvPr>
            <p:ph type="ftr" sz="quarter" idx="11"/>
          </p:nvPr>
        </p:nvSpPr>
        <p:spPr/>
        <p:txBody>
          <a:bodyPr/>
          <a:lstStyle/>
          <a:p>
            <a:r>
              <a:rPr lang="en-US"/>
              <a:t>IT Partners, Inc - www.itpsap.com</a:t>
            </a:r>
          </a:p>
        </p:txBody>
      </p:sp>
      <p:sp>
        <p:nvSpPr>
          <p:cNvPr id="7" name="Slide Number Placeholder 6">
            <a:extLst>
              <a:ext uri="{FF2B5EF4-FFF2-40B4-BE49-F238E27FC236}">
                <a16:creationId xmlns:a16="http://schemas.microsoft.com/office/drawing/2014/main" id="{9C95C482-9AE0-4753-8C02-CE2F3F37C852}"/>
              </a:ext>
            </a:extLst>
          </p:cNvPr>
          <p:cNvSpPr>
            <a:spLocks noGrp="1"/>
          </p:cNvSpPr>
          <p:nvPr>
            <p:ph type="sldNum" sz="quarter" idx="12"/>
          </p:nvPr>
        </p:nvSpPr>
        <p:spPr/>
        <p:txBody>
          <a:bodyPr/>
          <a:lstStyle/>
          <a:p>
            <a:fld id="{C7531B23-603E-496F-A53E-A778CE42B338}" type="slidenum">
              <a:rPr lang="en-US" smtClean="0"/>
              <a:t>‹#›</a:t>
            </a:fld>
            <a:endParaRPr lang="en-US"/>
          </a:p>
        </p:txBody>
      </p:sp>
    </p:spTree>
    <p:extLst>
      <p:ext uri="{BB962C8B-B14F-4D97-AF65-F5344CB8AC3E}">
        <p14:creationId xmlns:p14="http://schemas.microsoft.com/office/powerpoint/2010/main" val="1790086075"/>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58D5D-0CE0-441B-954F-BB18E1913A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16A909-3AC4-4981-8705-EB46281429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4BABDC-4A4D-4F9C-B890-47CAA63C23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E860AAE-7E82-4BB6-BF8A-5070894127A5}"/>
              </a:ext>
            </a:extLst>
          </p:cNvPr>
          <p:cNvSpPr>
            <a:spLocks noGrp="1"/>
          </p:cNvSpPr>
          <p:nvPr>
            <p:ph type="dt" sz="half" idx="10"/>
          </p:nvPr>
        </p:nvSpPr>
        <p:spPr/>
        <p:txBody>
          <a:bodyPr/>
          <a:lstStyle/>
          <a:p>
            <a:fld id="{81F4B074-D37D-4505-80C6-AA3F3A986809}" type="datetime2">
              <a:rPr lang="en-US" smtClean="0"/>
              <a:t>Monday, January 11, 2021</a:t>
            </a:fld>
            <a:endParaRPr lang="en-US"/>
          </a:p>
        </p:txBody>
      </p:sp>
      <p:sp>
        <p:nvSpPr>
          <p:cNvPr id="6" name="Footer Placeholder 5">
            <a:extLst>
              <a:ext uri="{FF2B5EF4-FFF2-40B4-BE49-F238E27FC236}">
                <a16:creationId xmlns:a16="http://schemas.microsoft.com/office/drawing/2014/main" id="{D4F5344E-F0AE-46FC-8349-4E0576BA5A58}"/>
              </a:ext>
            </a:extLst>
          </p:cNvPr>
          <p:cNvSpPr>
            <a:spLocks noGrp="1"/>
          </p:cNvSpPr>
          <p:nvPr>
            <p:ph type="ftr" sz="quarter" idx="11"/>
          </p:nvPr>
        </p:nvSpPr>
        <p:spPr/>
        <p:txBody>
          <a:bodyPr/>
          <a:lstStyle/>
          <a:p>
            <a:r>
              <a:rPr lang="en-US"/>
              <a:t>IT Partners, Inc - www.itpsap.com</a:t>
            </a:r>
          </a:p>
        </p:txBody>
      </p:sp>
      <p:sp>
        <p:nvSpPr>
          <p:cNvPr id="7" name="Slide Number Placeholder 6">
            <a:extLst>
              <a:ext uri="{FF2B5EF4-FFF2-40B4-BE49-F238E27FC236}">
                <a16:creationId xmlns:a16="http://schemas.microsoft.com/office/drawing/2014/main" id="{C60541AC-B887-4296-A30D-24C2D7C0856D}"/>
              </a:ext>
            </a:extLst>
          </p:cNvPr>
          <p:cNvSpPr>
            <a:spLocks noGrp="1"/>
          </p:cNvSpPr>
          <p:nvPr>
            <p:ph type="sldNum" sz="quarter" idx="12"/>
          </p:nvPr>
        </p:nvSpPr>
        <p:spPr/>
        <p:txBody>
          <a:bodyPr/>
          <a:lstStyle/>
          <a:p>
            <a:fld id="{C7531B23-603E-496F-A53E-A778CE42B338}" type="slidenum">
              <a:rPr lang="en-US" smtClean="0"/>
              <a:t>‹#›</a:t>
            </a:fld>
            <a:endParaRPr lang="en-US"/>
          </a:p>
        </p:txBody>
      </p:sp>
    </p:spTree>
    <p:extLst>
      <p:ext uri="{BB962C8B-B14F-4D97-AF65-F5344CB8AC3E}">
        <p14:creationId xmlns:p14="http://schemas.microsoft.com/office/powerpoint/2010/main" val="2791823107"/>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6.pn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54A0DB-2ED5-47A1-90D8-972A26AF63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38C492-6B1F-4822-84A8-429EB0648D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EB35E9-4AE3-48FE-85D3-B2F6A186C9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F1DA34-9A98-4605-8341-FDD87B7C0798}" type="datetime2">
              <a:rPr lang="en-US" smtClean="0"/>
              <a:t>Monday, January 11, 2021</a:t>
            </a:fld>
            <a:endParaRPr lang="en-US"/>
          </a:p>
        </p:txBody>
      </p:sp>
      <p:sp>
        <p:nvSpPr>
          <p:cNvPr id="5" name="Footer Placeholder 4">
            <a:extLst>
              <a:ext uri="{FF2B5EF4-FFF2-40B4-BE49-F238E27FC236}">
                <a16:creationId xmlns:a16="http://schemas.microsoft.com/office/drawing/2014/main" id="{312B39DC-8B2E-4A55-A54C-F73CD7E642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IT Partners, Inc - www.itpsap.com</a:t>
            </a:r>
          </a:p>
        </p:txBody>
      </p:sp>
      <p:sp>
        <p:nvSpPr>
          <p:cNvPr id="6" name="Slide Number Placeholder 5">
            <a:extLst>
              <a:ext uri="{FF2B5EF4-FFF2-40B4-BE49-F238E27FC236}">
                <a16:creationId xmlns:a16="http://schemas.microsoft.com/office/drawing/2014/main" id="{2D46368F-B86C-40FF-A5C6-28286B5E9B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531B23-603E-496F-A53E-A778CE42B338}" type="slidenum">
              <a:rPr lang="en-US" smtClean="0"/>
              <a:t>‹#›</a:t>
            </a:fld>
            <a:endParaRPr lang="en-US"/>
          </a:p>
        </p:txBody>
      </p:sp>
    </p:spTree>
    <p:extLst>
      <p:ext uri="{BB962C8B-B14F-4D97-AF65-F5344CB8AC3E}">
        <p14:creationId xmlns:p14="http://schemas.microsoft.com/office/powerpoint/2010/main" val="819131715"/>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62" r:id="rId12"/>
    <p:sldLayoutId id="2147483663" r:id="rId13"/>
    <p:sldLayoutId id="2147483678" r:id="rId14"/>
  </p:sldLayoutIdLst>
  <p:transition>
    <p:wipe dir="r"/>
  </p:transition>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9FDBC8-0067-134D-B841-8082C10B5051}"/>
              </a:ext>
            </a:extLst>
          </p:cNvPr>
          <p:cNvSpPr>
            <a:spLocks noGrp="1"/>
          </p:cNvSpPr>
          <p:nvPr>
            <p:ph type="title"/>
          </p:nvPr>
        </p:nvSpPr>
        <p:spPr>
          <a:xfrm>
            <a:off x="356616" y="283464"/>
            <a:ext cx="11365992" cy="78638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D92F59EE-8395-714A-940E-521A7B16F02F}"/>
              </a:ext>
            </a:extLst>
          </p:cNvPr>
          <p:cNvSpPr>
            <a:spLocks noGrp="1"/>
          </p:cNvSpPr>
          <p:nvPr>
            <p:ph type="body" idx="1"/>
          </p:nvPr>
        </p:nvSpPr>
        <p:spPr>
          <a:xfrm>
            <a:off x="369971" y="1307592"/>
            <a:ext cx="11355303" cy="4427579"/>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 </a:t>
            </a:r>
          </a:p>
        </p:txBody>
      </p:sp>
      <p:sp>
        <p:nvSpPr>
          <p:cNvPr id="9" name="Footer Placeholder 8">
            <a:extLst>
              <a:ext uri="{FF2B5EF4-FFF2-40B4-BE49-F238E27FC236}">
                <a16:creationId xmlns:a16="http://schemas.microsoft.com/office/drawing/2014/main" id="{FD3BA640-B5C0-2A4C-B558-A35345A90704}"/>
              </a:ext>
            </a:extLst>
          </p:cNvPr>
          <p:cNvSpPr>
            <a:spLocks noGrp="1"/>
          </p:cNvSpPr>
          <p:nvPr>
            <p:ph type="ftr" sz="quarter" idx="3"/>
          </p:nvPr>
        </p:nvSpPr>
        <p:spPr>
          <a:xfrm>
            <a:off x="6634480" y="6354699"/>
            <a:ext cx="3143273" cy="332940"/>
          </a:xfrm>
          <a:prstGeom prst="rect">
            <a:avLst/>
          </a:prstGeom>
        </p:spPr>
        <p:txBody>
          <a:bodyPr vert="horz" lIns="91440" tIns="45720" rIns="91440" bIns="45720" rtlCol="0" anchor="ctr">
            <a:noAutofit/>
          </a:bodyPr>
          <a:lstStyle>
            <a:lvl1pPr algn="r">
              <a:defRPr sz="900" b="0" i="0">
                <a:solidFill>
                  <a:schemeClr val="tx1"/>
                </a:solidFill>
                <a:latin typeface="Roboto Light" panose="02000000000000000000" pitchFamily="2" charset="0"/>
              </a:defRPr>
            </a:lvl1pPr>
          </a:lstStyle>
          <a:p>
            <a:r>
              <a:rPr lang="en-US" dirty="0"/>
              <a:t>Type Presentation Name Here</a:t>
            </a:r>
          </a:p>
        </p:txBody>
      </p:sp>
      <p:sp>
        <p:nvSpPr>
          <p:cNvPr id="10" name="Slide Number Placeholder 9">
            <a:extLst>
              <a:ext uri="{FF2B5EF4-FFF2-40B4-BE49-F238E27FC236}">
                <a16:creationId xmlns:a16="http://schemas.microsoft.com/office/drawing/2014/main" id="{C163CAC2-A18D-EE4E-91D0-32524387F61B}"/>
              </a:ext>
            </a:extLst>
          </p:cNvPr>
          <p:cNvSpPr>
            <a:spLocks noGrp="1"/>
          </p:cNvSpPr>
          <p:nvPr>
            <p:ph type="sldNum" sz="quarter" idx="4"/>
          </p:nvPr>
        </p:nvSpPr>
        <p:spPr>
          <a:xfrm>
            <a:off x="11401414" y="6359618"/>
            <a:ext cx="420549" cy="328021"/>
          </a:xfrm>
          <a:prstGeom prst="rect">
            <a:avLst/>
          </a:prstGeom>
        </p:spPr>
        <p:txBody>
          <a:bodyPr vert="horz" lIns="91440" tIns="45720" rIns="91440" bIns="45720" rtlCol="0" anchor="ctr">
            <a:noAutofit/>
          </a:bodyPr>
          <a:lstStyle>
            <a:lvl1pPr algn="r">
              <a:defRPr sz="900" b="0" i="0">
                <a:solidFill>
                  <a:schemeClr val="tx1"/>
                </a:solidFill>
                <a:latin typeface="Roboto Light" panose="02000000000000000000" pitchFamily="2" charset="0"/>
              </a:defRPr>
            </a:lvl1pPr>
          </a:lstStyle>
          <a:p>
            <a:fld id="{C923ADF4-F3ED-5D42-A185-A67E02F1AFF4}" type="slidenum">
              <a:rPr lang="en-US" smtClean="0"/>
              <a:pPr/>
              <a:t>‹#›</a:t>
            </a:fld>
            <a:endParaRPr lang="en-US" dirty="0"/>
          </a:p>
        </p:txBody>
      </p:sp>
      <p:sp>
        <p:nvSpPr>
          <p:cNvPr id="13" name="Date Placeholder 12">
            <a:extLst>
              <a:ext uri="{FF2B5EF4-FFF2-40B4-BE49-F238E27FC236}">
                <a16:creationId xmlns:a16="http://schemas.microsoft.com/office/drawing/2014/main" id="{FAA3F289-B4E7-334A-BCC9-9579CF97CF12}"/>
              </a:ext>
            </a:extLst>
          </p:cNvPr>
          <p:cNvSpPr>
            <a:spLocks noGrp="1"/>
          </p:cNvSpPr>
          <p:nvPr>
            <p:ph type="dt" sz="half" idx="2"/>
          </p:nvPr>
        </p:nvSpPr>
        <p:spPr>
          <a:xfrm>
            <a:off x="9939647" y="6354699"/>
            <a:ext cx="1318161" cy="332940"/>
          </a:xfrm>
          <a:prstGeom prst="rect">
            <a:avLst/>
          </a:prstGeom>
        </p:spPr>
        <p:txBody>
          <a:bodyPr vert="horz" lIns="91440" tIns="45720" rIns="91440" bIns="45720" rtlCol="0" anchor="ctr"/>
          <a:lstStyle>
            <a:lvl1pPr algn="l">
              <a:defRPr sz="900" b="0" i="0">
                <a:ln>
                  <a:noFill/>
                </a:ln>
                <a:solidFill>
                  <a:schemeClr val="tx1"/>
                </a:solidFill>
                <a:latin typeface="Roboto Light" panose="02000000000000000000" pitchFamily="2" charset="0"/>
              </a:defRPr>
            </a:lvl1pPr>
          </a:lstStyle>
          <a:p>
            <a:fld id="{CBF47242-79F7-8442-963A-33392B4F246C}" type="datetime4">
              <a:rPr lang="en-US" smtClean="0"/>
              <a:t>January 11, 2021</a:t>
            </a:fld>
            <a:endParaRPr lang="en-US" dirty="0"/>
          </a:p>
        </p:txBody>
      </p:sp>
      <p:pic>
        <p:nvPicPr>
          <p:cNvPr id="17" name="Picture 16">
            <a:extLst>
              <a:ext uri="{FF2B5EF4-FFF2-40B4-BE49-F238E27FC236}">
                <a16:creationId xmlns:a16="http://schemas.microsoft.com/office/drawing/2014/main" id="{DFE8FD30-A0D0-7E45-9D2F-4D39145E0E15}"/>
              </a:ext>
            </a:extLst>
          </p:cNvPr>
          <p:cNvPicPr>
            <a:picLocks noChangeAspect="1"/>
          </p:cNvPicPr>
          <p:nvPr userDrawn="1"/>
        </p:nvPicPr>
        <p:blipFill rotWithShape="1">
          <a:blip r:embed="rId13" cstate="screen">
            <a:extLst>
              <a:ext uri="{28A0092B-C50C-407E-A947-70E740481C1C}">
                <a14:useLocalDpi xmlns:a14="http://schemas.microsoft.com/office/drawing/2010/main"/>
              </a:ext>
            </a:extLst>
          </a:blip>
          <a:srcRect r="-1746"/>
          <a:stretch/>
        </p:blipFill>
        <p:spPr>
          <a:xfrm>
            <a:off x="457200" y="6391275"/>
            <a:ext cx="321487" cy="274320"/>
          </a:xfrm>
          <a:prstGeom prst="rect">
            <a:avLst/>
          </a:prstGeom>
        </p:spPr>
      </p:pic>
    </p:spTree>
    <p:extLst>
      <p:ext uri="{BB962C8B-B14F-4D97-AF65-F5344CB8AC3E}">
        <p14:creationId xmlns:p14="http://schemas.microsoft.com/office/powerpoint/2010/main" val="3371216710"/>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hf hdr="0"/>
  <p:txStyles>
    <p:titleStyle>
      <a:lvl1pPr algn="l" defTabSz="914400" rtl="0" eaLnBrk="1" latinLnBrk="0" hangingPunct="1">
        <a:lnSpc>
          <a:spcPct val="90000"/>
        </a:lnSpc>
        <a:spcBef>
          <a:spcPct val="0"/>
        </a:spcBef>
        <a:buNone/>
        <a:defRPr sz="3200" b="1" i="0" kern="1200">
          <a:solidFill>
            <a:schemeClr val="tx1"/>
          </a:solidFill>
          <a:latin typeface="Oswald SemiBold" pitchFamily="2" charset="77"/>
          <a:ea typeface="+mj-ea"/>
          <a:cs typeface="Arial Narrow"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b="0" i="0" kern="1200">
          <a:solidFill>
            <a:schemeClr val="tx1"/>
          </a:solidFill>
          <a:latin typeface="Roboto Light"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Roboto Light"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1"/>
          </a:solidFill>
          <a:latin typeface="Roboto Light"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b="0" i="0" kern="1200">
          <a:solidFill>
            <a:schemeClr val="tx1"/>
          </a:solidFill>
          <a:latin typeface="Roboto Light"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b="0" i="0" kern="1200">
          <a:solidFill>
            <a:schemeClr val="tx1"/>
          </a:solidFill>
          <a:latin typeface="Roboto Light"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88">
          <p15:clr>
            <a:srgbClr val="000000"/>
          </p15:clr>
        </p15:guide>
        <p15:guide id="3" pos="589">
          <p15:clr>
            <a:srgbClr val="FBAE40"/>
          </p15:clr>
        </p15:guide>
        <p15:guide id="4" pos="883">
          <p15:clr>
            <a:srgbClr val="FBAE40"/>
          </p15:clr>
        </p15:guide>
        <p15:guide id="5" pos="1178">
          <p15:clr>
            <a:srgbClr val="FBAE40"/>
          </p15:clr>
        </p15:guide>
        <p15:guide id="6" pos="1478">
          <p15:clr>
            <a:srgbClr val="FBAE40"/>
          </p15:clr>
        </p15:guide>
        <p15:guide id="7" pos="1766">
          <p15:clr>
            <a:srgbClr val="FBAE40"/>
          </p15:clr>
        </p15:guide>
        <p15:guide id="8" pos="2067">
          <p15:clr>
            <a:srgbClr val="FBAE40"/>
          </p15:clr>
        </p15:guide>
        <p15:guide id="9" pos="2362">
          <p15:clr>
            <a:srgbClr val="FBAE40"/>
          </p15:clr>
        </p15:guide>
        <p15:guide id="10" pos="2656">
          <p15:clr>
            <a:srgbClr val="FBAE40"/>
          </p15:clr>
        </p15:guide>
        <p15:guide id="11" pos="2950">
          <p15:clr>
            <a:srgbClr val="FBAE40"/>
          </p15:clr>
        </p15:guide>
        <p15:guide id="12" pos="3245">
          <p15:clr>
            <a:srgbClr val="FBAE40"/>
          </p15:clr>
        </p15:guide>
        <p15:guide id="13" pos="3539">
          <p15:clr>
            <a:srgbClr val="FBAE40"/>
          </p15:clr>
        </p15:guide>
        <p15:guide id="14" pos="3840">
          <p15:clr>
            <a:srgbClr val="FBAE40"/>
          </p15:clr>
        </p15:guide>
        <p15:guide id="15" pos="4134">
          <p15:clr>
            <a:srgbClr val="FBAE40"/>
          </p15:clr>
        </p15:guide>
        <p15:guide id="16" pos="4429">
          <p15:clr>
            <a:srgbClr val="FBAE40"/>
          </p15:clr>
        </p15:guide>
        <p15:guide id="17" pos="4730">
          <p15:clr>
            <a:srgbClr val="FBAE40"/>
          </p15:clr>
        </p15:guide>
        <p15:guide id="18" pos="5018">
          <p15:clr>
            <a:srgbClr val="FBAE40"/>
          </p15:clr>
        </p15:guide>
        <p15:guide id="19" pos="5318">
          <p15:clr>
            <a:srgbClr val="FBAE40"/>
          </p15:clr>
        </p15:guide>
        <p15:guide id="20" pos="5616">
          <p15:clr>
            <a:srgbClr val="FBAE40"/>
          </p15:clr>
        </p15:guide>
        <p15:guide id="21" pos="5907">
          <p15:clr>
            <a:srgbClr val="FBAE40"/>
          </p15:clr>
        </p15:guide>
        <p15:guide id="22" pos="6202">
          <p15:clr>
            <a:srgbClr val="FBAE40"/>
          </p15:clr>
        </p15:guide>
        <p15:guide id="23" pos="6502">
          <p15:clr>
            <a:srgbClr val="FBAE40"/>
          </p15:clr>
        </p15:guide>
        <p15:guide id="24" pos="6797">
          <p15:clr>
            <a:srgbClr val="FBAE40"/>
          </p15:clr>
        </p15:guide>
        <p15:guide id="25" pos="7091">
          <p15:clr>
            <a:srgbClr val="FBAE40"/>
          </p15:clr>
        </p15:guide>
        <p15:guide id="26" pos="7386">
          <p15:clr>
            <a:srgbClr val="000000"/>
          </p15:clr>
        </p15:guide>
        <p15:guide id="27" orient="horz" pos="288">
          <p15:clr>
            <a:srgbClr val="000000"/>
          </p15:clr>
        </p15:guide>
        <p15:guide id="28" orient="horz" pos="4026">
          <p15:clr>
            <a:srgbClr val="000000"/>
          </p15:clr>
        </p15:guide>
        <p15:guide id="29" orient="horz" pos="576">
          <p15:clr>
            <a:srgbClr val="FBAE40"/>
          </p15:clr>
        </p15:guide>
        <p15:guide id="30" orient="horz" pos="864">
          <p15:clr>
            <a:srgbClr val="FBAE40"/>
          </p15:clr>
        </p15:guide>
        <p15:guide id="31" orient="horz" pos="1152">
          <p15:clr>
            <a:srgbClr val="FBAE40"/>
          </p15:clr>
        </p15:guide>
        <p15:guide id="32" orient="horz" pos="1440">
          <p15:clr>
            <a:srgbClr val="FBAE40"/>
          </p15:clr>
        </p15:guide>
        <p15:guide id="33" orient="horz" pos="1722">
          <p15:clr>
            <a:srgbClr val="FBAE40"/>
          </p15:clr>
        </p15:guide>
        <p15:guide id="34" orient="horz" pos="2010">
          <p15:clr>
            <a:srgbClr val="FBAE40"/>
          </p15:clr>
        </p15:guide>
        <p15:guide id="35" orient="horz" pos="2304">
          <p15:clr>
            <a:srgbClr val="FBAE40"/>
          </p15:clr>
        </p15:guide>
        <p15:guide id="36" orient="horz" pos="2592">
          <p15:clr>
            <a:srgbClr val="FBAE40"/>
          </p15:clr>
        </p15:guide>
        <p15:guide id="37" orient="horz" pos="2874">
          <p15:clr>
            <a:srgbClr val="FBAE40"/>
          </p15:clr>
        </p15:guide>
        <p15:guide id="38" orient="horz" pos="3162">
          <p15:clr>
            <a:srgbClr val="FBAE40"/>
          </p15:clr>
        </p15:guide>
        <p15:guide id="39" orient="horz" pos="3456">
          <p15:clr>
            <a:srgbClr val="FBAE40"/>
          </p15:clr>
        </p15:guide>
        <p15:guide id="40" orient="horz" pos="3744">
          <p15:clr>
            <a:srgbClr val="FBAE40"/>
          </p15:clr>
        </p15:guide>
        <p15:guide id="41" orient="horz" pos="4199">
          <p15:clr>
            <a:srgbClr val="00000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5.xml"/><Relationship Id="rId7" Type="http://schemas.openxmlformats.org/officeDocument/2006/relationships/slideLayout" Target="../slideLayouts/slideLayout18.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tags" Target="../tags/tag8.xml"/><Relationship Id="rId5" Type="http://schemas.openxmlformats.org/officeDocument/2006/relationships/tags" Target="../tags/tag7.xml"/><Relationship Id="rId10" Type="http://schemas.openxmlformats.org/officeDocument/2006/relationships/image" Target="../media/image16.png"/><Relationship Id="rId4" Type="http://schemas.openxmlformats.org/officeDocument/2006/relationships/tags" Target="../tags/tag6.xml"/><Relationship Id="rId9" Type="http://schemas.openxmlformats.org/officeDocument/2006/relationships/image" Target="../media/image1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A7F5E-A176-3E4C-8EE4-4B99C6B22EFE}"/>
              </a:ext>
            </a:extLst>
          </p:cNvPr>
          <p:cNvSpPr>
            <a:spLocks noGrp="1"/>
          </p:cNvSpPr>
          <p:nvPr>
            <p:ph type="ctrTitle"/>
          </p:nvPr>
        </p:nvSpPr>
        <p:spPr>
          <a:xfrm>
            <a:off x="4073843" y="2895600"/>
            <a:ext cx="7492846" cy="2781181"/>
          </a:xfrm>
        </p:spPr>
        <p:txBody>
          <a:bodyPr>
            <a:normAutofit/>
          </a:bodyPr>
          <a:lstStyle/>
          <a:p>
            <a:pPr algn="l"/>
            <a:r>
              <a:rPr lang="en-US" dirty="0">
                <a:solidFill>
                  <a:schemeClr val="tx1">
                    <a:lumMod val="50000"/>
                    <a:lumOff val="50000"/>
                  </a:schemeClr>
                </a:solidFill>
                <a:latin typeface="Open Sans" pitchFamily="34" charset="0"/>
                <a:ea typeface="Open Sans" pitchFamily="34" charset="0"/>
                <a:cs typeface="Open Sans" pitchFamily="34" charset="0"/>
              </a:rPr>
              <a:t>Core Data Services (CDS)</a:t>
            </a:r>
          </a:p>
        </p:txBody>
      </p:sp>
      <p:sp>
        <p:nvSpPr>
          <p:cNvPr id="3" name="Subtitle 2">
            <a:extLst>
              <a:ext uri="{FF2B5EF4-FFF2-40B4-BE49-F238E27FC236}">
                <a16:creationId xmlns:a16="http://schemas.microsoft.com/office/drawing/2014/main" id="{8D1A95CD-30CD-744D-BD40-718E9DD75816}"/>
              </a:ext>
            </a:extLst>
          </p:cNvPr>
          <p:cNvSpPr>
            <a:spLocks noGrp="1"/>
          </p:cNvSpPr>
          <p:nvPr>
            <p:ph type="subTitle" idx="1"/>
          </p:nvPr>
        </p:nvSpPr>
        <p:spPr/>
        <p:txBody>
          <a:bodyPr>
            <a:normAutofit/>
          </a:bodyPr>
          <a:lstStyle/>
          <a:p>
            <a:r>
              <a:rPr lang="en-US" dirty="0"/>
              <a:t>Joseph Reddy Y</a:t>
            </a:r>
          </a:p>
        </p:txBody>
      </p:sp>
      <p:sp>
        <p:nvSpPr>
          <p:cNvPr id="4" name="Content Placeholder 3">
            <a:extLst>
              <a:ext uri="{FF2B5EF4-FFF2-40B4-BE49-F238E27FC236}">
                <a16:creationId xmlns:a16="http://schemas.microsoft.com/office/drawing/2014/main" id="{C356BE7A-EDC5-FB4D-982F-FE7208713C1D}"/>
              </a:ext>
            </a:extLst>
          </p:cNvPr>
          <p:cNvSpPr>
            <a:spLocks noGrp="1"/>
          </p:cNvSpPr>
          <p:nvPr>
            <p:ph sz="quarter" idx="10"/>
          </p:nvPr>
        </p:nvSpPr>
        <p:spPr/>
        <p:txBody>
          <a:bodyPr/>
          <a:lstStyle/>
          <a:p>
            <a:r>
              <a:rPr lang="en-US" dirty="0"/>
              <a:t>Jan 4 2021</a:t>
            </a:r>
          </a:p>
        </p:txBody>
      </p:sp>
    </p:spTree>
    <p:extLst>
      <p:ext uri="{BB962C8B-B14F-4D97-AF65-F5344CB8AC3E}">
        <p14:creationId xmlns:p14="http://schemas.microsoft.com/office/powerpoint/2010/main" val="1526262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A5C2D-52AE-D84B-B462-680CE2CE6221}"/>
              </a:ext>
            </a:extLst>
          </p:cNvPr>
          <p:cNvSpPr>
            <a:spLocks noGrp="1"/>
          </p:cNvSpPr>
          <p:nvPr>
            <p:ph type="title"/>
          </p:nvPr>
        </p:nvSpPr>
        <p:spPr/>
        <p:txBody>
          <a:bodyPr/>
          <a:lstStyle/>
          <a:p>
            <a:r>
              <a:rPr lang="en-US"/>
              <a:t>AGENDA</a:t>
            </a:r>
            <a:endParaRPr lang="en-US" dirty="0"/>
          </a:p>
        </p:txBody>
      </p:sp>
      <p:graphicFrame>
        <p:nvGraphicFramePr>
          <p:cNvPr id="8" name="Content Placeholder 8">
            <a:extLst>
              <a:ext uri="{FF2B5EF4-FFF2-40B4-BE49-F238E27FC236}">
                <a16:creationId xmlns:a16="http://schemas.microsoft.com/office/drawing/2014/main" id="{A216DDA8-A7AE-6B4B-810D-F0D820E1D9D1}"/>
              </a:ext>
            </a:extLst>
          </p:cNvPr>
          <p:cNvGraphicFramePr>
            <a:graphicFrameLocks noGrp="1"/>
          </p:cNvGraphicFramePr>
          <p:nvPr>
            <p:ph idx="1"/>
            <p:extLst>
              <p:ext uri="{D42A27DB-BD31-4B8C-83A1-F6EECF244321}">
                <p14:modId xmlns:p14="http://schemas.microsoft.com/office/powerpoint/2010/main" val="1092338576"/>
              </p:ext>
            </p:extLst>
          </p:nvPr>
        </p:nvGraphicFramePr>
        <p:xfrm>
          <a:off x="355600" y="1330325"/>
          <a:ext cx="11268074" cy="3596640"/>
        </p:xfrm>
        <a:graphic>
          <a:graphicData uri="http://schemas.openxmlformats.org/drawingml/2006/table">
            <a:tbl>
              <a:tblPr>
                <a:tableStyleId>{5C22544A-7EE6-4342-B048-85BDC9FD1C3A}</a:tableStyleId>
              </a:tblPr>
              <a:tblGrid>
                <a:gridCol w="11268074">
                  <a:extLst>
                    <a:ext uri="{9D8B030D-6E8A-4147-A177-3AD203B41FA5}">
                      <a16:colId xmlns:a16="http://schemas.microsoft.com/office/drawing/2014/main" val="2853735607"/>
                    </a:ext>
                  </a:extLst>
                </a:gridCol>
              </a:tblGrid>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2000" b="0" i="0" dirty="0">
                        <a:latin typeface="Roboto Light" panose="02000000000000000000" pitchFamily="2" charset="0"/>
                        <a:ea typeface="Roboto Light" panose="02000000000000000000" pitchFamily="2" charset="0"/>
                      </a:endParaRPr>
                    </a:p>
                  </a:txBody>
                  <a:tcPr marL="94163" marR="94163">
                    <a:lnR w="3175" cap="flat" cmpd="sng" algn="ctr">
                      <a:noFill/>
                      <a:prstDash val="solid"/>
                      <a:round/>
                      <a:headEnd type="none" w="med" len="med"/>
                      <a:tailEnd type="none" w="med" len="med"/>
                    </a:lnR>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16191998"/>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b="1" dirty="0">
                          <a:latin typeface="Oswald SemiBold" pitchFamily="2" charset="77"/>
                        </a:rPr>
                        <a:t>Context</a:t>
                      </a:r>
                      <a:endParaRPr lang="en-US" sz="2000" b="0" i="0" dirty="0">
                        <a:latin typeface="Roboto Light" panose="02000000000000000000" pitchFamily="2" charset="0"/>
                        <a:ea typeface="Roboto Light" panose="02000000000000000000" pitchFamily="2" charset="0"/>
                      </a:endParaRPr>
                    </a:p>
                  </a:txBody>
                  <a:tcPr marL="94163" marR="94163">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41167627"/>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latin typeface="Oswald SemiBold" pitchFamily="2" charset="77"/>
                          <a:ea typeface="+mn-ea"/>
                          <a:cs typeface="+mn-cs"/>
                        </a:rPr>
                        <a:t>Basics ABAP CDS View</a:t>
                      </a:r>
                    </a:p>
                  </a:txBody>
                  <a:tcPr marL="94163" marR="94163">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9644361"/>
                  </a:ext>
                </a:extLst>
              </a:tr>
              <a:tr h="370840">
                <a:tc>
                  <a:txBody>
                    <a:bodyPr/>
                    <a:lstStyle/>
                    <a:p>
                      <a:pPr marL="0" lvl="0" algn="l" defTabSz="914400" rtl="0" eaLnBrk="1" latinLnBrk="0" hangingPunct="1"/>
                      <a:r>
                        <a:rPr lang="en-US" sz="2400" b="1" i="0" kern="1200" dirty="0">
                          <a:solidFill>
                            <a:schemeClr val="dk1"/>
                          </a:solidFill>
                          <a:latin typeface="Oswald SemiBold" pitchFamily="2" charset="77"/>
                          <a:ea typeface="Roboto Light" panose="02000000000000000000" pitchFamily="2" charset="0"/>
                          <a:cs typeface="+mn-cs"/>
                        </a:rPr>
                        <a:t>Architecture</a:t>
                      </a:r>
                    </a:p>
                  </a:txBody>
                  <a:tcPr marL="94163" marR="94163">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065686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i="0" dirty="0">
                          <a:latin typeface="Oswald SemiBold" pitchFamily="2" charset="77"/>
                          <a:ea typeface="Roboto Light" panose="02000000000000000000" pitchFamily="2" charset="0"/>
                        </a:rPr>
                        <a:t>Other Features and Advantages</a:t>
                      </a:r>
                    </a:p>
                  </a:txBody>
                  <a:tcPr marL="94163" marR="94163">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8893060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i="0" dirty="0">
                          <a:latin typeface="Oswald SemiBold" pitchFamily="2" charset="77"/>
                          <a:ea typeface="Roboto Light" panose="02000000000000000000" pitchFamily="2" charset="0"/>
                        </a:rPr>
                        <a:t>Next steps</a:t>
                      </a:r>
                    </a:p>
                  </a:txBody>
                  <a:tcPr marL="94163" marR="94163">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64299367"/>
                  </a:ext>
                </a:extLst>
              </a:tr>
              <a:tr h="370840">
                <a:tc>
                  <a:txBody>
                    <a:bodyPr/>
                    <a:lstStyle/>
                    <a:p>
                      <a:endParaRPr lang="en-US" sz="2400" b="1" i="0" dirty="0">
                        <a:latin typeface="Oswald SemiBold" pitchFamily="2" charset="77"/>
                        <a:ea typeface="Roboto Light" panose="02000000000000000000" pitchFamily="2" charset="0"/>
                      </a:endParaRPr>
                    </a:p>
                  </a:txBody>
                  <a:tcPr marL="94163" marR="94163">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7824087"/>
                  </a:ext>
                </a:extLst>
              </a:tr>
              <a:tr h="370840">
                <a:tc>
                  <a:txBody>
                    <a:bodyPr/>
                    <a:lstStyle/>
                    <a:p>
                      <a:endParaRPr lang="en-US" sz="2400" b="1" i="0" dirty="0">
                        <a:latin typeface="Oswald SemiBold" pitchFamily="2" charset="77"/>
                        <a:ea typeface="Roboto Light" panose="02000000000000000000" pitchFamily="2" charset="0"/>
                      </a:endParaRPr>
                    </a:p>
                  </a:txBody>
                  <a:tcPr marL="94163" marR="94163">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297165332"/>
                  </a:ext>
                </a:extLst>
              </a:tr>
            </a:tbl>
          </a:graphicData>
        </a:graphic>
      </p:graphicFrame>
      <p:sp>
        <p:nvSpPr>
          <p:cNvPr id="5" name="Date Placeholder 4">
            <a:extLst>
              <a:ext uri="{FF2B5EF4-FFF2-40B4-BE49-F238E27FC236}">
                <a16:creationId xmlns:a16="http://schemas.microsoft.com/office/drawing/2014/main" id="{2C842190-919C-6841-8388-E314B753839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BF47242-79F7-8442-963A-33392B4F246C}" type="datetime4">
              <a:rPr kumimoji="0" lang="en-US" sz="900" b="0" i="0" u="none" strike="noStrike" kern="1200" cap="none" spc="0" normalizeH="0" baseline="0" noProof="0" smtClean="0">
                <a:ln>
                  <a:noFill/>
                </a:ln>
                <a:solidFill>
                  <a:srgbClr val="000000"/>
                </a:solidFill>
                <a:effectLst/>
                <a:uLnTx/>
                <a:uFillTx/>
                <a:latin typeface="Roboto Light" panose="02000000000000000000" pitchFamily="2"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January 11, 2021</a:t>
            </a:fld>
            <a:endParaRPr kumimoji="0" lang="en-US" sz="900" b="0" i="0" u="none" strike="noStrike" kern="1200" cap="none" spc="0" normalizeH="0" baseline="0" noProof="0" dirty="0">
              <a:ln>
                <a:noFill/>
              </a:ln>
              <a:solidFill>
                <a:srgbClr val="000000"/>
              </a:solidFill>
              <a:effectLst/>
              <a:uLnTx/>
              <a:uFillTx/>
              <a:latin typeface="Roboto Light" panose="02000000000000000000" pitchFamily="2" charset="0"/>
              <a:ea typeface="+mn-ea"/>
              <a:cs typeface="+mn-cs"/>
            </a:endParaRPr>
          </a:p>
        </p:txBody>
      </p:sp>
      <p:sp>
        <p:nvSpPr>
          <p:cNvPr id="3" name="Footer Placeholder 2">
            <a:extLst>
              <a:ext uri="{FF2B5EF4-FFF2-40B4-BE49-F238E27FC236}">
                <a16:creationId xmlns:a16="http://schemas.microsoft.com/office/drawing/2014/main" id="{1F798CA0-E7EE-074A-B588-825DF3ED79EA}"/>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Roboto Light" panose="02000000000000000000" pitchFamily="2" charset="0"/>
                <a:ea typeface="+mn-ea"/>
                <a:cs typeface="+mn-cs"/>
              </a:rPr>
              <a:t>Type Presentation Name Here</a:t>
            </a:r>
          </a:p>
        </p:txBody>
      </p:sp>
      <p:sp>
        <p:nvSpPr>
          <p:cNvPr id="4" name="Slide Number Placeholder 3">
            <a:extLst>
              <a:ext uri="{FF2B5EF4-FFF2-40B4-BE49-F238E27FC236}">
                <a16:creationId xmlns:a16="http://schemas.microsoft.com/office/drawing/2014/main" id="{A1440C17-B9E6-AA41-8505-783BDC7B258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23ADF4-F3ED-5D42-A185-A67E02F1AFF4}" type="slidenum">
              <a:rPr kumimoji="0" lang="en-US" sz="900" b="0" i="0" u="none" strike="noStrike" kern="1200" cap="none" spc="0" normalizeH="0" baseline="0" noProof="0" smtClean="0">
                <a:ln>
                  <a:noFill/>
                </a:ln>
                <a:solidFill>
                  <a:srgbClr val="000000"/>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900" b="0" i="0" u="none" strike="noStrike" kern="1200" cap="none" spc="0" normalizeH="0" baseline="0" noProof="0" dirty="0">
              <a:ln>
                <a:noFill/>
              </a:ln>
              <a:solidFill>
                <a:srgbClr val="000000"/>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949074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CEE2F-E6D6-3546-97CF-E542D4991989}"/>
              </a:ext>
            </a:extLst>
          </p:cNvPr>
          <p:cNvSpPr>
            <a:spLocks noGrp="1"/>
          </p:cNvSpPr>
          <p:nvPr>
            <p:ph type="title"/>
          </p:nvPr>
        </p:nvSpPr>
        <p:spPr/>
        <p:txBody>
          <a:bodyPr/>
          <a:lstStyle/>
          <a:p>
            <a:r>
              <a:rPr lang="en-US" dirty="0"/>
              <a:t>CONTEXT</a:t>
            </a:r>
          </a:p>
        </p:txBody>
      </p:sp>
      <p:sp>
        <p:nvSpPr>
          <p:cNvPr id="3" name="Content Placeholder 2">
            <a:extLst>
              <a:ext uri="{FF2B5EF4-FFF2-40B4-BE49-F238E27FC236}">
                <a16:creationId xmlns:a16="http://schemas.microsoft.com/office/drawing/2014/main" id="{90083CC5-A5B9-0C42-B8F2-A72132579BA2}"/>
              </a:ext>
            </a:extLst>
          </p:cNvPr>
          <p:cNvSpPr>
            <a:spLocks noGrp="1"/>
          </p:cNvSpPr>
          <p:nvPr>
            <p:ph idx="1"/>
          </p:nvPr>
        </p:nvSpPr>
        <p:spPr>
          <a:xfrm>
            <a:off x="704822" y="1188316"/>
            <a:ext cx="9505978" cy="4481368"/>
          </a:xfrm>
        </p:spPr>
        <p:txBody>
          <a:bodyPr/>
          <a:lstStyle/>
          <a:p>
            <a:r>
              <a:rPr lang="en-US" sz="2400" b="1" i="1" dirty="0"/>
              <a:t>Scope    :  </a:t>
            </a:r>
            <a:r>
              <a:rPr lang="en-US" dirty="0"/>
              <a:t>Using CDS Views to create BW Data sources in SAP ECC</a:t>
            </a:r>
            <a:endParaRPr lang="en-US" b="1" dirty="0"/>
          </a:p>
          <a:p>
            <a:r>
              <a:rPr lang="en-US" sz="2400" b="1" i="1" dirty="0"/>
              <a:t>Purpose</a:t>
            </a:r>
            <a:r>
              <a:rPr lang="en-US" sz="2400" i="1" dirty="0"/>
              <a:t>:  </a:t>
            </a:r>
            <a:r>
              <a:rPr lang="en-US" dirty="0"/>
              <a:t>ABAP CDS views are valid in SAP ECC with Oracle DB also. ABAP CDS Views have lot of advantages to create custom data    sources. We  would like to develop PTS- AP dolphin project custom data sources using this concept.</a:t>
            </a:r>
          </a:p>
          <a:p>
            <a:endParaRPr lang="en-US" dirty="0"/>
          </a:p>
          <a:p>
            <a:endParaRPr lang="en-US" dirty="0"/>
          </a:p>
        </p:txBody>
      </p:sp>
      <p:sp>
        <p:nvSpPr>
          <p:cNvPr id="4" name="Date Placeholder 3">
            <a:extLst>
              <a:ext uri="{FF2B5EF4-FFF2-40B4-BE49-F238E27FC236}">
                <a16:creationId xmlns:a16="http://schemas.microsoft.com/office/drawing/2014/main" id="{8405C7BF-CA83-C74A-BA3B-80F92C7C7BBE}"/>
              </a:ext>
            </a:extLst>
          </p:cNvPr>
          <p:cNvSpPr>
            <a:spLocks noGrp="1"/>
          </p:cNvSpPr>
          <p:nvPr>
            <p:ph type="dt" sz="half" idx="10"/>
          </p:nvPr>
        </p:nvSpPr>
        <p:spPr/>
        <p:txBody>
          <a:bodyPr/>
          <a:lstStyle/>
          <a:p>
            <a:fld id="{337DA998-85EE-E047-9313-977EDFEB87D5}" type="datetime4">
              <a:rPr lang="en-US" smtClean="0"/>
              <a:t>January 11, 2021</a:t>
            </a:fld>
            <a:endParaRPr lang="en-US" dirty="0"/>
          </a:p>
        </p:txBody>
      </p:sp>
      <p:sp>
        <p:nvSpPr>
          <p:cNvPr id="6" name="Slide Number Placeholder 5">
            <a:extLst>
              <a:ext uri="{FF2B5EF4-FFF2-40B4-BE49-F238E27FC236}">
                <a16:creationId xmlns:a16="http://schemas.microsoft.com/office/drawing/2014/main" id="{CF56A009-01DD-FD47-BCF4-0ABB18BDD0FC}"/>
              </a:ext>
            </a:extLst>
          </p:cNvPr>
          <p:cNvSpPr>
            <a:spLocks noGrp="1"/>
          </p:cNvSpPr>
          <p:nvPr>
            <p:ph type="sldNum" sz="quarter" idx="12"/>
          </p:nvPr>
        </p:nvSpPr>
        <p:spPr/>
        <p:txBody>
          <a:bodyPr/>
          <a:lstStyle/>
          <a:p>
            <a:fld id="{C923ADF4-F3ED-5D42-A185-A67E02F1AFF4}" type="slidenum">
              <a:rPr lang="en-US" smtClean="0"/>
              <a:pPr/>
              <a:t>3</a:t>
            </a:fld>
            <a:endParaRPr lang="en-US" dirty="0"/>
          </a:p>
        </p:txBody>
      </p:sp>
      <p:pic>
        <p:nvPicPr>
          <p:cNvPr id="7" name="Picture 6">
            <a:extLst>
              <a:ext uri="{FF2B5EF4-FFF2-40B4-BE49-F238E27FC236}">
                <a16:creationId xmlns:a16="http://schemas.microsoft.com/office/drawing/2014/main" id="{946D2CD7-66A8-4E05-9564-0D52022F20FE}"/>
              </a:ext>
            </a:extLst>
          </p:cNvPr>
          <p:cNvPicPr>
            <a:picLocks noChangeAspect="1"/>
          </p:cNvPicPr>
          <p:nvPr/>
        </p:nvPicPr>
        <p:blipFill>
          <a:blip r:embed="rId2"/>
          <a:stretch>
            <a:fillRect/>
          </a:stretch>
        </p:blipFill>
        <p:spPr>
          <a:xfrm>
            <a:off x="1212835" y="3176282"/>
            <a:ext cx="6762750" cy="2114550"/>
          </a:xfrm>
          <a:prstGeom prst="rect">
            <a:avLst/>
          </a:prstGeom>
        </p:spPr>
      </p:pic>
    </p:spTree>
    <p:extLst>
      <p:ext uri="{BB962C8B-B14F-4D97-AF65-F5344CB8AC3E}">
        <p14:creationId xmlns:p14="http://schemas.microsoft.com/office/powerpoint/2010/main" val="3943934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0840"/>
            <a:ext cx="7518400" cy="635000"/>
          </a:xfrm>
        </p:spPr>
        <p:txBody>
          <a:bodyPr>
            <a:normAutofit/>
          </a:bodyPr>
          <a:lstStyle/>
          <a:p>
            <a:pPr algn="l"/>
            <a:r>
              <a:rPr lang="en-US" sz="3200" b="1" kern="1200" dirty="0">
                <a:solidFill>
                  <a:schemeClr val="tx1"/>
                </a:solidFill>
              </a:rPr>
              <a:t>What is CDS?</a:t>
            </a:r>
          </a:p>
        </p:txBody>
      </p:sp>
      <p:sp>
        <p:nvSpPr>
          <p:cNvPr id="3" name="TextBox 2"/>
          <p:cNvSpPr txBox="1"/>
          <p:nvPr/>
        </p:nvSpPr>
        <p:spPr>
          <a:xfrm>
            <a:off x="457200" y="1386841"/>
            <a:ext cx="7640320" cy="5786199"/>
          </a:xfrm>
          <a:prstGeom prst="rect">
            <a:avLst/>
          </a:prstGeom>
          <a:noFill/>
        </p:spPr>
        <p:txBody>
          <a:bodyPr wrap="square" rtlCol="0">
            <a:spAutoFit/>
          </a:bodyPr>
          <a:lstStyle/>
          <a:p>
            <a:pPr marL="342900" indent="-342900">
              <a:buFont typeface="Arial" panose="020B0604020202020204" pitchFamily="34" charset="0"/>
              <a:buChar char="•"/>
            </a:pPr>
            <a:r>
              <a:rPr lang="en-US" sz="2000" dirty="0"/>
              <a:t>Core Data Services, or CDS, is a “semantically rich” Data Definition Language (or DDL) created by SAP. It provides an easy to understand and reusable tool that ABAP developers can utilize to execute the “code pushdown” paradigm. </a:t>
            </a:r>
          </a:p>
          <a:p>
            <a:endParaRPr lang="en-US" sz="2000" dirty="0"/>
          </a:p>
          <a:p>
            <a:pPr marL="342900" indent="-342900">
              <a:buFont typeface="Arial" panose="020B0604020202020204" pitchFamily="34" charset="0"/>
              <a:buChar char="•"/>
            </a:pPr>
            <a:r>
              <a:rPr lang="en-US" sz="2000" dirty="0"/>
              <a:t>ABAP CDS, made available with SAP </a:t>
            </a:r>
            <a:r>
              <a:rPr lang="en-US" sz="2000" dirty="0" err="1"/>
              <a:t>Netweaver</a:t>
            </a:r>
            <a:r>
              <a:rPr lang="en-US" sz="2000" dirty="0"/>
              <a:t> 7.40 SP5, allows coders to achieve the “code-to-data” programming paradigm using a reusable resource that can be used across different programs and projects.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An ABAP CDS file can ONLY be create within the Eclipse IDE (there is no transaction to do this from SAP GUI). CDS files are written in an augmented form of SQL Script.</a:t>
            </a:r>
          </a:p>
          <a:p>
            <a:endParaRPr lang="en-US" sz="2000" dirty="0"/>
          </a:p>
          <a:p>
            <a:pPr marL="342900" indent="-342900">
              <a:buFont typeface="Arial" panose="020B0604020202020204" pitchFamily="34" charset="0"/>
              <a:buChar char="•"/>
            </a:pPr>
            <a:r>
              <a:rPr lang="en-US" dirty="0"/>
              <a:t>SAP ABAP CDS views reside in the application server in the Data Dictionary but process the logic in the database.</a:t>
            </a:r>
          </a:p>
          <a:p>
            <a:pPr marL="342900" indent="-342900">
              <a:buFont typeface="Arial" panose="020B0604020202020204" pitchFamily="34" charset="0"/>
              <a:buChar char="•"/>
            </a:pPr>
            <a:endParaRPr lang="en-US" dirty="0"/>
          </a:p>
          <a:p>
            <a:endParaRPr lang="en-US" dirty="0"/>
          </a:p>
          <a:p>
            <a:endParaRPr lang="en-US" dirty="0"/>
          </a:p>
        </p:txBody>
      </p:sp>
      <p:sp>
        <p:nvSpPr>
          <p:cNvPr id="4" name="TextBox 3"/>
          <p:cNvSpPr txBox="1"/>
          <p:nvPr/>
        </p:nvSpPr>
        <p:spPr>
          <a:xfrm>
            <a:off x="4295165" y="1291431"/>
            <a:ext cx="247184" cy="359009"/>
          </a:xfrm>
          <a:prstGeom prst="rect">
            <a:avLst/>
          </a:prstGeom>
          <a:noFill/>
        </p:spPr>
        <p:txBody>
          <a:bodyPr wrap="none" rtlCol="0">
            <a:spAutoFit/>
          </a:bodyPr>
          <a:lstStyle/>
          <a:p>
            <a:r>
              <a:rPr lang="en-US" sz="1733" dirty="0">
                <a:solidFill>
                  <a:schemeClr val="tx1">
                    <a:lumMod val="50000"/>
                    <a:lumOff val="50000"/>
                  </a:schemeClr>
                </a:solidFill>
                <a:latin typeface="Open Sans" pitchFamily="34" charset="0"/>
                <a:ea typeface="Open Sans" pitchFamily="34" charset="0"/>
                <a:cs typeface="Open Sans" pitchFamily="34" charset="0"/>
              </a:rPr>
              <a:t> </a:t>
            </a:r>
            <a:endParaRPr lang="en-US" sz="1733" b="1" dirty="0">
              <a:solidFill>
                <a:srgbClr val="EF7960"/>
              </a:solidFill>
              <a:latin typeface="Open Sans" pitchFamily="34" charset="0"/>
              <a:ea typeface="Open Sans" pitchFamily="34" charset="0"/>
              <a:cs typeface="Open Sans" pitchFamily="34" charset="0"/>
            </a:endParaRPr>
          </a:p>
        </p:txBody>
      </p:sp>
      <p:pic>
        <p:nvPicPr>
          <p:cNvPr id="5" name="Picture Placeholder 10">
            <a:extLst>
              <a:ext uri="{FF2B5EF4-FFF2-40B4-BE49-F238E27FC236}">
                <a16:creationId xmlns:a16="http://schemas.microsoft.com/office/drawing/2014/main" id="{FD5D2BB8-37EA-46EA-84E3-8D6D3E6C0834}"/>
              </a:ext>
            </a:extLst>
          </p:cNvPr>
          <p:cNvPicPr>
            <a:picLocks/>
          </p:cNvPicPr>
          <p:nvPr/>
        </p:nvPicPr>
        <p:blipFill>
          <a:blip r:embed="rId2">
            <a:extLst>
              <a:ext uri="{28A0092B-C50C-407E-A947-70E740481C1C}">
                <a14:useLocalDpi xmlns:a14="http://schemas.microsoft.com/office/drawing/2010/main" val="0"/>
              </a:ext>
            </a:extLst>
          </a:blip>
          <a:srcRect l="2488" r="2488"/>
          <a:stretch>
            <a:fillRect/>
          </a:stretch>
        </p:blipFill>
        <p:spPr>
          <a:xfrm>
            <a:off x="8280400" y="1749819"/>
            <a:ext cx="3759200" cy="4447781"/>
          </a:xfrm>
          <a:prstGeom prst="rect">
            <a:avLst/>
          </a:prstGeom>
        </p:spPr>
      </p:pic>
    </p:spTree>
    <p:extLst>
      <p:ext uri="{BB962C8B-B14F-4D97-AF65-F5344CB8AC3E}">
        <p14:creationId xmlns:p14="http://schemas.microsoft.com/office/powerpoint/2010/main" val="358455887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par>
                          <p:cTn id="8" fill="hold">
                            <p:stCondLst>
                              <p:cond delay="1000"/>
                            </p:stCondLst>
                            <p:childTnLst>
                              <p:par>
                                <p:cTn id="9" presetID="47"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anim calcmode="lin" valueType="num">
                                      <p:cBhvr>
                                        <p:cTn id="12" dur="500" fill="hold"/>
                                        <p:tgtEl>
                                          <p:spTgt spid="3"/>
                                        </p:tgtEl>
                                        <p:attrNameLst>
                                          <p:attrName>ppt_x</p:attrName>
                                        </p:attrNameLst>
                                      </p:cBhvr>
                                      <p:tavLst>
                                        <p:tav tm="0">
                                          <p:val>
                                            <p:strVal val="#ppt_x"/>
                                          </p:val>
                                        </p:tav>
                                        <p:tav tm="100000">
                                          <p:val>
                                            <p:strVal val="#ppt_x"/>
                                          </p:val>
                                        </p:tav>
                                      </p:tavLst>
                                    </p:anim>
                                    <p:anim calcmode="lin" valueType="num">
                                      <p:cBhvr>
                                        <p:cTn id="13"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CEE2F-E6D6-3546-97CF-E542D4991989}"/>
              </a:ext>
            </a:extLst>
          </p:cNvPr>
          <p:cNvSpPr>
            <a:spLocks noGrp="1"/>
          </p:cNvSpPr>
          <p:nvPr>
            <p:ph type="title"/>
          </p:nvPr>
        </p:nvSpPr>
        <p:spPr/>
        <p:txBody>
          <a:bodyPr/>
          <a:lstStyle/>
          <a:p>
            <a:r>
              <a:rPr lang="en-US" b="0" dirty="0"/>
              <a:t>ABAP Dictionary Views vs ABAP CDS Views</a:t>
            </a:r>
          </a:p>
        </p:txBody>
      </p:sp>
      <p:sp>
        <p:nvSpPr>
          <p:cNvPr id="3" name="Content Placeholder 2">
            <a:extLst>
              <a:ext uri="{FF2B5EF4-FFF2-40B4-BE49-F238E27FC236}">
                <a16:creationId xmlns:a16="http://schemas.microsoft.com/office/drawing/2014/main" id="{90083CC5-A5B9-0C42-B8F2-A72132579BA2}"/>
              </a:ext>
            </a:extLst>
          </p:cNvPr>
          <p:cNvSpPr>
            <a:spLocks noGrp="1"/>
          </p:cNvSpPr>
          <p:nvPr>
            <p:ph idx="1"/>
          </p:nvPr>
        </p:nvSpPr>
        <p:spPr>
          <a:xfrm>
            <a:off x="206999" y="674225"/>
            <a:ext cx="6116556" cy="5726105"/>
          </a:xfrm>
        </p:spPr>
        <p:txBody>
          <a:bodyPr/>
          <a:lstStyle/>
          <a:p>
            <a:pPr marL="0" indent="0">
              <a:buNone/>
            </a:pPr>
            <a:endParaRPr lang="en-US" dirty="0"/>
          </a:p>
          <a:p>
            <a:pPr marL="0" indent="0">
              <a:buNone/>
            </a:pPr>
            <a:r>
              <a:rPr lang="en-US" b="1" dirty="0">
                <a:latin typeface="+mn-lt"/>
              </a:rPr>
              <a:t>ABAP Dictionary Views</a:t>
            </a:r>
          </a:p>
          <a:p>
            <a:r>
              <a:rPr lang="en-US" b="1" dirty="0">
                <a:latin typeface="+mn-lt"/>
              </a:rPr>
              <a:t>Reside in the application server</a:t>
            </a:r>
          </a:p>
          <a:p>
            <a:r>
              <a:rPr lang="en-US" b="1" dirty="0">
                <a:latin typeface="+mn-lt"/>
              </a:rPr>
              <a:t>Have limited basic SQL functions like INNER JOIN or SELECT</a:t>
            </a:r>
          </a:p>
          <a:p>
            <a:endParaRPr lang="en-US" i="1" dirty="0">
              <a:solidFill>
                <a:srgbClr val="3C9748"/>
              </a:solidFill>
            </a:endParaRPr>
          </a:p>
          <a:p>
            <a:endParaRPr lang="en-US" dirty="0"/>
          </a:p>
          <a:p>
            <a:endParaRPr lang="en-US" dirty="0"/>
          </a:p>
        </p:txBody>
      </p:sp>
      <p:sp>
        <p:nvSpPr>
          <p:cNvPr id="4" name="Date Placeholder 3">
            <a:extLst>
              <a:ext uri="{FF2B5EF4-FFF2-40B4-BE49-F238E27FC236}">
                <a16:creationId xmlns:a16="http://schemas.microsoft.com/office/drawing/2014/main" id="{8405C7BF-CA83-C74A-BA3B-80F92C7C7BBE}"/>
              </a:ext>
            </a:extLst>
          </p:cNvPr>
          <p:cNvSpPr>
            <a:spLocks noGrp="1"/>
          </p:cNvSpPr>
          <p:nvPr>
            <p:ph type="dt" sz="half" idx="10"/>
          </p:nvPr>
        </p:nvSpPr>
        <p:spPr/>
        <p:txBody>
          <a:bodyPr/>
          <a:lstStyle/>
          <a:p>
            <a:fld id="{337DA998-85EE-E047-9313-977EDFEB87D5}" type="datetime4">
              <a:rPr lang="en-US" smtClean="0"/>
              <a:t>January 11, 2021</a:t>
            </a:fld>
            <a:endParaRPr lang="en-US" dirty="0"/>
          </a:p>
        </p:txBody>
      </p:sp>
      <p:sp>
        <p:nvSpPr>
          <p:cNvPr id="5" name="Footer Placeholder 4">
            <a:extLst>
              <a:ext uri="{FF2B5EF4-FFF2-40B4-BE49-F238E27FC236}">
                <a16:creationId xmlns:a16="http://schemas.microsoft.com/office/drawing/2014/main" id="{7D411FEC-E0C8-3644-A98E-ED00BD31B23F}"/>
              </a:ext>
            </a:extLst>
          </p:cNvPr>
          <p:cNvSpPr>
            <a:spLocks noGrp="1"/>
          </p:cNvSpPr>
          <p:nvPr>
            <p:ph type="ftr" sz="quarter" idx="11"/>
          </p:nvPr>
        </p:nvSpPr>
        <p:spPr/>
        <p:txBody>
          <a:bodyPr/>
          <a:lstStyle/>
          <a:p>
            <a:r>
              <a:rPr lang="en-US"/>
              <a:t>Type Presentation Name Here</a:t>
            </a:r>
            <a:endParaRPr lang="en-US" dirty="0"/>
          </a:p>
        </p:txBody>
      </p:sp>
      <p:sp>
        <p:nvSpPr>
          <p:cNvPr id="6" name="Slide Number Placeholder 5">
            <a:extLst>
              <a:ext uri="{FF2B5EF4-FFF2-40B4-BE49-F238E27FC236}">
                <a16:creationId xmlns:a16="http://schemas.microsoft.com/office/drawing/2014/main" id="{CF56A009-01DD-FD47-BCF4-0ABB18BDD0FC}"/>
              </a:ext>
            </a:extLst>
          </p:cNvPr>
          <p:cNvSpPr>
            <a:spLocks noGrp="1"/>
          </p:cNvSpPr>
          <p:nvPr>
            <p:ph type="sldNum" sz="quarter" idx="12"/>
          </p:nvPr>
        </p:nvSpPr>
        <p:spPr/>
        <p:txBody>
          <a:bodyPr/>
          <a:lstStyle/>
          <a:p>
            <a:fld id="{C923ADF4-F3ED-5D42-A185-A67E02F1AFF4}" type="slidenum">
              <a:rPr lang="en-US" smtClean="0"/>
              <a:pPr/>
              <a:t>5</a:t>
            </a:fld>
            <a:endParaRPr lang="en-US" dirty="0"/>
          </a:p>
        </p:txBody>
      </p:sp>
      <p:sp>
        <p:nvSpPr>
          <p:cNvPr id="7" name="Rectangle 6">
            <a:extLst>
              <a:ext uri="{FF2B5EF4-FFF2-40B4-BE49-F238E27FC236}">
                <a16:creationId xmlns:a16="http://schemas.microsoft.com/office/drawing/2014/main" id="{38034485-5381-4F20-BFA9-1D922F273BE5}"/>
              </a:ext>
            </a:extLst>
          </p:cNvPr>
          <p:cNvSpPr/>
          <p:nvPr/>
        </p:nvSpPr>
        <p:spPr>
          <a:xfrm>
            <a:off x="5590096" y="906083"/>
            <a:ext cx="6601904" cy="1477328"/>
          </a:xfrm>
          <a:prstGeom prst="rect">
            <a:avLst/>
          </a:prstGeom>
        </p:spPr>
        <p:txBody>
          <a:bodyPr wrap="square">
            <a:spAutoFit/>
          </a:bodyPr>
          <a:lstStyle/>
          <a:p>
            <a:r>
              <a:rPr lang="en-US" b="1" dirty="0"/>
              <a:t>ABAP CDS Views</a:t>
            </a:r>
          </a:p>
          <a:p>
            <a:pPr marL="285750" indent="-285750">
              <a:buFont typeface="Arial" panose="020B0604020202020204" pitchFamily="34" charset="0"/>
              <a:buChar char="•"/>
            </a:pPr>
            <a:r>
              <a:rPr lang="en-US" dirty="0"/>
              <a:t>Reside in the application server</a:t>
            </a:r>
          </a:p>
          <a:p>
            <a:pPr marL="285750" indent="-285750">
              <a:buFont typeface="Arial" panose="020B0604020202020204" pitchFamily="34" charset="0"/>
              <a:buChar char="•"/>
            </a:pPr>
            <a:r>
              <a:rPr lang="en-US" dirty="0"/>
              <a:t>Basic SQL functions are </a:t>
            </a:r>
            <a:r>
              <a:rPr lang="en-US" b="1" i="1" dirty="0"/>
              <a:t>INNER JOIN</a:t>
            </a:r>
            <a:r>
              <a:rPr lang="en-US" dirty="0"/>
              <a:t>, </a:t>
            </a:r>
            <a:r>
              <a:rPr lang="en-US" b="1" i="1" dirty="0"/>
              <a:t>OUTER JOIN</a:t>
            </a:r>
            <a:r>
              <a:rPr lang="en-US" dirty="0"/>
              <a:t>, </a:t>
            </a:r>
            <a:r>
              <a:rPr lang="en-US" b="1" i="1" dirty="0"/>
              <a:t>UNION</a:t>
            </a:r>
            <a:r>
              <a:rPr lang="en-US" dirty="0"/>
              <a:t>, or </a:t>
            </a:r>
            <a:r>
              <a:rPr lang="en-US" b="1" i="1" dirty="0"/>
              <a:t>SELECT</a:t>
            </a:r>
            <a:endParaRPr lang="en-US" dirty="0"/>
          </a:p>
          <a:p>
            <a:pPr marL="285750" indent="-285750">
              <a:buFont typeface="Arial" panose="020B0604020202020204" pitchFamily="34" charset="0"/>
              <a:buChar char="•"/>
            </a:pPr>
            <a:r>
              <a:rPr lang="en-US" dirty="0"/>
              <a:t>Perform calculations, aggregations, grouping, nested views</a:t>
            </a:r>
          </a:p>
        </p:txBody>
      </p:sp>
      <p:pic>
        <p:nvPicPr>
          <p:cNvPr id="8" name="Picture 7">
            <a:extLst>
              <a:ext uri="{FF2B5EF4-FFF2-40B4-BE49-F238E27FC236}">
                <a16:creationId xmlns:a16="http://schemas.microsoft.com/office/drawing/2014/main" id="{CEE06C50-B4EB-4694-9F91-8304D49C87B9}"/>
              </a:ext>
            </a:extLst>
          </p:cNvPr>
          <p:cNvPicPr>
            <a:picLocks noChangeAspect="1"/>
          </p:cNvPicPr>
          <p:nvPr/>
        </p:nvPicPr>
        <p:blipFill>
          <a:blip r:embed="rId2"/>
          <a:stretch>
            <a:fillRect/>
          </a:stretch>
        </p:blipFill>
        <p:spPr>
          <a:xfrm>
            <a:off x="1259326" y="2488676"/>
            <a:ext cx="8680321" cy="4304228"/>
          </a:xfrm>
          <a:prstGeom prst="rect">
            <a:avLst/>
          </a:prstGeom>
        </p:spPr>
      </p:pic>
    </p:spTree>
    <p:extLst>
      <p:ext uri="{BB962C8B-B14F-4D97-AF65-F5344CB8AC3E}">
        <p14:creationId xmlns:p14="http://schemas.microsoft.com/office/powerpoint/2010/main" val="2822789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CEE2F-E6D6-3546-97CF-E542D4991989}"/>
              </a:ext>
            </a:extLst>
          </p:cNvPr>
          <p:cNvSpPr>
            <a:spLocks noGrp="1"/>
          </p:cNvSpPr>
          <p:nvPr>
            <p:ph type="title"/>
          </p:nvPr>
        </p:nvSpPr>
        <p:spPr/>
        <p:txBody>
          <a:bodyPr/>
          <a:lstStyle/>
          <a:p>
            <a:r>
              <a:rPr lang="en-US" dirty="0"/>
              <a:t>BENEFITS</a:t>
            </a:r>
          </a:p>
        </p:txBody>
      </p:sp>
      <p:sp>
        <p:nvSpPr>
          <p:cNvPr id="3" name="Content Placeholder 2">
            <a:extLst>
              <a:ext uri="{FF2B5EF4-FFF2-40B4-BE49-F238E27FC236}">
                <a16:creationId xmlns:a16="http://schemas.microsoft.com/office/drawing/2014/main" id="{90083CC5-A5B9-0C42-B8F2-A72132579BA2}"/>
              </a:ext>
            </a:extLst>
          </p:cNvPr>
          <p:cNvSpPr>
            <a:spLocks noGrp="1"/>
          </p:cNvSpPr>
          <p:nvPr>
            <p:ph idx="1"/>
          </p:nvPr>
        </p:nvSpPr>
        <p:spPr>
          <a:xfrm>
            <a:off x="356032" y="961533"/>
            <a:ext cx="6827194" cy="5726105"/>
          </a:xfrm>
        </p:spPr>
        <p:txBody>
          <a:bodyPr/>
          <a:lstStyle/>
          <a:p>
            <a:r>
              <a:rPr lang="en-US" dirty="0"/>
              <a:t>ABAP CDS Views supports all kinds of joins , set operations, aggregate functions, string, date time functions, currency unit conversion functions. BW Data sources can be built on top of ABAP CDS Views to pull data into BW.</a:t>
            </a:r>
          </a:p>
          <a:p>
            <a:r>
              <a:rPr lang="en-US" dirty="0"/>
              <a:t>Easy generation of full-fledged OData Services, Can be used in many places.</a:t>
            </a:r>
          </a:p>
          <a:p>
            <a:r>
              <a:rPr lang="en-US" dirty="0"/>
              <a:t>Easy use of SAP UI5 Smart Controls and Fiori Elements, implicit authorization checks, and</a:t>
            </a:r>
          </a:p>
          <a:p>
            <a:r>
              <a:rPr lang="en-US" dirty="0"/>
              <a:t>Performance boost, Rich Set of Built-in Functions and Code Pushdown.</a:t>
            </a:r>
          </a:p>
          <a:p>
            <a:r>
              <a:rPr lang="en-US" dirty="0"/>
              <a:t>Saves the development time, increases productivity.</a:t>
            </a:r>
          </a:p>
          <a:p>
            <a:r>
              <a:rPr lang="en-US" dirty="0"/>
              <a:t>Upward compatibility to S/4, Ready for future embeded analytics based on CDS Views in S/4 HANA.</a:t>
            </a:r>
          </a:p>
          <a:p>
            <a:pPr marL="0" indent="0">
              <a:buNone/>
            </a:pPr>
            <a:endParaRPr lang="en-US" dirty="0"/>
          </a:p>
          <a:p>
            <a:endParaRPr lang="en-US" i="1" dirty="0">
              <a:solidFill>
                <a:srgbClr val="3C9748"/>
              </a:solidFill>
            </a:endParaRPr>
          </a:p>
          <a:p>
            <a:endParaRPr lang="en-US" dirty="0"/>
          </a:p>
          <a:p>
            <a:endParaRPr lang="en-US" dirty="0"/>
          </a:p>
        </p:txBody>
      </p:sp>
      <p:sp>
        <p:nvSpPr>
          <p:cNvPr id="4" name="Date Placeholder 3">
            <a:extLst>
              <a:ext uri="{FF2B5EF4-FFF2-40B4-BE49-F238E27FC236}">
                <a16:creationId xmlns:a16="http://schemas.microsoft.com/office/drawing/2014/main" id="{8405C7BF-CA83-C74A-BA3B-80F92C7C7BBE}"/>
              </a:ext>
            </a:extLst>
          </p:cNvPr>
          <p:cNvSpPr>
            <a:spLocks noGrp="1"/>
          </p:cNvSpPr>
          <p:nvPr>
            <p:ph type="dt" sz="half" idx="10"/>
          </p:nvPr>
        </p:nvSpPr>
        <p:spPr/>
        <p:txBody>
          <a:bodyPr/>
          <a:lstStyle/>
          <a:p>
            <a:fld id="{337DA998-85EE-E047-9313-977EDFEB87D5}" type="datetime4">
              <a:rPr lang="en-US" smtClean="0"/>
              <a:t>January 11, 2021</a:t>
            </a:fld>
            <a:endParaRPr lang="en-US" dirty="0"/>
          </a:p>
        </p:txBody>
      </p:sp>
      <p:sp>
        <p:nvSpPr>
          <p:cNvPr id="6" name="Slide Number Placeholder 5">
            <a:extLst>
              <a:ext uri="{FF2B5EF4-FFF2-40B4-BE49-F238E27FC236}">
                <a16:creationId xmlns:a16="http://schemas.microsoft.com/office/drawing/2014/main" id="{CF56A009-01DD-FD47-BCF4-0ABB18BDD0FC}"/>
              </a:ext>
            </a:extLst>
          </p:cNvPr>
          <p:cNvSpPr>
            <a:spLocks noGrp="1"/>
          </p:cNvSpPr>
          <p:nvPr>
            <p:ph type="sldNum" sz="quarter" idx="12"/>
          </p:nvPr>
        </p:nvSpPr>
        <p:spPr/>
        <p:txBody>
          <a:bodyPr/>
          <a:lstStyle/>
          <a:p>
            <a:fld id="{C923ADF4-F3ED-5D42-A185-A67E02F1AFF4}" type="slidenum">
              <a:rPr lang="en-US" smtClean="0"/>
              <a:pPr/>
              <a:t>6</a:t>
            </a:fld>
            <a:endParaRPr lang="en-US" dirty="0"/>
          </a:p>
        </p:txBody>
      </p:sp>
      <p:pic>
        <p:nvPicPr>
          <p:cNvPr id="9" name="Picture 8">
            <a:extLst>
              <a:ext uri="{FF2B5EF4-FFF2-40B4-BE49-F238E27FC236}">
                <a16:creationId xmlns:a16="http://schemas.microsoft.com/office/drawing/2014/main" id="{FFC1208D-593C-4D86-A53E-206B3FB94D35}"/>
              </a:ext>
            </a:extLst>
          </p:cNvPr>
          <p:cNvPicPr>
            <a:picLocks noChangeAspect="1"/>
          </p:cNvPicPr>
          <p:nvPr/>
        </p:nvPicPr>
        <p:blipFill>
          <a:blip r:embed="rId2"/>
          <a:stretch>
            <a:fillRect/>
          </a:stretch>
        </p:blipFill>
        <p:spPr>
          <a:xfrm>
            <a:off x="7001726" y="1179550"/>
            <a:ext cx="5074829" cy="5057481"/>
          </a:xfrm>
          <a:prstGeom prst="rect">
            <a:avLst/>
          </a:prstGeom>
        </p:spPr>
      </p:pic>
    </p:spTree>
    <p:extLst>
      <p:ext uri="{BB962C8B-B14F-4D97-AF65-F5344CB8AC3E}">
        <p14:creationId xmlns:p14="http://schemas.microsoft.com/office/powerpoint/2010/main" val="3608376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34ECF9AF-05CE-4BAA-A1E2-F7A18F108A88}"/>
              </a:ext>
            </a:extLst>
          </p:cNvPr>
          <p:cNvSpPr/>
          <p:nvPr/>
        </p:nvSpPr>
        <p:spPr bwMode="gray">
          <a:xfrm>
            <a:off x="589068" y="4574284"/>
            <a:ext cx="4097635" cy="2069424"/>
          </a:xfrm>
          <a:prstGeom prst="rect">
            <a:avLst/>
          </a:prstGeom>
        </p:spPr>
        <p:style>
          <a:lnRef idx="1">
            <a:schemeClr val="accent3"/>
          </a:lnRef>
          <a:fillRef idx="2">
            <a:schemeClr val="accent3"/>
          </a:fillRef>
          <a:effectRef idx="1">
            <a:schemeClr val="accent3"/>
          </a:effectRef>
          <a:fontRef idx="minor">
            <a:schemeClr val="dk1"/>
          </a:fontRef>
        </p:style>
        <p:txBody>
          <a:bodyPr wrap="square" lIns="108878" tIns="54439" rIns="108878" bIns="54439" rtlCol="0" anchor="b" anchorCtr="0">
            <a:noAutofit/>
          </a:bodyPr>
          <a:lstStyle/>
          <a:p>
            <a:pPr defTabSz="1088776">
              <a:defRPr/>
            </a:pPr>
            <a:r>
              <a:rPr lang="en-US" sz="1400" b="1" kern="0" dirty="0">
                <a:solidFill>
                  <a:schemeClr val="tx1"/>
                </a:solidFill>
                <a:latin typeface="Arial"/>
                <a:cs typeface="Arial"/>
              </a:rPr>
              <a:t>ECC</a:t>
            </a:r>
            <a:endParaRPr lang="en-US" sz="1200" b="1" kern="0" dirty="0">
              <a:solidFill>
                <a:schemeClr val="tx1"/>
              </a:solidFill>
              <a:latin typeface="Arial"/>
              <a:cs typeface="Arial"/>
            </a:endParaRPr>
          </a:p>
        </p:txBody>
      </p:sp>
      <p:sp>
        <p:nvSpPr>
          <p:cNvPr id="2" name="Title 1">
            <a:extLst>
              <a:ext uri="{FF2B5EF4-FFF2-40B4-BE49-F238E27FC236}">
                <a16:creationId xmlns:a16="http://schemas.microsoft.com/office/drawing/2014/main" id="{3BECEE2F-E6D6-3546-97CF-E542D4991989}"/>
              </a:ext>
            </a:extLst>
          </p:cNvPr>
          <p:cNvSpPr>
            <a:spLocks noGrp="1"/>
          </p:cNvSpPr>
          <p:nvPr>
            <p:ph type="title"/>
          </p:nvPr>
        </p:nvSpPr>
        <p:spPr>
          <a:xfrm>
            <a:off x="241964" y="-16289"/>
            <a:ext cx="11369243" cy="785149"/>
          </a:xfrm>
        </p:spPr>
        <p:txBody>
          <a:bodyPr/>
          <a:lstStyle/>
          <a:p>
            <a:r>
              <a:rPr lang="en-US" dirty="0"/>
              <a:t>PROJECT ARCHITECTURE</a:t>
            </a:r>
          </a:p>
        </p:txBody>
      </p:sp>
      <p:sp>
        <p:nvSpPr>
          <p:cNvPr id="3" name="Content Placeholder 2">
            <a:extLst>
              <a:ext uri="{FF2B5EF4-FFF2-40B4-BE49-F238E27FC236}">
                <a16:creationId xmlns:a16="http://schemas.microsoft.com/office/drawing/2014/main" id="{90083CC5-A5B9-0C42-B8F2-A72132579BA2}"/>
              </a:ext>
            </a:extLst>
          </p:cNvPr>
          <p:cNvSpPr>
            <a:spLocks noGrp="1"/>
          </p:cNvSpPr>
          <p:nvPr>
            <p:ph idx="1"/>
          </p:nvPr>
        </p:nvSpPr>
        <p:spPr>
          <a:xfrm>
            <a:off x="365598" y="1292709"/>
            <a:ext cx="11369244" cy="4481368"/>
          </a:xfrm>
        </p:spPr>
        <p:txBody>
          <a:bodyPr/>
          <a:lstStyle/>
          <a:p>
            <a:endParaRPr lang="en-US" dirty="0"/>
          </a:p>
          <a:p>
            <a:endParaRPr lang="en-US" dirty="0"/>
          </a:p>
          <a:p>
            <a:endParaRPr lang="en-US" dirty="0"/>
          </a:p>
          <a:p>
            <a:endParaRPr lang="en-US" dirty="0"/>
          </a:p>
          <a:p>
            <a:endParaRPr lang="en-US" sz="1300" b="1" kern="0" dirty="0">
              <a:solidFill>
                <a:schemeClr val="bg1"/>
              </a:solidFill>
              <a:latin typeface="Arial"/>
              <a:ea typeface="Arial Unicode MS" pitchFamily="34" charset="-128"/>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8405C7BF-CA83-C74A-BA3B-80F92C7C7BBE}"/>
              </a:ext>
            </a:extLst>
          </p:cNvPr>
          <p:cNvSpPr>
            <a:spLocks noGrp="1"/>
          </p:cNvSpPr>
          <p:nvPr>
            <p:ph type="dt" sz="half" idx="10"/>
          </p:nvPr>
        </p:nvSpPr>
        <p:spPr/>
        <p:txBody>
          <a:bodyPr/>
          <a:lstStyle/>
          <a:p>
            <a:fld id="{337DA998-85EE-E047-9313-977EDFEB87D5}" type="datetime4">
              <a:rPr lang="en-US" smtClean="0"/>
              <a:t>January 11, 2021</a:t>
            </a:fld>
            <a:endParaRPr lang="en-US" dirty="0"/>
          </a:p>
        </p:txBody>
      </p:sp>
      <p:sp>
        <p:nvSpPr>
          <p:cNvPr id="6" name="Slide Number Placeholder 5">
            <a:extLst>
              <a:ext uri="{FF2B5EF4-FFF2-40B4-BE49-F238E27FC236}">
                <a16:creationId xmlns:a16="http://schemas.microsoft.com/office/drawing/2014/main" id="{CF56A009-01DD-FD47-BCF4-0ABB18BDD0FC}"/>
              </a:ext>
            </a:extLst>
          </p:cNvPr>
          <p:cNvSpPr>
            <a:spLocks noGrp="1"/>
          </p:cNvSpPr>
          <p:nvPr>
            <p:ph type="sldNum" sz="quarter" idx="12"/>
          </p:nvPr>
        </p:nvSpPr>
        <p:spPr/>
        <p:txBody>
          <a:bodyPr/>
          <a:lstStyle/>
          <a:p>
            <a:fld id="{C923ADF4-F3ED-5D42-A185-A67E02F1AFF4}" type="slidenum">
              <a:rPr lang="en-US" smtClean="0"/>
              <a:pPr/>
              <a:t>7</a:t>
            </a:fld>
            <a:endParaRPr lang="en-US" dirty="0"/>
          </a:p>
        </p:txBody>
      </p:sp>
      <p:sp>
        <p:nvSpPr>
          <p:cNvPr id="9" name="Rectangle 8">
            <a:extLst>
              <a:ext uri="{FF2B5EF4-FFF2-40B4-BE49-F238E27FC236}">
                <a16:creationId xmlns:a16="http://schemas.microsoft.com/office/drawing/2014/main" id="{3FEF8874-EBE3-470E-AD41-9D3CEBA24CC5}"/>
              </a:ext>
            </a:extLst>
          </p:cNvPr>
          <p:cNvSpPr/>
          <p:nvPr>
            <p:custDataLst>
              <p:tags r:id="rId1"/>
            </p:custDataLst>
          </p:nvPr>
        </p:nvSpPr>
        <p:spPr bwMode="gray">
          <a:xfrm>
            <a:off x="1900809" y="5377790"/>
            <a:ext cx="1513381" cy="462413"/>
          </a:xfrm>
          <a:prstGeom prst="rect">
            <a:avLst/>
          </a:prstGeom>
          <a:solidFill>
            <a:srgbClr val="0076CB">
              <a:lumMod val="50000"/>
            </a:srgbClr>
          </a:solidFill>
        </p:spPr>
        <p:txBody>
          <a:bodyPr wrap="square" lIns="0" tIns="45682" rIns="0" bIns="45682" rtlCol="0" anchor="ctr" anchorCtr="0">
            <a:noAutofit/>
          </a:bodyPr>
          <a:lstStyle/>
          <a:p>
            <a:pPr algn="ctr" defTabSz="1088040">
              <a:spcBef>
                <a:spcPct val="50000"/>
              </a:spcBef>
              <a:buClr>
                <a:srgbClr val="F0AB00"/>
              </a:buClr>
              <a:buSzPct val="80000"/>
              <a:defRPr/>
            </a:pPr>
            <a:r>
              <a:rPr lang="en-US" sz="1400" b="1" kern="0" dirty="0">
                <a:solidFill>
                  <a:srgbClr val="FFFFFF"/>
                </a:solidFill>
                <a:latin typeface="Arial"/>
                <a:ea typeface="Arial Unicode MS" pitchFamily="34" charset="-128"/>
                <a:cs typeface="Arial Unicode MS" pitchFamily="34" charset="-128"/>
              </a:rPr>
              <a:t>CDS VIEW</a:t>
            </a:r>
            <a:br>
              <a:rPr lang="en-US" sz="1400" b="1" kern="0" dirty="0">
                <a:solidFill>
                  <a:srgbClr val="FFFFFF"/>
                </a:solidFill>
                <a:latin typeface="Arial"/>
                <a:ea typeface="Arial Unicode MS" pitchFamily="34" charset="-128"/>
                <a:cs typeface="Arial Unicode MS" pitchFamily="34" charset="-128"/>
              </a:rPr>
            </a:br>
            <a:endParaRPr lang="en-US" sz="1100" kern="0" dirty="0">
              <a:solidFill>
                <a:srgbClr val="FFFFFF"/>
              </a:solidFill>
              <a:latin typeface="Arial"/>
              <a:ea typeface="Arial Unicode MS" pitchFamily="34" charset="-128"/>
              <a:cs typeface="Arial Unicode MS" pitchFamily="34" charset="-128"/>
            </a:endParaRPr>
          </a:p>
        </p:txBody>
      </p:sp>
      <p:sp>
        <p:nvSpPr>
          <p:cNvPr id="10" name="Rectangle 9">
            <a:extLst>
              <a:ext uri="{FF2B5EF4-FFF2-40B4-BE49-F238E27FC236}">
                <a16:creationId xmlns:a16="http://schemas.microsoft.com/office/drawing/2014/main" id="{F5873FDB-031E-4C6E-907B-8F5B2C1CEFCA}"/>
              </a:ext>
            </a:extLst>
          </p:cNvPr>
          <p:cNvSpPr/>
          <p:nvPr>
            <p:custDataLst>
              <p:tags r:id="rId2"/>
            </p:custDataLst>
          </p:nvPr>
        </p:nvSpPr>
        <p:spPr bwMode="gray">
          <a:xfrm>
            <a:off x="872999" y="961503"/>
            <a:ext cx="1401687" cy="529608"/>
          </a:xfrm>
          <a:prstGeom prst="rect">
            <a:avLst/>
          </a:prstGeom>
          <a:solidFill>
            <a:srgbClr val="0076CB"/>
          </a:solidFill>
          <a:ln w="6350" algn="ctr">
            <a:solidFill>
              <a:srgbClr val="FFFFFF"/>
            </a:solidFill>
            <a:miter lim="800000"/>
            <a:headEnd/>
            <a:tailEnd/>
          </a:ln>
          <a:effectLst/>
        </p:spPr>
        <p:txBody>
          <a:bodyPr lIns="0" tIns="71912" rIns="0" bIns="71912" rtlCol="0" anchor="ctr"/>
          <a:lstStyle/>
          <a:p>
            <a:pPr algn="ctr" defTabSz="1088040">
              <a:lnSpc>
                <a:spcPts val="1699"/>
              </a:lnSpc>
              <a:spcBef>
                <a:spcPct val="50000"/>
              </a:spcBef>
              <a:buClr>
                <a:srgbClr val="F0AB00"/>
              </a:buClr>
              <a:buSzPct val="80000"/>
              <a:defRPr/>
            </a:pPr>
            <a:r>
              <a:rPr lang="en-US" sz="1400" b="1" kern="0" dirty="0">
                <a:solidFill>
                  <a:srgbClr val="FFFFFF"/>
                </a:solidFill>
                <a:latin typeface="Arial"/>
                <a:ea typeface="Arial Unicode MS" pitchFamily="34" charset="-128"/>
                <a:cs typeface="Arial Narrow"/>
              </a:rPr>
              <a:t>Analytics</a:t>
            </a:r>
            <a:endParaRPr lang="en-US" sz="1100" kern="0" dirty="0">
              <a:solidFill>
                <a:srgbClr val="FFFFFF"/>
              </a:solidFill>
              <a:latin typeface="Arial"/>
              <a:ea typeface="Arial Unicode MS" pitchFamily="34" charset="-128"/>
              <a:cs typeface="Arial Narrow"/>
            </a:endParaRPr>
          </a:p>
        </p:txBody>
      </p:sp>
      <p:pic>
        <p:nvPicPr>
          <p:cNvPr id="12" name="Picture 11">
            <a:extLst>
              <a:ext uri="{FF2B5EF4-FFF2-40B4-BE49-F238E27FC236}">
                <a16:creationId xmlns:a16="http://schemas.microsoft.com/office/drawing/2014/main" id="{4C59F97E-EE31-4C6A-8E59-B9D548C8A71F}"/>
              </a:ext>
            </a:extLst>
          </p:cNvPr>
          <p:cNvPicPr/>
          <p:nvPr/>
        </p:nvPicPr>
        <p:blipFill>
          <a:blip r:embed="rId8" cstate="print">
            <a:extLst>
              <a:ext uri="{28A0092B-C50C-407E-A947-70E740481C1C}">
                <a14:useLocalDpi xmlns:a14="http://schemas.microsoft.com/office/drawing/2010/main" val="0"/>
              </a:ext>
            </a:extLst>
          </a:blip>
          <a:stretch>
            <a:fillRect/>
          </a:stretch>
        </p:blipFill>
        <p:spPr>
          <a:xfrm>
            <a:off x="2624284" y="814047"/>
            <a:ext cx="1974912" cy="816103"/>
          </a:xfrm>
          <a:prstGeom prst="rect">
            <a:avLst/>
          </a:prstGeom>
        </p:spPr>
      </p:pic>
      <p:pic>
        <p:nvPicPr>
          <p:cNvPr id="13" name="Picture 2" descr="image005">
            <a:extLst>
              <a:ext uri="{FF2B5EF4-FFF2-40B4-BE49-F238E27FC236}">
                <a16:creationId xmlns:a16="http://schemas.microsoft.com/office/drawing/2014/main" id="{B143E3F7-66C4-4C48-940C-C0FCF75BE509}"/>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034145" y="991265"/>
            <a:ext cx="1596266" cy="70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
            <a:extLst>
              <a:ext uri="{FF2B5EF4-FFF2-40B4-BE49-F238E27FC236}">
                <a16:creationId xmlns:a16="http://schemas.microsoft.com/office/drawing/2014/main" id="{9A1762D0-6950-437A-9BA1-84E7B4DEB5E4}"/>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271463" y="557709"/>
            <a:ext cx="1628294" cy="826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15">
            <a:extLst>
              <a:ext uri="{FF2B5EF4-FFF2-40B4-BE49-F238E27FC236}">
                <a16:creationId xmlns:a16="http://schemas.microsoft.com/office/drawing/2014/main" id="{6DCBACA0-5EEC-40DE-A2FD-7C39B17D4308}"/>
              </a:ext>
            </a:extLst>
          </p:cNvPr>
          <p:cNvSpPr/>
          <p:nvPr/>
        </p:nvSpPr>
        <p:spPr bwMode="gray">
          <a:xfrm>
            <a:off x="669271" y="2149573"/>
            <a:ext cx="4017432" cy="1897575"/>
          </a:xfrm>
          <a:prstGeom prst="rect">
            <a:avLst/>
          </a:prstGeom>
        </p:spPr>
        <p:style>
          <a:lnRef idx="1">
            <a:schemeClr val="accent4"/>
          </a:lnRef>
          <a:fillRef idx="2">
            <a:schemeClr val="accent4"/>
          </a:fillRef>
          <a:effectRef idx="1">
            <a:schemeClr val="accent4"/>
          </a:effectRef>
          <a:fontRef idx="minor">
            <a:schemeClr val="dk1"/>
          </a:fontRef>
        </p:style>
        <p:txBody>
          <a:bodyPr wrap="square" lIns="108878" tIns="54439" rIns="108878" bIns="54439" rtlCol="0" anchor="b" anchorCtr="0">
            <a:noAutofit/>
          </a:bodyPr>
          <a:lstStyle/>
          <a:p>
            <a:pPr defTabSz="1088776">
              <a:defRPr/>
            </a:pPr>
            <a:r>
              <a:rPr lang="en-US" sz="1400" b="1" kern="0" dirty="0">
                <a:solidFill>
                  <a:schemeClr val="tx1"/>
                </a:solidFill>
                <a:latin typeface="Arial"/>
                <a:cs typeface="Arial"/>
              </a:rPr>
              <a:t>BW</a:t>
            </a:r>
          </a:p>
        </p:txBody>
      </p:sp>
      <p:sp>
        <p:nvSpPr>
          <p:cNvPr id="18" name="Rectangle 17">
            <a:extLst>
              <a:ext uri="{FF2B5EF4-FFF2-40B4-BE49-F238E27FC236}">
                <a16:creationId xmlns:a16="http://schemas.microsoft.com/office/drawing/2014/main" id="{2F13F0D0-659B-49A0-84AF-EB3AE88F65A1}"/>
              </a:ext>
            </a:extLst>
          </p:cNvPr>
          <p:cNvSpPr/>
          <p:nvPr/>
        </p:nvSpPr>
        <p:spPr bwMode="gray">
          <a:xfrm>
            <a:off x="1095258" y="3496665"/>
            <a:ext cx="1843317" cy="415976"/>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lIns="0" tIns="0" rIns="0" bIns="0" rtlCol="0" anchor="ctr"/>
          <a:lstStyle/>
          <a:p>
            <a:pPr algn="ctr" defTabSz="913936">
              <a:spcBef>
                <a:spcPct val="50000"/>
              </a:spcBef>
              <a:buClr>
                <a:srgbClr val="F0AB00"/>
              </a:buClr>
              <a:buSzPct val="80000"/>
              <a:defRPr/>
            </a:pPr>
            <a:r>
              <a:rPr lang="en-US" sz="1300" b="1" kern="0" dirty="0">
                <a:solidFill>
                  <a:schemeClr val="bg1"/>
                </a:solidFill>
                <a:latin typeface="Arial"/>
                <a:ea typeface="Arial Unicode MS" pitchFamily="34" charset="-128"/>
                <a:cs typeface="Arial Narrow"/>
              </a:rPr>
              <a:t>Open ODS/ADSO</a:t>
            </a:r>
          </a:p>
        </p:txBody>
      </p:sp>
      <p:sp>
        <p:nvSpPr>
          <p:cNvPr id="19" name="Down Arrow 51">
            <a:extLst>
              <a:ext uri="{FF2B5EF4-FFF2-40B4-BE49-F238E27FC236}">
                <a16:creationId xmlns:a16="http://schemas.microsoft.com/office/drawing/2014/main" id="{B66753BC-E055-4AA8-BEBE-5B676AFC863F}"/>
              </a:ext>
            </a:extLst>
          </p:cNvPr>
          <p:cNvSpPr/>
          <p:nvPr/>
        </p:nvSpPr>
        <p:spPr bwMode="gray">
          <a:xfrm flipV="1">
            <a:off x="1593069" y="1479062"/>
            <a:ext cx="447889" cy="749873"/>
          </a:xfrm>
          <a:prstGeom prst="downArrow">
            <a:avLst/>
          </a:prstGeom>
          <a:solidFill>
            <a:schemeClr val="accent6"/>
          </a:solidFill>
        </p:spPr>
        <p:txBody>
          <a:bodyPr wrap="square" lIns="108878" tIns="54439" rIns="108878" bIns="54439" rtlCol="0" anchor="ctr" anchorCtr="1">
            <a:noAutofit/>
          </a:bodyPr>
          <a:lstStyle/>
          <a:p>
            <a:pPr algn="ctr" defTabSz="1088776">
              <a:defRPr/>
            </a:pPr>
            <a:endParaRPr lang="en-US" sz="1400" kern="0" dirty="0">
              <a:solidFill>
                <a:srgbClr val="FFFFFF"/>
              </a:solidFill>
              <a:latin typeface="Arial"/>
              <a:cs typeface="Arial"/>
            </a:endParaRPr>
          </a:p>
        </p:txBody>
      </p:sp>
      <p:sp>
        <p:nvSpPr>
          <p:cNvPr id="26" name="Down Arrow 51">
            <a:extLst>
              <a:ext uri="{FF2B5EF4-FFF2-40B4-BE49-F238E27FC236}">
                <a16:creationId xmlns:a16="http://schemas.microsoft.com/office/drawing/2014/main" id="{A5BA64F0-95FA-4C40-A07F-C366F0E61416}"/>
              </a:ext>
            </a:extLst>
          </p:cNvPr>
          <p:cNvSpPr/>
          <p:nvPr/>
        </p:nvSpPr>
        <p:spPr bwMode="gray">
          <a:xfrm flipV="1">
            <a:off x="2432566" y="5057608"/>
            <a:ext cx="345549" cy="309151"/>
          </a:xfrm>
          <a:prstGeom prst="downArrow">
            <a:avLst/>
          </a:prstGeom>
          <a:solidFill>
            <a:schemeClr val="accent5">
              <a:lumMod val="65000"/>
              <a:lumOff val="35000"/>
            </a:schemeClr>
          </a:solidFill>
          <a:ln>
            <a:solidFill>
              <a:schemeClr val="accent5">
                <a:lumMod val="75000"/>
                <a:lumOff val="25000"/>
              </a:schemeClr>
            </a:solidFill>
          </a:ln>
        </p:spPr>
        <p:txBody>
          <a:bodyPr wrap="square" lIns="108878" tIns="54439" rIns="108878" bIns="54439" rtlCol="0" anchor="ctr" anchorCtr="1">
            <a:noAutofit/>
          </a:bodyPr>
          <a:lstStyle/>
          <a:p>
            <a:pPr algn="ctr" defTabSz="1088776">
              <a:defRPr/>
            </a:pPr>
            <a:endParaRPr lang="en-US" sz="1400" kern="0" dirty="0">
              <a:solidFill>
                <a:srgbClr val="FFFFFF"/>
              </a:solidFill>
              <a:latin typeface="Arial"/>
              <a:cs typeface="Arial"/>
            </a:endParaRPr>
          </a:p>
        </p:txBody>
      </p:sp>
      <p:sp>
        <p:nvSpPr>
          <p:cNvPr id="27" name="Rectangle 26">
            <a:extLst>
              <a:ext uri="{FF2B5EF4-FFF2-40B4-BE49-F238E27FC236}">
                <a16:creationId xmlns:a16="http://schemas.microsoft.com/office/drawing/2014/main" id="{61BD71F3-D547-4B30-9A06-BA58D8B4B4D9}"/>
              </a:ext>
            </a:extLst>
          </p:cNvPr>
          <p:cNvSpPr/>
          <p:nvPr>
            <p:custDataLst>
              <p:tags r:id="rId3"/>
            </p:custDataLst>
          </p:nvPr>
        </p:nvSpPr>
        <p:spPr bwMode="gray">
          <a:xfrm>
            <a:off x="1826492" y="4602486"/>
            <a:ext cx="1557699" cy="462413"/>
          </a:xfrm>
          <a:prstGeom prst="rect">
            <a:avLst/>
          </a:prstGeom>
          <a:solidFill>
            <a:srgbClr val="0076CB">
              <a:lumMod val="50000"/>
            </a:srgbClr>
          </a:solidFill>
        </p:spPr>
        <p:txBody>
          <a:bodyPr wrap="square" lIns="0" tIns="45682" rIns="0" bIns="45682" rtlCol="0" anchor="ctr" anchorCtr="0">
            <a:noAutofit/>
          </a:bodyPr>
          <a:lstStyle/>
          <a:p>
            <a:pPr algn="ctr" defTabSz="1088040">
              <a:spcBef>
                <a:spcPct val="50000"/>
              </a:spcBef>
              <a:buClr>
                <a:srgbClr val="F0AB00"/>
              </a:buClr>
              <a:buSzPct val="80000"/>
              <a:defRPr/>
            </a:pPr>
            <a:r>
              <a:rPr lang="en-US" sz="1400" b="1" kern="0" dirty="0">
                <a:solidFill>
                  <a:srgbClr val="FFFFFF"/>
                </a:solidFill>
                <a:latin typeface="Arial"/>
                <a:ea typeface="Arial Unicode MS" pitchFamily="34" charset="-128"/>
                <a:cs typeface="Arial Unicode MS" pitchFamily="34" charset="-128"/>
              </a:rPr>
              <a:t>BW Data source</a:t>
            </a:r>
            <a:br>
              <a:rPr lang="en-US" sz="1400" b="1" kern="0" dirty="0">
                <a:solidFill>
                  <a:srgbClr val="FFFFFF"/>
                </a:solidFill>
                <a:latin typeface="Arial"/>
                <a:ea typeface="Arial Unicode MS" pitchFamily="34" charset="-128"/>
                <a:cs typeface="Arial Unicode MS" pitchFamily="34" charset="-128"/>
              </a:rPr>
            </a:br>
            <a:endParaRPr lang="en-US" sz="1100" kern="0" dirty="0">
              <a:solidFill>
                <a:srgbClr val="FFFFFF"/>
              </a:solidFill>
              <a:latin typeface="Arial"/>
              <a:ea typeface="Arial Unicode MS" pitchFamily="34" charset="-128"/>
              <a:cs typeface="Arial Unicode MS" pitchFamily="34" charset="-128"/>
            </a:endParaRPr>
          </a:p>
        </p:txBody>
      </p:sp>
      <p:sp>
        <p:nvSpPr>
          <p:cNvPr id="29" name="Rectangle 28">
            <a:extLst>
              <a:ext uri="{FF2B5EF4-FFF2-40B4-BE49-F238E27FC236}">
                <a16:creationId xmlns:a16="http://schemas.microsoft.com/office/drawing/2014/main" id="{16D17A71-C8A7-4223-82BF-E7E5719EC51C}"/>
              </a:ext>
            </a:extLst>
          </p:cNvPr>
          <p:cNvSpPr/>
          <p:nvPr/>
        </p:nvSpPr>
        <p:spPr bwMode="gray">
          <a:xfrm>
            <a:off x="1215669" y="2252777"/>
            <a:ext cx="2961848" cy="445849"/>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lIns="0" tIns="0" rIns="0" bIns="0" rtlCol="0" anchor="ctr"/>
          <a:lstStyle/>
          <a:p>
            <a:pPr algn="ctr" defTabSz="913936">
              <a:spcBef>
                <a:spcPct val="50000"/>
              </a:spcBef>
              <a:buClr>
                <a:srgbClr val="F0AB00"/>
              </a:buClr>
              <a:buSzPct val="80000"/>
              <a:defRPr/>
            </a:pPr>
            <a:r>
              <a:rPr lang="en-US" sz="1400" b="1" kern="0" dirty="0">
                <a:solidFill>
                  <a:srgbClr val="FFFFFF"/>
                </a:solidFill>
                <a:latin typeface="Arial"/>
                <a:ea typeface="Arial Unicode MS" pitchFamily="34" charset="-128"/>
              </a:rPr>
              <a:t>Composite Provider/OPEN ODS</a:t>
            </a:r>
          </a:p>
        </p:txBody>
      </p:sp>
      <p:sp>
        <p:nvSpPr>
          <p:cNvPr id="30" name="Arrow: Up 29">
            <a:extLst>
              <a:ext uri="{FF2B5EF4-FFF2-40B4-BE49-F238E27FC236}">
                <a16:creationId xmlns:a16="http://schemas.microsoft.com/office/drawing/2014/main" id="{72151117-368C-4527-AA04-F14E8E1EC710}"/>
              </a:ext>
            </a:extLst>
          </p:cNvPr>
          <p:cNvSpPr/>
          <p:nvPr/>
        </p:nvSpPr>
        <p:spPr>
          <a:xfrm>
            <a:off x="2447019" y="4010537"/>
            <a:ext cx="337541" cy="576437"/>
          </a:xfrm>
          <a:prstGeom prst="upArrow">
            <a:avLst/>
          </a:prstGeom>
          <a:solidFill>
            <a:schemeClr val="accent5">
              <a:lumMod val="65000"/>
              <a:lumOff val="3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2" name="Down Arrow 51">
            <a:extLst>
              <a:ext uri="{FF2B5EF4-FFF2-40B4-BE49-F238E27FC236}">
                <a16:creationId xmlns:a16="http://schemas.microsoft.com/office/drawing/2014/main" id="{559A4BF6-C75B-4082-A5CC-DE5FE5529FBE}"/>
              </a:ext>
            </a:extLst>
          </p:cNvPr>
          <p:cNvSpPr/>
          <p:nvPr/>
        </p:nvSpPr>
        <p:spPr bwMode="gray">
          <a:xfrm flipV="1">
            <a:off x="3047335" y="1445576"/>
            <a:ext cx="447889" cy="749873"/>
          </a:xfrm>
          <a:prstGeom prst="downArrow">
            <a:avLst/>
          </a:prstGeom>
          <a:solidFill>
            <a:schemeClr val="accent6"/>
          </a:solidFill>
        </p:spPr>
        <p:txBody>
          <a:bodyPr wrap="square" lIns="108878" tIns="54439" rIns="108878" bIns="54439" rtlCol="0" anchor="ctr" anchorCtr="1">
            <a:noAutofit/>
          </a:bodyPr>
          <a:lstStyle/>
          <a:p>
            <a:pPr algn="ctr" defTabSz="1088776">
              <a:defRPr/>
            </a:pPr>
            <a:endParaRPr lang="en-US" sz="1400" kern="0" dirty="0">
              <a:solidFill>
                <a:srgbClr val="FFFFFF"/>
              </a:solidFill>
              <a:latin typeface="Arial"/>
              <a:cs typeface="Arial"/>
            </a:endParaRPr>
          </a:p>
        </p:txBody>
      </p:sp>
      <p:sp>
        <p:nvSpPr>
          <p:cNvPr id="35" name="Rectangle 34">
            <a:extLst>
              <a:ext uri="{FF2B5EF4-FFF2-40B4-BE49-F238E27FC236}">
                <a16:creationId xmlns:a16="http://schemas.microsoft.com/office/drawing/2014/main" id="{889A9C11-2AED-49EF-ACAC-A5C1A748A251}"/>
              </a:ext>
            </a:extLst>
          </p:cNvPr>
          <p:cNvSpPr/>
          <p:nvPr>
            <p:custDataLst>
              <p:tags r:id="rId4"/>
            </p:custDataLst>
          </p:nvPr>
        </p:nvSpPr>
        <p:spPr bwMode="gray">
          <a:xfrm>
            <a:off x="1844395" y="6076743"/>
            <a:ext cx="1513381" cy="462413"/>
          </a:xfrm>
          <a:prstGeom prst="rect">
            <a:avLst/>
          </a:prstGeom>
          <a:solidFill>
            <a:srgbClr val="0076CB">
              <a:lumMod val="50000"/>
            </a:srgbClr>
          </a:solidFill>
        </p:spPr>
        <p:txBody>
          <a:bodyPr wrap="square" lIns="0" tIns="45682" rIns="0" bIns="45682" rtlCol="0" anchor="ctr" anchorCtr="0">
            <a:noAutofit/>
          </a:bodyPr>
          <a:lstStyle/>
          <a:p>
            <a:pPr algn="ctr" defTabSz="1088040">
              <a:spcBef>
                <a:spcPct val="50000"/>
              </a:spcBef>
              <a:buClr>
                <a:srgbClr val="F0AB00"/>
              </a:buClr>
              <a:buSzPct val="80000"/>
              <a:defRPr/>
            </a:pPr>
            <a:r>
              <a:rPr lang="en-US" sz="1400" b="1" kern="0" dirty="0">
                <a:solidFill>
                  <a:srgbClr val="FFFFFF"/>
                </a:solidFill>
                <a:latin typeface="Arial"/>
                <a:ea typeface="Arial Unicode MS" pitchFamily="34" charset="-128"/>
                <a:cs typeface="Arial Unicode MS" pitchFamily="34" charset="-128"/>
              </a:rPr>
              <a:t>Physical Tables</a:t>
            </a:r>
            <a:br>
              <a:rPr lang="en-US" sz="1400" b="1" kern="0" dirty="0">
                <a:solidFill>
                  <a:srgbClr val="FFFFFF"/>
                </a:solidFill>
                <a:latin typeface="Arial"/>
                <a:ea typeface="Arial Unicode MS" pitchFamily="34" charset="-128"/>
                <a:cs typeface="Arial Unicode MS" pitchFamily="34" charset="-128"/>
              </a:rPr>
            </a:br>
            <a:endParaRPr lang="en-US" sz="1100" kern="0" dirty="0">
              <a:solidFill>
                <a:srgbClr val="FFFFFF"/>
              </a:solidFill>
              <a:latin typeface="Arial"/>
              <a:ea typeface="Arial Unicode MS" pitchFamily="34" charset="-128"/>
              <a:cs typeface="Arial Unicode MS" pitchFamily="34" charset="-128"/>
            </a:endParaRPr>
          </a:p>
        </p:txBody>
      </p:sp>
      <p:sp>
        <p:nvSpPr>
          <p:cNvPr id="36" name="Down Arrow 51">
            <a:extLst>
              <a:ext uri="{FF2B5EF4-FFF2-40B4-BE49-F238E27FC236}">
                <a16:creationId xmlns:a16="http://schemas.microsoft.com/office/drawing/2014/main" id="{9D5E1926-CF63-4828-805F-7C4AA186153B}"/>
              </a:ext>
            </a:extLst>
          </p:cNvPr>
          <p:cNvSpPr/>
          <p:nvPr/>
        </p:nvSpPr>
        <p:spPr bwMode="gray">
          <a:xfrm flipV="1">
            <a:off x="2351044" y="5759270"/>
            <a:ext cx="345549" cy="309151"/>
          </a:xfrm>
          <a:prstGeom prst="downArrow">
            <a:avLst/>
          </a:prstGeom>
          <a:solidFill>
            <a:schemeClr val="accent5">
              <a:lumMod val="65000"/>
              <a:lumOff val="35000"/>
            </a:schemeClr>
          </a:solidFill>
          <a:ln>
            <a:solidFill>
              <a:schemeClr val="accent5">
                <a:lumMod val="75000"/>
                <a:lumOff val="25000"/>
              </a:schemeClr>
            </a:solidFill>
          </a:ln>
        </p:spPr>
        <p:txBody>
          <a:bodyPr wrap="square" lIns="108878" tIns="54439" rIns="108878" bIns="54439" rtlCol="0" anchor="ctr" anchorCtr="1">
            <a:noAutofit/>
          </a:bodyPr>
          <a:lstStyle/>
          <a:p>
            <a:pPr algn="ctr" defTabSz="1088776">
              <a:defRPr/>
            </a:pPr>
            <a:endParaRPr lang="en-US" sz="1400" kern="0" dirty="0">
              <a:solidFill>
                <a:srgbClr val="FFFFFF"/>
              </a:solidFill>
              <a:latin typeface="Arial"/>
              <a:cs typeface="Arial"/>
            </a:endParaRPr>
          </a:p>
        </p:txBody>
      </p:sp>
      <p:sp>
        <p:nvSpPr>
          <p:cNvPr id="37" name="Content Placeholder 2">
            <a:extLst>
              <a:ext uri="{FF2B5EF4-FFF2-40B4-BE49-F238E27FC236}">
                <a16:creationId xmlns:a16="http://schemas.microsoft.com/office/drawing/2014/main" id="{06FDB4A6-E7BA-4825-A6D9-113E9AA2167C}"/>
              </a:ext>
            </a:extLst>
          </p:cNvPr>
          <p:cNvSpPr txBox="1">
            <a:spLocks/>
          </p:cNvSpPr>
          <p:nvPr/>
        </p:nvSpPr>
        <p:spPr>
          <a:xfrm>
            <a:off x="5928821" y="1414881"/>
            <a:ext cx="4855393" cy="474903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b="0" i="0" kern="1200">
                <a:solidFill>
                  <a:schemeClr val="tx1"/>
                </a:solidFill>
                <a:latin typeface="Roboto Light"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Roboto Light"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1"/>
                </a:solidFill>
                <a:latin typeface="Roboto Light"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b="0" i="0" kern="1200">
                <a:solidFill>
                  <a:schemeClr val="tx1"/>
                </a:solidFill>
                <a:latin typeface="Roboto Light"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b="0" i="0" kern="1200">
                <a:solidFill>
                  <a:schemeClr val="tx1"/>
                </a:solidFill>
                <a:latin typeface="Roboto Light"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Steps:</a:t>
            </a:r>
          </a:p>
          <a:p>
            <a:pPr marL="342900" indent="-342900">
              <a:buFont typeface="+mj-lt"/>
              <a:buAutoNum type="arabicPeriod"/>
            </a:pPr>
            <a:r>
              <a:rPr lang="en-US" dirty="0"/>
              <a:t>Develop ABAP CDS Views in ECC.</a:t>
            </a:r>
          </a:p>
          <a:p>
            <a:pPr marL="342900" indent="-342900">
              <a:buFont typeface="+mj-lt"/>
              <a:buAutoNum type="arabicPeriod"/>
            </a:pPr>
            <a:r>
              <a:rPr lang="en-US" dirty="0"/>
              <a:t>BW Data sources can be built on top of ABAP CDS Views to pull data into BW.</a:t>
            </a:r>
          </a:p>
          <a:p>
            <a:pPr marL="342900" indent="-342900">
              <a:buFont typeface="+mj-lt"/>
              <a:buAutoNum type="arabicPeriod"/>
            </a:pPr>
            <a:r>
              <a:rPr lang="en-US" dirty="0"/>
              <a:t>Consume them in OPEN ODS for real time reporting.</a:t>
            </a:r>
          </a:p>
          <a:p>
            <a:pPr marL="342900" indent="-342900">
              <a:buFont typeface="+mj-lt"/>
              <a:buAutoNum type="arabicPeriod"/>
            </a:pPr>
            <a:r>
              <a:rPr lang="en-US" dirty="0"/>
              <a:t>Or Load into ADSO for persistency and consume through composite for reporting.</a:t>
            </a:r>
          </a:p>
          <a:p>
            <a:pPr marL="342900" indent="-342900">
              <a:buFont typeface="+mj-lt"/>
              <a:buAutoNum type="arabicPeriod"/>
            </a:pPr>
            <a:r>
              <a:rPr lang="en-US" dirty="0"/>
              <a:t>CDS Views can be developed to Join BW Tables and expose for reporting through Open ODS/Composite.</a:t>
            </a:r>
          </a:p>
          <a:p>
            <a:endParaRPr lang="en-US" dirty="0"/>
          </a:p>
          <a:p>
            <a:pPr marL="0" indent="0">
              <a:buFont typeface="Arial" panose="020B0604020202020204" pitchFamily="34" charset="0"/>
              <a:buNone/>
            </a:pPr>
            <a:endParaRPr lang="en-US" dirty="0"/>
          </a:p>
          <a:p>
            <a:endParaRPr lang="en-US" i="1" dirty="0">
              <a:solidFill>
                <a:srgbClr val="3C9748"/>
              </a:solidFill>
            </a:endParaRPr>
          </a:p>
          <a:p>
            <a:endParaRPr lang="en-US" dirty="0"/>
          </a:p>
          <a:p>
            <a:endParaRPr lang="en-US" dirty="0"/>
          </a:p>
        </p:txBody>
      </p:sp>
      <p:sp>
        <p:nvSpPr>
          <p:cNvPr id="38" name="Rectangle 37">
            <a:extLst>
              <a:ext uri="{FF2B5EF4-FFF2-40B4-BE49-F238E27FC236}">
                <a16:creationId xmlns:a16="http://schemas.microsoft.com/office/drawing/2014/main" id="{B7C2DD92-AFBE-48A9-B811-E3B1F5B7AB71}"/>
              </a:ext>
            </a:extLst>
          </p:cNvPr>
          <p:cNvSpPr/>
          <p:nvPr>
            <p:custDataLst>
              <p:tags r:id="rId5"/>
            </p:custDataLst>
          </p:nvPr>
        </p:nvSpPr>
        <p:spPr bwMode="gray">
          <a:xfrm>
            <a:off x="3019061" y="2915163"/>
            <a:ext cx="1295612" cy="358445"/>
          </a:xfrm>
          <a:prstGeom prst="rect">
            <a:avLst/>
          </a:prstGeom>
          <a:solidFill>
            <a:srgbClr val="0076CB">
              <a:lumMod val="50000"/>
            </a:srgbClr>
          </a:solidFill>
        </p:spPr>
        <p:txBody>
          <a:bodyPr wrap="square" lIns="0" tIns="45682" rIns="0" bIns="45682" rtlCol="0" anchor="ctr" anchorCtr="0">
            <a:noAutofit/>
          </a:bodyPr>
          <a:lstStyle/>
          <a:p>
            <a:pPr algn="ctr" defTabSz="1088040">
              <a:spcBef>
                <a:spcPct val="50000"/>
              </a:spcBef>
              <a:buClr>
                <a:srgbClr val="F0AB00"/>
              </a:buClr>
              <a:buSzPct val="80000"/>
              <a:defRPr/>
            </a:pPr>
            <a:r>
              <a:rPr lang="en-US" sz="1400" b="1" kern="0" dirty="0">
                <a:solidFill>
                  <a:srgbClr val="FFFFFF"/>
                </a:solidFill>
                <a:latin typeface="Arial"/>
                <a:ea typeface="Arial Unicode MS" pitchFamily="34" charset="-128"/>
                <a:cs typeface="Arial Unicode MS" pitchFamily="34" charset="-128"/>
              </a:rPr>
              <a:t>CDS VIEW</a:t>
            </a:r>
            <a:br>
              <a:rPr lang="en-US" sz="1400" b="1" kern="0" dirty="0">
                <a:solidFill>
                  <a:srgbClr val="FFFFFF"/>
                </a:solidFill>
                <a:latin typeface="Arial"/>
                <a:ea typeface="Arial Unicode MS" pitchFamily="34" charset="-128"/>
                <a:cs typeface="Arial Unicode MS" pitchFamily="34" charset="-128"/>
              </a:rPr>
            </a:br>
            <a:endParaRPr lang="en-US" sz="1100" kern="0" dirty="0">
              <a:solidFill>
                <a:srgbClr val="FFFFFF"/>
              </a:solidFill>
              <a:latin typeface="Arial"/>
              <a:ea typeface="Arial Unicode MS" pitchFamily="34" charset="-128"/>
              <a:cs typeface="Arial Unicode MS" pitchFamily="34" charset="-128"/>
            </a:endParaRPr>
          </a:p>
        </p:txBody>
      </p:sp>
      <p:sp>
        <p:nvSpPr>
          <p:cNvPr id="39" name="Arrow: Up 38">
            <a:extLst>
              <a:ext uri="{FF2B5EF4-FFF2-40B4-BE49-F238E27FC236}">
                <a16:creationId xmlns:a16="http://schemas.microsoft.com/office/drawing/2014/main" id="{EB8D8A35-1850-4F79-960C-F9FAD4FA578B}"/>
              </a:ext>
            </a:extLst>
          </p:cNvPr>
          <p:cNvSpPr/>
          <p:nvPr/>
        </p:nvSpPr>
        <p:spPr>
          <a:xfrm>
            <a:off x="1751684" y="2800400"/>
            <a:ext cx="299365" cy="660678"/>
          </a:xfrm>
          <a:prstGeom prst="upArrow">
            <a:avLst/>
          </a:prstGeom>
          <a:solidFill>
            <a:schemeClr val="accent5">
              <a:lumMod val="65000"/>
              <a:lumOff val="3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0" name="Down Arrow 51">
            <a:extLst>
              <a:ext uri="{FF2B5EF4-FFF2-40B4-BE49-F238E27FC236}">
                <a16:creationId xmlns:a16="http://schemas.microsoft.com/office/drawing/2014/main" id="{F67C2A23-89D8-4216-9B3D-DC424DE183C4}"/>
              </a:ext>
            </a:extLst>
          </p:cNvPr>
          <p:cNvSpPr/>
          <p:nvPr/>
        </p:nvSpPr>
        <p:spPr bwMode="gray">
          <a:xfrm flipV="1">
            <a:off x="3528136" y="3281202"/>
            <a:ext cx="167208" cy="255381"/>
          </a:xfrm>
          <a:prstGeom prst="downArrow">
            <a:avLst/>
          </a:prstGeom>
          <a:solidFill>
            <a:schemeClr val="accent5">
              <a:lumMod val="65000"/>
              <a:lumOff val="35000"/>
            </a:schemeClr>
          </a:solidFill>
          <a:ln>
            <a:solidFill>
              <a:schemeClr val="accent5">
                <a:lumMod val="75000"/>
                <a:lumOff val="25000"/>
              </a:schemeClr>
            </a:solidFill>
          </a:ln>
        </p:spPr>
        <p:txBody>
          <a:bodyPr wrap="square" lIns="108878" tIns="54439" rIns="108878" bIns="54439" rtlCol="0" anchor="ctr" anchorCtr="1">
            <a:noAutofit/>
          </a:bodyPr>
          <a:lstStyle/>
          <a:p>
            <a:pPr algn="ctr" defTabSz="1088776">
              <a:defRPr/>
            </a:pPr>
            <a:endParaRPr lang="en-US" sz="1400" kern="0" dirty="0">
              <a:solidFill>
                <a:srgbClr val="FFFFFF"/>
              </a:solidFill>
              <a:latin typeface="Arial"/>
              <a:cs typeface="Arial"/>
            </a:endParaRPr>
          </a:p>
        </p:txBody>
      </p:sp>
      <p:sp>
        <p:nvSpPr>
          <p:cNvPr id="41" name="Down Arrow 51">
            <a:extLst>
              <a:ext uri="{FF2B5EF4-FFF2-40B4-BE49-F238E27FC236}">
                <a16:creationId xmlns:a16="http://schemas.microsoft.com/office/drawing/2014/main" id="{53E453A2-16C3-4751-B164-5881447CD631}"/>
              </a:ext>
            </a:extLst>
          </p:cNvPr>
          <p:cNvSpPr/>
          <p:nvPr/>
        </p:nvSpPr>
        <p:spPr bwMode="gray">
          <a:xfrm flipV="1">
            <a:off x="3484655" y="2658526"/>
            <a:ext cx="167208" cy="255381"/>
          </a:xfrm>
          <a:prstGeom prst="downArrow">
            <a:avLst/>
          </a:prstGeom>
          <a:solidFill>
            <a:schemeClr val="accent5">
              <a:lumMod val="65000"/>
              <a:lumOff val="35000"/>
            </a:schemeClr>
          </a:solidFill>
          <a:ln>
            <a:solidFill>
              <a:schemeClr val="accent5">
                <a:lumMod val="75000"/>
                <a:lumOff val="25000"/>
              </a:schemeClr>
            </a:solidFill>
          </a:ln>
        </p:spPr>
        <p:txBody>
          <a:bodyPr wrap="square" lIns="108878" tIns="54439" rIns="108878" bIns="54439" rtlCol="0" anchor="ctr" anchorCtr="1">
            <a:noAutofit/>
          </a:bodyPr>
          <a:lstStyle/>
          <a:p>
            <a:pPr algn="ctr" defTabSz="1088776">
              <a:defRPr/>
            </a:pPr>
            <a:endParaRPr lang="en-US" sz="1400" kern="0" dirty="0">
              <a:solidFill>
                <a:srgbClr val="FFFFFF"/>
              </a:solidFill>
              <a:latin typeface="Arial"/>
              <a:cs typeface="Arial"/>
            </a:endParaRPr>
          </a:p>
        </p:txBody>
      </p:sp>
      <p:sp>
        <p:nvSpPr>
          <p:cNvPr id="42" name="Rectangle 41">
            <a:extLst>
              <a:ext uri="{FF2B5EF4-FFF2-40B4-BE49-F238E27FC236}">
                <a16:creationId xmlns:a16="http://schemas.microsoft.com/office/drawing/2014/main" id="{46AB5A57-4340-4DCC-B337-2A618B848E20}"/>
              </a:ext>
            </a:extLst>
          </p:cNvPr>
          <p:cNvSpPr/>
          <p:nvPr>
            <p:custDataLst>
              <p:tags r:id="rId6"/>
            </p:custDataLst>
          </p:nvPr>
        </p:nvSpPr>
        <p:spPr bwMode="gray">
          <a:xfrm>
            <a:off x="3047335" y="3544177"/>
            <a:ext cx="1423712" cy="387893"/>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lIns="0" tIns="0" rIns="0" bIns="0" rtlCol="0" anchor="ctr"/>
          <a:lstStyle/>
          <a:p>
            <a:pPr algn="ctr" defTabSz="913936">
              <a:spcBef>
                <a:spcPct val="50000"/>
              </a:spcBef>
              <a:buClr>
                <a:srgbClr val="F0AB00"/>
              </a:buClr>
              <a:buSzPct val="80000"/>
            </a:pPr>
            <a:r>
              <a:rPr lang="en-US" sz="1300" b="1" kern="0" dirty="0">
                <a:solidFill>
                  <a:schemeClr val="bg1"/>
                </a:solidFill>
                <a:latin typeface="Arial"/>
                <a:ea typeface="Arial Unicode MS" pitchFamily="34" charset="-128"/>
              </a:rPr>
              <a:t>Physical Tables</a:t>
            </a:r>
            <a:br>
              <a:rPr lang="en-US" sz="1300" b="1" kern="0" dirty="0">
                <a:solidFill>
                  <a:schemeClr val="bg1"/>
                </a:solidFill>
                <a:latin typeface="Arial"/>
                <a:ea typeface="Arial Unicode MS" pitchFamily="34" charset="-128"/>
              </a:rPr>
            </a:br>
            <a:endParaRPr lang="en-US" sz="1300" b="1" kern="0" dirty="0">
              <a:solidFill>
                <a:schemeClr val="bg1"/>
              </a:solidFill>
              <a:latin typeface="Arial"/>
              <a:ea typeface="Arial Unicode MS" pitchFamily="34" charset="-128"/>
            </a:endParaRPr>
          </a:p>
        </p:txBody>
      </p:sp>
    </p:spTree>
    <p:extLst>
      <p:ext uri="{BB962C8B-B14F-4D97-AF65-F5344CB8AC3E}">
        <p14:creationId xmlns:p14="http://schemas.microsoft.com/office/powerpoint/2010/main" val="3357078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FF3FD-D9B2-4474-8F70-C11154D07215}"/>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C26BDDBE-A627-4EEF-918E-00727CE53541}"/>
              </a:ext>
            </a:extLst>
          </p:cNvPr>
          <p:cNvSpPr>
            <a:spLocks noGrp="1"/>
          </p:cNvSpPr>
          <p:nvPr>
            <p:ph idx="1"/>
          </p:nvPr>
        </p:nvSpPr>
        <p:spPr>
          <a:xfrm>
            <a:off x="356031" y="1307592"/>
            <a:ext cx="9072449" cy="1801368"/>
          </a:xfrm>
        </p:spPr>
        <p:txBody>
          <a:bodyPr/>
          <a:lstStyle/>
          <a:p>
            <a:pPr lvl="0">
              <a:spcBef>
                <a:spcPts val="1000"/>
              </a:spcBef>
              <a:spcAft>
                <a:spcPts val="0"/>
              </a:spcAft>
            </a:pPr>
            <a:r>
              <a:rPr lang="en-US" dirty="0">
                <a:solidFill>
                  <a:prstClr val="black"/>
                </a:solidFill>
                <a:latin typeface="Calibri" panose="020F0502020204030204"/>
              </a:rPr>
              <a:t>Check if we have license we can leverage this  ABAP CDS Views functionality on Oracle DB.</a:t>
            </a:r>
          </a:p>
          <a:p>
            <a:pPr lvl="0">
              <a:spcBef>
                <a:spcPts val="1000"/>
              </a:spcBef>
              <a:spcAft>
                <a:spcPts val="0"/>
              </a:spcAft>
            </a:pPr>
            <a:r>
              <a:rPr lang="en-US" dirty="0">
                <a:solidFill>
                  <a:prstClr val="black"/>
                </a:solidFill>
                <a:latin typeface="Calibri" panose="020F0502020204030204"/>
              </a:rPr>
              <a:t>Give the required Authorization to develop the CDS Views in ECLIPSE.</a:t>
            </a:r>
          </a:p>
          <a:p>
            <a:pPr lvl="0">
              <a:spcBef>
                <a:spcPts val="1000"/>
              </a:spcBef>
              <a:spcAft>
                <a:spcPts val="0"/>
              </a:spcAft>
            </a:pPr>
            <a:endParaRPr lang="en-US" sz="1800" dirty="0">
              <a:solidFill>
                <a:prstClr val="black"/>
              </a:solidFill>
              <a:latin typeface="Calibri" panose="020F0502020204030204"/>
            </a:endParaRPr>
          </a:p>
          <a:p>
            <a:endParaRPr lang="en-US" dirty="0"/>
          </a:p>
        </p:txBody>
      </p:sp>
      <p:sp>
        <p:nvSpPr>
          <p:cNvPr id="4" name="Slide Number Placeholder 3">
            <a:extLst>
              <a:ext uri="{FF2B5EF4-FFF2-40B4-BE49-F238E27FC236}">
                <a16:creationId xmlns:a16="http://schemas.microsoft.com/office/drawing/2014/main" id="{5E9C31C1-AE40-49F3-B48C-018EC8AB3785}"/>
              </a:ext>
            </a:extLst>
          </p:cNvPr>
          <p:cNvSpPr>
            <a:spLocks noGrp="1"/>
          </p:cNvSpPr>
          <p:nvPr>
            <p:ph type="sldNum" sz="quarter" idx="12"/>
          </p:nvPr>
        </p:nvSpPr>
        <p:spPr/>
        <p:txBody>
          <a:bodyPr/>
          <a:lstStyle/>
          <a:p>
            <a:fld id="{C923ADF4-F3ED-5D42-A185-A67E02F1AFF4}" type="slidenum">
              <a:rPr lang="en-US" smtClean="0"/>
              <a:pPr/>
              <a:t>8</a:t>
            </a:fld>
            <a:endParaRPr lang="en-US" dirty="0"/>
          </a:p>
        </p:txBody>
      </p:sp>
    </p:spTree>
    <p:extLst>
      <p:ext uri="{BB962C8B-B14F-4D97-AF65-F5344CB8AC3E}">
        <p14:creationId xmlns:p14="http://schemas.microsoft.com/office/powerpoint/2010/main" val="2650336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BC25C40A-4F68-D04F-9C13-244D587940F4}"/>
              </a:ext>
            </a:extLst>
          </p:cNvPr>
          <p:cNvSpPr>
            <a:spLocks noGrp="1"/>
          </p:cNvSpPr>
          <p:nvPr>
            <p:ph type="subTitle" idx="1"/>
          </p:nvPr>
        </p:nvSpPr>
        <p:spPr/>
        <p:txBody>
          <a:bodyPr anchor="b"/>
          <a:lstStyle/>
          <a:p>
            <a:r>
              <a:rPr lang="en-US" dirty="0"/>
              <a:t>THE </a:t>
            </a:r>
            <a:r>
              <a:rPr lang="en-US"/>
              <a:t>PINK PANTHER™ </a:t>
            </a:r>
            <a:r>
              <a:rPr lang="en-US" dirty="0"/>
              <a:t>&amp; © 1964–2018 Metro-Goldwyn-Mayer Studios Inc. All Rights Reserved. </a:t>
            </a:r>
            <a:br>
              <a:rPr lang="en-US" dirty="0"/>
            </a:br>
            <a:r>
              <a:rPr lang="en-US" dirty="0"/>
              <a:t>© 2018 Owens Corning. All Rights Reserved.</a:t>
            </a:r>
          </a:p>
        </p:txBody>
      </p:sp>
    </p:spTree>
    <p:extLst>
      <p:ext uri="{BB962C8B-B14F-4D97-AF65-F5344CB8AC3E}">
        <p14:creationId xmlns:p14="http://schemas.microsoft.com/office/powerpoint/2010/main" val="377949222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j9A15Nz7SIqEj8ULHzA8t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rs1Zf.gWwUO0IcZTVav1R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rs1Zf.gWwUO0IcZTVav1R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rs1Zf.gWwUO0IcZTVav1R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rs1Zf.gWwUO0IcZTVav1R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rs1Zf.gWwUO0IcZTVav1R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rs1Zf.gWwUO0IcZTVav1R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wens Corning Brand ">
      <a:dk1>
        <a:srgbClr val="000000"/>
      </a:dk1>
      <a:lt1>
        <a:srgbClr val="FFFFFF"/>
      </a:lt1>
      <a:dk2>
        <a:srgbClr val="959595"/>
      </a:dk2>
      <a:lt2>
        <a:srgbClr val="E7E6E6"/>
      </a:lt2>
      <a:accent1>
        <a:srgbClr val="D30F7D"/>
      </a:accent1>
      <a:accent2>
        <a:srgbClr val="E6E7E8"/>
      </a:accent2>
      <a:accent3>
        <a:srgbClr val="009AC7"/>
      </a:accent3>
      <a:accent4>
        <a:srgbClr val="46BF48"/>
      </a:accent4>
      <a:accent5>
        <a:srgbClr val="000000"/>
      </a:accent5>
      <a:accent6>
        <a:srgbClr val="454545"/>
      </a:accent6>
      <a:hlink>
        <a:srgbClr val="D30F7D"/>
      </a:hlink>
      <a:folHlink>
        <a:srgbClr val="E6E7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wens Corning Corporate Template" id="{AEB1EA29-CC06-9140-8227-E08EAF241407}" vid="{67131F78-A1D4-EC44-9B14-8B3DD5329AA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23975</TotalTime>
  <Words>517</Words>
  <Application>Microsoft Office PowerPoint</Application>
  <PresentationFormat>Widescreen</PresentationFormat>
  <Paragraphs>92</Paragraphs>
  <Slides>9</Slides>
  <Notes>1</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9</vt:i4>
      </vt:variant>
    </vt:vector>
  </HeadingPairs>
  <TitlesOfParts>
    <vt:vector size="20" baseType="lpstr">
      <vt:lpstr>Arial</vt:lpstr>
      <vt:lpstr>Arial Narrow</vt:lpstr>
      <vt:lpstr>Arial Unicode MS</vt:lpstr>
      <vt:lpstr>Calibri</vt:lpstr>
      <vt:lpstr>Calibri Light</vt:lpstr>
      <vt:lpstr>Open Sans</vt:lpstr>
      <vt:lpstr>Oswald SemiBold</vt:lpstr>
      <vt:lpstr>Roboto Light</vt:lpstr>
      <vt:lpstr>Office Theme</vt:lpstr>
      <vt:lpstr>1_Office Theme</vt:lpstr>
      <vt:lpstr>think-cell Slide</vt:lpstr>
      <vt:lpstr>Core Data Services (CDS)</vt:lpstr>
      <vt:lpstr>AGENDA</vt:lpstr>
      <vt:lpstr>CONTEXT</vt:lpstr>
      <vt:lpstr>What is CDS?</vt:lpstr>
      <vt:lpstr>ABAP Dictionary Views vs ABAP CDS Views</vt:lpstr>
      <vt:lpstr>BENEFITS</vt:lpstr>
      <vt:lpstr>PROJECT ARCHITECTURE</vt:lpstr>
      <vt:lpstr>NEXT STEPS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 Partners</dc:creator>
  <cp:lastModifiedBy>Yeruva, Joseph</cp:lastModifiedBy>
  <cp:revision>207</cp:revision>
  <dcterms:created xsi:type="dcterms:W3CDTF">2015-12-05T19:18:14Z</dcterms:created>
  <dcterms:modified xsi:type="dcterms:W3CDTF">2021-01-11T21:43:45Z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19e0c5e9-5c1b-4c86-805d-896e416cefb3</vt:lpwstr>
  </property>
  <property fmtid="{D5CDD505-2E9C-101B-9397-08002B2CF9AE}" pid="3" name="TitusCorpClassification">
    <vt:lpwstr>Not Applicable</vt:lpwstr>
  </property>
</Properties>
</file>