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xmlns=""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1" d="100"/>
          <a:sy n="91" d="100"/>
        </p:scale>
        <p:origin x="-102" y="-4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a:t>
            </a:r>
            <a:r>
              <a:rPr lang="en-US" sz="2400" b="1" dirty="0" err="1" smtClean="0">
                <a:latin typeface="Calibri"/>
                <a:ea typeface="Calibri"/>
                <a:cs typeface="Calibri"/>
                <a:sym typeface="Calibri"/>
              </a:rPr>
              <a:t>NAME:Aishwarya.K</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smtClean="0">
                <a:latin typeface="Calibri"/>
                <a:ea typeface="Calibri"/>
                <a:cs typeface="Calibri"/>
                <a:sym typeface="Calibri"/>
              </a:rPr>
              <a:t>2426J0819</a:t>
            </a:r>
            <a:r>
              <a:rPr lang="en-US" sz="2400" b="1" dirty="0" smtClean="0">
                <a:ea typeface="Calibri"/>
                <a:cs typeface="Calibri"/>
                <a:sym typeface="Calibri"/>
              </a:rPr>
              <a:t>&amp; EDC524B579CEC4BA19747361BF5FC78A</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t>
            </a:r>
            <a:r>
              <a:rPr lang="en-US" sz="2400" b="1">
                <a:latin typeface="Calibri"/>
                <a:ea typeface="Calibri"/>
                <a:cs typeface="Calibri"/>
                <a:sym typeface="Calibri"/>
              </a:rPr>
              <a:t>AND </a:t>
            </a:r>
            <a:r>
              <a:rPr lang="en-US" sz="2400" b="1" smtClean="0">
                <a:latin typeface="Calibri"/>
                <a:ea typeface="Calibri"/>
                <a:cs typeface="Calibri"/>
                <a:sym typeface="Calibri"/>
              </a:rPr>
              <a:t>SCIENCE </a:t>
            </a:r>
            <a:r>
              <a:rPr lang="en-US" sz="2400" b="1" dirty="0">
                <a:latin typeface="Calibri"/>
                <a:ea typeface="Calibri"/>
                <a:cs typeface="Calibri"/>
                <a:sym typeface="Calibri"/>
              </a:rPr>
              <a:t>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705</Words>
  <Application>Microsoft Office PowerPoint</Application>
  <PresentationFormat>Custom</PresentationFormat>
  <Paragraphs>111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VET IAS</cp:lastModifiedBy>
  <cp:revision>5</cp:revision>
  <dcterms:modified xsi:type="dcterms:W3CDTF">2025-09-15T08:49:03Z</dcterms:modified>
</cp:coreProperties>
</file>