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6" r:id="rId8"/>
    <p:sldId id="265"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0E8AA6DE-B194-49BA-B219-B17E1DF4C78A}"/>
    <pc:docChg chg="undo redo custSel addSld delSld modSld sldOrd">
      <pc:chgData name="aishwarya kadam" userId="551757d2b3c60c60" providerId="LiveId" clId="{0E8AA6DE-B194-49BA-B219-B17E1DF4C78A}" dt="2023-08-23T12:08:03.281" v="1153" actId="14100"/>
      <pc:docMkLst>
        <pc:docMk/>
      </pc:docMkLst>
      <pc:sldChg chg="modSp mod">
        <pc:chgData name="aishwarya kadam" userId="551757d2b3c60c60" providerId="LiveId" clId="{0E8AA6DE-B194-49BA-B219-B17E1DF4C78A}" dt="2023-08-14T12:01:04.470" v="90" actId="2711"/>
        <pc:sldMkLst>
          <pc:docMk/>
          <pc:sldMk cId="83219435" sldId="256"/>
        </pc:sldMkLst>
        <pc:spChg chg="mod">
          <ac:chgData name="aishwarya kadam" userId="551757d2b3c60c60" providerId="LiveId" clId="{0E8AA6DE-B194-49BA-B219-B17E1DF4C78A}" dt="2023-08-14T12:00:50.296" v="89" actId="2711"/>
          <ac:spMkLst>
            <pc:docMk/>
            <pc:sldMk cId="83219435" sldId="256"/>
            <ac:spMk id="2" creationId="{959AA744-58C8-4D91-B76D-C714F3A6834F}"/>
          </ac:spMkLst>
        </pc:spChg>
        <pc:spChg chg="mod">
          <ac:chgData name="aishwarya kadam" userId="551757d2b3c60c60" providerId="LiveId" clId="{0E8AA6DE-B194-49BA-B219-B17E1DF4C78A}" dt="2023-08-14T12:01:04.470" v="90" actId="2711"/>
          <ac:spMkLst>
            <pc:docMk/>
            <pc:sldMk cId="83219435" sldId="256"/>
            <ac:spMk id="3" creationId="{2F660F45-7D8D-6F73-4BF2-50ADC44AF121}"/>
          </ac:spMkLst>
        </pc:spChg>
      </pc:sldChg>
      <pc:sldChg chg="addSp delSp modSp new mod">
        <pc:chgData name="aishwarya kadam" userId="551757d2b3c60c60" providerId="LiveId" clId="{0E8AA6DE-B194-49BA-B219-B17E1DF4C78A}" dt="2023-08-14T12:21:52.348" v="623" actId="14100"/>
        <pc:sldMkLst>
          <pc:docMk/>
          <pc:sldMk cId="2496422179" sldId="257"/>
        </pc:sldMkLst>
        <pc:spChg chg="mod">
          <ac:chgData name="aishwarya kadam" userId="551757d2b3c60c60" providerId="LiveId" clId="{0E8AA6DE-B194-49BA-B219-B17E1DF4C78A}" dt="2023-08-14T12:21:52.348" v="623" actId="14100"/>
          <ac:spMkLst>
            <pc:docMk/>
            <pc:sldMk cId="2496422179" sldId="257"/>
            <ac:spMk id="2" creationId="{6E24D228-2B3F-F4F2-C85C-35728D5A041D}"/>
          </ac:spMkLst>
        </pc:spChg>
        <pc:spChg chg="del">
          <ac:chgData name="aishwarya kadam" userId="551757d2b3c60c60" providerId="LiveId" clId="{0E8AA6DE-B194-49BA-B219-B17E1DF4C78A}" dt="2023-08-14T12:01:49.276" v="92"/>
          <ac:spMkLst>
            <pc:docMk/>
            <pc:sldMk cId="2496422179" sldId="257"/>
            <ac:spMk id="3" creationId="{4B8D89F1-4830-4324-93F4-AC74763BE764}"/>
          </ac:spMkLst>
        </pc:spChg>
        <pc:spChg chg="add mod">
          <ac:chgData name="aishwarya kadam" userId="551757d2b3c60c60" providerId="LiveId" clId="{0E8AA6DE-B194-49BA-B219-B17E1DF4C78A}" dt="2023-08-14T12:06:52.943" v="186" actId="1076"/>
          <ac:spMkLst>
            <pc:docMk/>
            <pc:sldMk cId="2496422179" sldId="257"/>
            <ac:spMk id="4" creationId="{AFDFC488-5D2F-F36B-CD82-9FFFD54EFA6A}"/>
          </ac:spMkLst>
        </pc:spChg>
        <pc:spChg chg="add del mod">
          <ac:chgData name="aishwarya kadam" userId="551757d2b3c60c60" providerId="LiveId" clId="{0E8AA6DE-B194-49BA-B219-B17E1DF4C78A}" dt="2023-08-14T12:05:08.424" v="161"/>
          <ac:spMkLst>
            <pc:docMk/>
            <pc:sldMk cId="2496422179" sldId="257"/>
            <ac:spMk id="7" creationId="{499C68CB-AB8B-F4FA-98CE-703DBB8B64BE}"/>
          </ac:spMkLst>
        </pc:spChg>
        <pc:picChg chg="add mod">
          <ac:chgData name="aishwarya kadam" userId="551757d2b3c60c60" providerId="LiveId" clId="{0E8AA6DE-B194-49BA-B219-B17E1DF4C78A}" dt="2023-08-14T12:05:53.441" v="176" actId="14100"/>
          <ac:picMkLst>
            <pc:docMk/>
            <pc:sldMk cId="2496422179" sldId="257"/>
            <ac:picMk id="6" creationId="{369670B9-D261-308E-275F-81D780D7E07A}"/>
          </ac:picMkLst>
        </pc:picChg>
      </pc:sldChg>
      <pc:sldChg chg="addSp modSp new del mod">
        <pc:chgData name="aishwarya kadam" userId="551757d2b3c60c60" providerId="LiveId" clId="{0E8AA6DE-B194-49BA-B219-B17E1DF4C78A}" dt="2023-08-14T12:12:11.354" v="360" actId="47"/>
        <pc:sldMkLst>
          <pc:docMk/>
          <pc:sldMk cId="29942646" sldId="258"/>
        </pc:sldMkLst>
        <pc:spChg chg="add mod">
          <ac:chgData name="aishwarya kadam" userId="551757d2b3c60c60" providerId="LiveId" clId="{0E8AA6DE-B194-49BA-B219-B17E1DF4C78A}" dt="2023-08-14T12:11:49.537" v="354" actId="1076"/>
          <ac:spMkLst>
            <pc:docMk/>
            <pc:sldMk cId="29942646" sldId="258"/>
            <ac:spMk id="2" creationId="{1926D52E-0995-FDD2-A463-FB36E2B66B54}"/>
          </ac:spMkLst>
        </pc:spChg>
      </pc:sldChg>
      <pc:sldChg chg="addSp delSp modSp new mod">
        <pc:chgData name="aishwarya kadam" userId="551757d2b3c60c60" providerId="LiveId" clId="{0E8AA6DE-B194-49BA-B219-B17E1DF4C78A}" dt="2023-08-14T12:36:42.531" v="767" actId="14100"/>
        <pc:sldMkLst>
          <pc:docMk/>
          <pc:sldMk cId="1446553607" sldId="259"/>
        </pc:sldMkLst>
        <pc:spChg chg="del">
          <ac:chgData name="aishwarya kadam" userId="551757d2b3c60c60" providerId="LiveId" clId="{0E8AA6DE-B194-49BA-B219-B17E1DF4C78A}" dt="2023-08-14T12:12:05.104" v="356"/>
          <ac:spMkLst>
            <pc:docMk/>
            <pc:sldMk cId="1446553607" sldId="259"/>
            <ac:spMk id="2" creationId="{ABCBAEBF-228B-D132-7DE9-34E2A381A848}"/>
          </ac:spMkLst>
        </pc:spChg>
        <pc:spChg chg="del">
          <ac:chgData name="aishwarya kadam" userId="551757d2b3c60c60" providerId="LiveId" clId="{0E8AA6DE-B194-49BA-B219-B17E1DF4C78A}" dt="2023-08-14T12:12:22.687" v="362" actId="478"/>
          <ac:spMkLst>
            <pc:docMk/>
            <pc:sldMk cId="1446553607" sldId="259"/>
            <ac:spMk id="3" creationId="{12C5D44D-BE7A-0921-5C6A-05888CCD8904}"/>
          </ac:spMkLst>
        </pc:spChg>
        <pc:spChg chg="add mod">
          <ac:chgData name="aishwarya kadam" userId="551757d2b3c60c60" providerId="LiveId" clId="{0E8AA6DE-B194-49BA-B219-B17E1DF4C78A}" dt="2023-08-14T12:36:23.874" v="763" actId="1076"/>
          <ac:spMkLst>
            <pc:docMk/>
            <pc:sldMk cId="1446553607" sldId="259"/>
            <ac:spMk id="4" creationId="{224C85F1-B1B8-128F-20B8-75D3E59D123A}"/>
          </ac:spMkLst>
        </pc:spChg>
        <pc:spChg chg="add del mod">
          <ac:chgData name="aishwarya kadam" userId="551757d2b3c60c60" providerId="LiveId" clId="{0E8AA6DE-B194-49BA-B219-B17E1DF4C78A}" dt="2023-08-14T12:20:28.352" v="582" actId="767"/>
          <ac:spMkLst>
            <pc:docMk/>
            <pc:sldMk cId="1446553607" sldId="259"/>
            <ac:spMk id="5" creationId="{CC6B183B-D5BC-2333-AE04-AC41DCB615C4}"/>
          </ac:spMkLst>
        </pc:spChg>
        <pc:spChg chg="add mod">
          <ac:chgData name="aishwarya kadam" userId="551757d2b3c60c60" providerId="LiveId" clId="{0E8AA6DE-B194-49BA-B219-B17E1DF4C78A}" dt="2023-08-14T12:36:42.531" v="767" actId="14100"/>
          <ac:spMkLst>
            <pc:docMk/>
            <pc:sldMk cId="1446553607" sldId="259"/>
            <ac:spMk id="6" creationId="{ABAAF668-D42E-521F-7EB8-8D1E256969F3}"/>
          </ac:spMkLst>
        </pc:spChg>
        <pc:spChg chg="add mod">
          <ac:chgData name="aishwarya kadam" userId="551757d2b3c60c60" providerId="LiveId" clId="{0E8AA6DE-B194-49BA-B219-B17E1DF4C78A}" dt="2023-08-14T12:35:56.928" v="757" actId="1076"/>
          <ac:spMkLst>
            <pc:docMk/>
            <pc:sldMk cId="1446553607" sldId="259"/>
            <ac:spMk id="7" creationId="{91CA0765-EA97-7E10-0776-24F765B0D6C0}"/>
          </ac:spMkLst>
        </pc:spChg>
        <pc:spChg chg="add mod">
          <ac:chgData name="aishwarya kadam" userId="551757d2b3c60c60" providerId="LiveId" clId="{0E8AA6DE-B194-49BA-B219-B17E1DF4C78A}" dt="2023-08-14T12:36:01.104" v="758" actId="1076"/>
          <ac:spMkLst>
            <pc:docMk/>
            <pc:sldMk cId="1446553607" sldId="259"/>
            <ac:spMk id="8" creationId="{C200EC38-8CFB-8A92-58DF-33D4EAE5AA26}"/>
          </ac:spMkLst>
        </pc:spChg>
        <pc:spChg chg="add mod">
          <ac:chgData name="aishwarya kadam" userId="551757d2b3c60c60" providerId="LiveId" clId="{0E8AA6DE-B194-49BA-B219-B17E1DF4C78A}" dt="2023-08-14T12:36:07.740" v="760" actId="1076"/>
          <ac:spMkLst>
            <pc:docMk/>
            <pc:sldMk cId="1446553607" sldId="259"/>
            <ac:spMk id="9" creationId="{944CE52A-D963-E0F6-74A5-97DED9935706}"/>
          </ac:spMkLst>
        </pc:spChg>
      </pc:sldChg>
      <pc:sldChg chg="addSp delSp modSp new mod">
        <pc:chgData name="aishwarya kadam" userId="551757d2b3c60c60" providerId="LiveId" clId="{0E8AA6DE-B194-49BA-B219-B17E1DF4C78A}" dt="2023-08-14T12:39:45.563" v="822" actId="1076"/>
        <pc:sldMkLst>
          <pc:docMk/>
          <pc:sldMk cId="2257862387" sldId="260"/>
        </pc:sldMkLst>
        <pc:spChg chg="mod">
          <ac:chgData name="aishwarya kadam" userId="551757d2b3c60c60" providerId="LiveId" clId="{0E8AA6DE-B194-49BA-B219-B17E1DF4C78A}" dt="2023-08-14T12:39:45.563" v="822" actId="1076"/>
          <ac:spMkLst>
            <pc:docMk/>
            <pc:sldMk cId="2257862387" sldId="260"/>
            <ac:spMk id="2" creationId="{2E9EE236-7C85-E2CE-EBAE-7FDA49CDFCD5}"/>
          </ac:spMkLst>
        </pc:spChg>
        <pc:spChg chg="del">
          <ac:chgData name="aishwarya kadam" userId="551757d2b3c60c60" providerId="LiveId" clId="{0E8AA6DE-B194-49BA-B219-B17E1DF4C78A}" dt="2023-08-14T12:23:03.004" v="628" actId="478"/>
          <ac:spMkLst>
            <pc:docMk/>
            <pc:sldMk cId="2257862387" sldId="260"/>
            <ac:spMk id="3" creationId="{114BEF60-1AFB-AA19-83D6-7A705E22E299}"/>
          </ac:spMkLst>
        </pc:spChg>
        <pc:spChg chg="add mod">
          <ac:chgData name="aishwarya kadam" userId="551757d2b3c60c60" providerId="LiveId" clId="{0E8AA6DE-B194-49BA-B219-B17E1DF4C78A}" dt="2023-08-14T12:38:48.884" v="802" actId="12"/>
          <ac:spMkLst>
            <pc:docMk/>
            <pc:sldMk cId="2257862387" sldId="260"/>
            <ac:spMk id="5" creationId="{5904E458-2F50-11C4-1D64-841C934E19B8}"/>
          </ac:spMkLst>
        </pc:spChg>
        <pc:spChg chg="add mod">
          <ac:chgData name="aishwarya kadam" userId="551757d2b3c60c60" providerId="LiveId" clId="{0E8AA6DE-B194-49BA-B219-B17E1DF4C78A}" dt="2023-08-14T12:38:53.524" v="804" actId="12"/>
          <ac:spMkLst>
            <pc:docMk/>
            <pc:sldMk cId="2257862387" sldId="260"/>
            <ac:spMk id="7" creationId="{34DBF6CF-7AFE-2353-63D9-36DCA4C7F139}"/>
          </ac:spMkLst>
        </pc:spChg>
        <pc:spChg chg="add mod">
          <ac:chgData name="aishwarya kadam" userId="551757d2b3c60c60" providerId="LiveId" clId="{0E8AA6DE-B194-49BA-B219-B17E1DF4C78A}" dt="2023-08-14T12:38:57.714" v="806" actId="12"/>
          <ac:spMkLst>
            <pc:docMk/>
            <pc:sldMk cId="2257862387" sldId="260"/>
            <ac:spMk id="9" creationId="{659B0BB3-6BCD-8382-2055-A611F6441931}"/>
          </ac:spMkLst>
        </pc:spChg>
        <pc:spChg chg="add mod">
          <ac:chgData name="aishwarya kadam" userId="551757d2b3c60c60" providerId="LiveId" clId="{0E8AA6DE-B194-49BA-B219-B17E1DF4C78A}" dt="2023-08-14T12:39:01.954" v="808" actId="12"/>
          <ac:spMkLst>
            <pc:docMk/>
            <pc:sldMk cId="2257862387" sldId="260"/>
            <ac:spMk id="11" creationId="{1FBCB14D-6E9B-65E5-C633-1CA6BDC55CBC}"/>
          </ac:spMkLst>
        </pc:spChg>
        <pc:spChg chg="add mod">
          <ac:chgData name="aishwarya kadam" userId="551757d2b3c60c60" providerId="LiveId" clId="{0E8AA6DE-B194-49BA-B219-B17E1DF4C78A}" dt="2023-08-14T12:39:06.034" v="810" actId="12"/>
          <ac:spMkLst>
            <pc:docMk/>
            <pc:sldMk cId="2257862387" sldId="260"/>
            <ac:spMk id="13" creationId="{D91A8842-1F9C-C56A-5FB8-9952E6611FFB}"/>
          </ac:spMkLst>
        </pc:spChg>
        <pc:spChg chg="add mod">
          <ac:chgData name="aishwarya kadam" userId="551757d2b3c60c60" providerId="LiveId" clId="{0E8AA6DE-B194-49BA-B219-B17E1DF4C78A}" dt="2023-08-14T12:39:10.064" v="812" actId="12"/>
          <ac:spMkLst>
            <pc:docMk/>
            <pc:sldMk cId="2257862387" sldId="260"/>
            <ac:spMk id="15" creationId="{59C5FC22-323B-6645-1BE6-7D6A31D9CBD3}"/>
          </ac:spMkLst>
        </pc:spChg>
        <pc:spChg chg="add mod">
          <ac:chgData name="aishwarya kadam" userId="551757d2b3c60c60" providerId="LiveId" clId="{0E8AA6DE-B194-49BA-B219-B17E1DF4C78A}" dt="2023-08-14T12:37:36.638" v="785" actId="20577"/>
          <ac:spMkLst>
            <pc:docMk/>
            <pc:sldMk cId="2257862387" sldId="260"/>
            <ac:spMk id="16" creationId="{94D98E16-B79C-FDEF-A551-FCDE1C6B9481}"/>
          </ac:spMkLst>
        </pc:spChg>
        <pc:spChg chg="add del mod">
          <ac:chgData name="aishwarya kadam" userId="551757d2b3c60c60" providerId="LiveId" clId="{0E8AA6DE-B194-49BA-B219-B17E1DF4C78A}" dt="2023-08-14T12:37:46.684" v="786" actId="478"/>
          <ac:spMkLst>
            <pc:docMk/>
            <pc:sldMk cId="2257862387" sldId="260"/>
            <ac:spMk id="17" creationId="{8549DE93-0204-7F71-C98D-481F26D3982D}"/>
          </ac:spMkLst>
        </pc:spChg>
      </pc:sldChg>
      <pc:sldChg chg="addSp modSp new mod">
        <pc:chgData name="aishwarya kadam" userId="551757d2b3c60c60" providerId="LiveId" clId="{0E8AA6DE-B194-49BA-B219-B17E1DF4C78A}" dt="2023-08-14T12:46:16.720" v="903" actId="1076"/>
        <pc:sldMkLst>
          <pc:docMk/>
          <pc:sldMk cId="2886956223" sldId="261"/>
        </pc:sldMkLst>
        <pc:spChg chg="mod">
          <ac:chgData name="aishwarya kadam" userId="551757d2b3c60c60" providerId="LiveId" clId="{0E8AA6DE-B194-49BA-B219-B17E1DF4C78A}" dt="2023-08-14T12:46:16.720" v="903" actId="1076"/>
          <ac:spMkLst>
            <pc:docMk/>
            <pc:sldMk cId="2886956223" sldId="261"/>
            <ac:spMk id="2" creationId="{DB9F23D8-C717-88F6-F9C4-6ACC80C03CA5}"/>
          </ac:spMkLst>
        </pc:spChg>
        <pc:spChg chg="mod">
          <ac:chgData name="aishwarya kadam" userId="551757d2b3c60c60" providerId="LiveId" clId="{0E8AA6DE-B194-49BA-B219-B17E1DF4C78A}" dt="2023-08-14T12:46:12.097" v="902" actId="1076"/>
          <ac:spMkLst>
            <pc:docMk/>
            <pc:sldMk cId="2886956223" sldId="261"/>
            <ac:spMk id="3" creationId="{C95F145B-67B4-9CCB-2218-9566EAEEAF6F}"/>
          </ac:spMkLst>
        </pc:spChg>
        <pc:spChg chg="add mod">
          <ac:chgData name="aishwarya kadam" userId="551757d2b3c60c60" providerId="LiveId" clId="{0E8AA6DE-B194-49BA-B219-B17E1DF4C78A}" dt="2023-08-14T12:44:56.315" v="894" actId="1076"/>
          <ac:spMkLst>
            <pc:docMk/>
            <pc:sldMk cId="2886956223" sldId="261"/>
            <ac:spMk id="4" creationId="{F1CFDE02-514B-5266-4BDD-31F4CE1F157D}"/>
          </ac:spMkLst>
        </pc:spChg>
      </pc:sldChg>
      <pc:sldChg chg="addSp delSp modSp new mod">
        <pc:chgData name="aishwarya kadam" userId="551757d2b3c60c60" providerId="LiveId" clId="{0E8AA6DE-B194-49BA-B219-B17E1DF4C78A}" dt="2023-08-23T12:03:17.854" v="1105" actId="1076"/>
        <pc:sldMkLst>
          <pc:docMk/>
          <pc:sldMk cId="2322408334" sldId="262"/>
        </pc:sldMkLst>
        <pc:spChg chg="add mod">
          <ac:chgData name="aishwarya kadam" userId="551757d2b3c60c60" providerId="LiveId" clId="{0E8AA6DE-B194-49BA-B219-B17E1DF4C78A}" dt="2023-08-23T12:03:17.854" v="1105" actId="1076"/>
          <ac:spMkLst>
            <pc:docMk/>
            <pc:sldMk cId="2322408334" sldId="262"/>
            <ac:spMk id="2" creationId="{32F1ED6E-D4FA-4F0E-A792-AD0065F4442B}"/>
          </ac:spMkLst>
        </pc:spChg>
        <pc:spChg chg="del">
          <ac:chgData name="aishwarya kadam" userId="551757d2b3c60c60" providerId="LiveId" clId="{0E8AA6DE-B194-49BA-B219-B17E1DF4C78A}" dt="2023-08-14T12:46:25.581" v="905" actId="478"/>
          <ac:spMkLst>
            <pc:docMk/>
            <pc:sldMk cId="2322408334" sldId="262"/>
            <ac:spMk id="2" creationId="{879FAB84-DB02-292B-BEE0-B815B0A94648}"/>
          </ac:spMkLst>
        </pc:spChg>
        <pc:spChg chg="del">
          <ac:chgData name="aishwarya kadam" userId="551757d2b3c60c60" providerId="LiveId" clId="{0E8AA6DE-B194-49BA-B219-B17E1DF4C78A}" dt="2023-08-14T12:46:28.934" v="906" actId="478"/>
          <ac:spMkLst>
            <pc:docMk/>
            <pc:sldMk cId="2322408334" sldId="262"/>
            <ac:spMk id="3" creationId="{95A834AA-4562-E111-BCE7-E39D7FBC8A46}"/>
          </ac:spMkLst>
        </pc:spChg>
        <pc:spChg chg="add del mod">
          <ac:chgData name="aishwarya kadam" userId="551757d2b3c60c60" providerId="LiveId" clId="{0E8AA6DE-B194-49BA-B219-B17E1DF4C78A}" dt="2023-08-23T12:02:14.777" v="1067" actId="478"/>
          <ac:spMkLst>
            <pc:docMk/>
            <pc:sldMk cId="2322408334" sldId="262"/>
            <ac:spMk id="4" creationId="{5DBD91DE-72DC-1F27-6F0B-D5B8854ACDC1}"/>
          </ac:spMkLst>
        </pc:spChg>
        <pc:spChg chg="add del mod">
          <ac:chgData name="aishwarya kadam" userId="551757d2b3c60c60" providerId="LiveId" clId="{0E8AA6DE-B194-49BA-B219-B17E1DF4C78A}" dt="2023-08-14T12:48:13.376" v="914" actId="767"/>
          <ac:spMkLst>
            <pc:docMk/>
            <pc:sldMk cId="2322408334" sldId="262"/>
            <ac:spMk id="5" creationId="{86940C5E-8C70-2A31-9FD5-102DC5C32751}"/>
          </ac:spMkLst>
        </pc:spChg>
        <pc:spChg chg="add mod">
          <ac:chgData name="aishwarya kadam" userId="551757d2b3c60c60" providerId="LiveId" clId="{0E8AA6DE-B194-49BA-B219-B17E1DF4C78A}" dt="2023-08-23T12:02:28.341" v="1069" actId="1076"/>
          <ac:spMkLst>
            <pc:docMk/>
            <pc:sldMk cId="2322408334" sldId="262"/>
            <ac:spMk id="7" creationId="{686FE747-9829-ADDD-FD02-CDCA727FD108}"/>
          </ac:spMkLst>
        </pc:spChg>
        <pc:spChg chg="add mod">
          <ac:chgData name="aishwarya kadam" userId="551757d2b3c60c60" providerId="LiveId" clId="{0E8AA6DE-B194-49BA-B219-B17E1DF4C78A}" dt="2023-08-14T12:51:43.027" v="947" actId="1076"/>
          <ac:spMkLst>
            <pc:docMk/>
            <pc:sldMk cId="2322408334" sldId="262"/>
            <ac:spMk id="8" creationId="{52F7B00E-139B-24F2-F4EC-DC5BA29A56BE}"/>
          </ac:spMkLst>
        </pc:spChg>
      </pc:sldChg>
      <pc:sldChg chg="addSp modSp new mod">
        <pc:chgData name="aishwarya kadam" userId="551757d2b3c60c60" providerId="LiveId" clId="{0E8AA6DE-B194-49BA-B219-B17E1DF4C78A}" dt="2023-08-23T12:07:44.862" v="1150" actId="1076"/>
        <pc:sldMkLst>
          <pc:docMk/>
          <pc:sldMk cId="1801513826" sldId="263"/>
        </pc:sldMkLst>
        <pc:spChg chg="mod">
          <ac:chgData name="aishwarya kadam" userId="551757d2b3c60c60" providerId="LiveId" clId="{0E8AA6DE-B194-49BA-B219-B17E1DF4C78A}" dt="2023-08-14T12:55:24.990" v="985" actId="255"/>
          <ac:spMkLst>
            <pc:docMk/>
            <pc:sldMk cId="1801513826" sldId="263"/>
            <ac:spMk id="2" creationId="{4908B9FE-FD94-CFAA-E4D1-6DECC36EB621}"/>
          </ac:spMkLst>
        </pc:spChg>
        <pc:spChg chg="add mod">
          <ac:chgData name="aishwarya kadam" userId="551757d2b3c60c60" providerId="LiveId" clId="{0E8AA6DE-B194-49BA-B219-B17E1DF4C78A}" dt="2023-08-23T12:07:44.862" v="1150" actId="1076"/>
          <ac:spMkLst>
            <pc:docMk/>
            <pc:sldMk cId="1801513826" sldId="263"/>
            <ac:spMk id="3" creationId="{B7E29E8F-3358-175A-0BB1-03A0DD1ABF75}"/>
          </ac:spMkLst>
        </pc:spChg>
        <pc:spChg chg="add mod">
          <ac:chgData name="aishwarya kadam" userId="551757d2b3c60c60" providerId="LiveId" clId="{0E8AA6DE-B194-49BA-B219-B17E1DF4C78A}" dt="2023-08-23T12:07:40.724" v="1149" actId="1076"/>
          <ac:spMkLst>
            <pc:docMk/>
            <pc:sldMk cId="1801513826" sldId="263"/>
            <ac:spMk id="4" creationId="{EC1B8D46-2D5A-2D4D-9D75-0EDD1A64C804}"/>
          </ac:spMkLst>
        </pc:spChg>
      </pc:sldChg>
      <pc:sldChg chg="modSp new mod">
        <pc:chgData name="aishwarya kadam" userId="551757d2b3c60c60" providerId="LiveId" clId="{0E8AA6DE-B194-49BA-B219-B17E1DF4C78A}" dt="2023-08-14T12:58:38.881" v="1028" actId="1076"/>
        <pc:sldMkLst>
          <pc:docMk/>
          <pc:sldMk cId="525360665" sldId="264"/>
        </pc:sldMkLst>
        <pc:spChg chg="mod">
          <ac:chgData name="aishwarya kadam" userId="551757d2b3c60c60" providerId="LiveId" clId="{0E8AA6DE-B194-49BA-B219-B17E1DF4C78A}" dt="2023-08-14T12:57:47.990" v="1024" actId="1076"/>
          <ac:spMkLst>
            <pc:docMk/>
            <pc:sldMk cId="525360665" sldId="264"/>
            <ac:spMk id="2" creationId="{D5BDDF54-8A3F-C76A-1543-ACCE6D2ED595}"/>
          </ac:spMkLst>
        </pc:spChg>
        <pc:spChg chg="mod">
          <ac:chgData name="aishwarya kadam" userId="551757d2b3c60c60" providerId="LiveId" clId="{0E8AA6DE-B194-49BA-B219-B17E1DF4C78A}" dt="2023-08-14T12:58:38.881" v="1028" actId="1076"/>
          <ac:spMkLst>
            <pc:docMk/>
            <pc:sldMk cId="525360665" sldId="264"/>
            <ac:spMk id="3" creationId="{9C9B20ED-828D-837B-7C59-DA4DFEA82089}"/>
          </ac:spMkLst>
        </pc:spChg>
      </pc:sldChg>
      <pc:sldChg chg="modSp add mod">
        <pc:chgData name="aishwarya kadam" userId="551757d2b3c60c60" providerId="LiveId" clId="{0E8AA6DE-B194-49BA-B219-B17E1DF4C78A}" dt="2023-08-23T12:05:23.116" v="1125"/>
        <pc:sldMkLst>
          <pc:docMk/>
          <pc:sldMk cId="3667185823" sldId="265"/>
        </pc:sldMkLst>
        <pc:spChg chg="mod">
          <ac:chgData name="aishwarya kadam" userId="551757d2b3c60c60" providerId="LiveId" clId="{0E8AA6DE-B194-49BA-B219-B17E1DF4C78A}" dt="2023-08-23T12:05:23.116" v="1125"/>
          <ac:spMkLst>
            <pc:docMk/>
            <pc:sldMk cId="3667185823" sldId="265"/>
            <ac:spMk id="7" creationId="{686FE747-9829-ADDD-FD02-CDCA727FD108}"/>
          </ac:spMkLst>
        </pc:spChg>
      </pc:sldChg>
      <pc:sldChg chg="new del">
        <pc:chgData name="aishwarya kadam" userId="551757d2b3c60c60" providerId="LiveId" clId="{0E8AA6DE-B194-49BA-B219-B17E1DF4C78A}" dt="2023-08-23T12:04:25.512" v="1114" actId="680"/>
        <pc:sldMkLst>
          <pc:docMk/>
          <pc:sldMk cId="2165529983" sldId="266"/>
        </pc:sldMkLst>
      </pc:sldChg>
      <pc:sldChg chg="delSp modSp add mod ord">
        <pc:chgData name="aishwarya kadam" userId="551757d2b3c60c60" providerId="LiveId" clId="{0E8AA6DE-B194-49BA-B219-B17E1DF4C78A}" dt="2023-08-23T12:04:53.795" v="1119"/>
        <pc:sldMkLst>
          <pc:docMk/>
          <pc:sldMk cId="3788554657" sldId="266"/>
        </pc:sldMkLst>
        <pc:spChg chg="del">
          <ac:chgData name="aishwarya kadam" userId="551757d2b3c60c60" providerId="LiveId" clId="{0E8AA6DE-B194-49BA-B219-B17E1DF4C78A}" dt="2023-08-23T12:04:33.644" v="1116" actId="478"/>
          <ac:spMkLst>
            <pc:docMk/>
            <pc:sldMk cId="3788554657" sldId="266"/>
            <ac:spMk id="4" creationId="{5DBD91DE-72DC-1F27-6F0B-D5B8854ACDC1}"/>
          </ac:spMkLst>
        </pc:spChg>
        <pc:spChg chg="mod">
          <ac:chgData name="aishwarya kadam" userId="551757d2b3c60c60" providerId="LiveId" clId="{0E8AA6DE-B194-49BA-B219-B17E1DF4C78A}" dt="2023-08-23T12:04:37.876" v="1117" actId="1076"/>
          <ac:spMkLst>
            <pc:docMk/>
            <pc:sldMk cId="3788554657" sldId="266"/>
            <ac:spMk id="7" creationId="{686FE747-9829-ADDD-FD02-CDCA727FD108}"/>
          </ac:spMkLst>
        </pc:spChg>
      </pc:sldChg>
      <pc:sldChg chg="addSp delSp modSp new mod">
        <pc:chgData name="aishwarya kadam" userId="551757d2b3c60c60" providerId="LiveId" clId="{0E8AA6DE-B194-49BA-B219-B17E1DF4C78A}" dt="2023-08-23T12:08:03.281" v="1153" actId="14100"/>
        <pc:sldMkLst>
          <pc:docMk/>
          <pc:sldMk cId="836232686" sldId="267"/>
        </pc:sldMkLst>
        <pc:spChg chg="mod">
          <ac:chgData name="aishwarya kadam" userId="551757d2b3c60c60" providerId="LiveId" clId="{0E8AA6DE-B194-49BA-B219-B17E1DF4C78A}" dt="2023-08-23T12:08:03.281" v="1153" actId="14100"/>
          <ac:spMkLst>
            <pc:docMk/>
            <pc:sldMk cId="836232686" sldId="267"/>
            <ac:spMk id="2" creationId="{7D071770-6581-BBAE-19EB-01C846110A23}"/>
          </ac:spMkLst>
        </pc:spChg>
        <pc:spChg chg="del">
          <ac:chgData name="aishwarya kadam" userId="551757d2b3c60c60" providerId="LiveId" clId="{0E8AA6DE-B194-49BA-B219-B17E1DF4C78A}" dt="2023-08-23T12:06:03.467" v="1132" actId="478"/>
          <ac:spMkLst>
            <pc:docMk/>
            <pc:sldMk cId="836232686" sldId="267"/>
            <ac:spMk id="3" creationId="{2751EA18-7AA7-A7AF-0CC5-56553D519DB4}"/>
          </ac:spMkLst>
        </pc:spChg>
        <pc:spChg chg="add mod">
          <ac:chgData name="aishwarya kadam" userId="551757d2b3c60c60" providerId="LiveId" clId="{0E8AA6DE-B194-49BA-B219-B17E1DF4C78A}" dt="2023-08-23T12:07:00.508" v="1140" actId="1076"/>
          <ac:spMkLst>
            <pc:docMk/>
            <pc:sldMk cId="836232686" sldId="267"/>
            <ac:spMk id="4" creationId="{C554617A-8645-F414-F570-3CDED0549E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B74D43-4E29-44EE-8F83-5E111BE398BA}"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282046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74D43-4E29-44EE-8F83-5E111BE398BA}"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1972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B74D43-4E29-44EE-8F83-5E111BE398BA}"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310396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74D43-4E29-44EE-8F83-5E111BE398BA}"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41995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74D43-4E29-44EE-8F83-5E111BE398BA}"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364101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B74D43-4E29-44EE-8F83-5E111BE398BA}" type="datetimeFigureOut">
              <a:rPr lang="en-IN" smtClean="0"/>
              <a:t>23-08-2023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267482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B74D43-4E29-44EE-8F83-5E111BE398BA}" type="datetimeFigureOut">
              <a:rPr lang="en-IN" smtClean="0"/>
              <a:t>23-08-2023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105544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B74D43-4E29-44EE-8F83-5E111BE398BA}" type="datetimeFigureOut">
              <a:rPr lang="en-IN" smtClean="0"/>
              <a:t>23-08-2023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48844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B74D43-4E29-44EE-8F83-5E111BE398BA}"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4538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B74D43-4E29-44EE-8F83-5E111BE398BA}" type="datetimeFigureOut">
              <a:rPr lang="en-IN" smtClean="0"/>
              <a:t>23-08-2023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224692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B74D43-4E29-44EE-8F83-5E111BE398BA}" type="datetimeFigureOut">
              <a:rPr lang="en-IN" smtClean="0"/>
              <a:t>23-08-2023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BFC1F8E8-994B-4D96-8EE7-C27BD678AA2F}" type="slidenum">
              <a:rPr lang="en-IN" smtClean="0"/>
              <a:t>‹#›</a:t>
            </a:fld>
            <a:endParaRPr lang="en-IN"/>
          </a:p>
        </p:txBody>
      </p:sp>
    </p:spTree>
    <p:extLst>
      <p:ext uri="{BB962C8B-B14F-4D97-AF65-F5344CB8AC3E}">
        <p14:creationId xmlns:p14="http://schemas.microsoft.com/office/powerpoint/2010/main" val="2495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B74D43-4E29-44EE-8F83-5E111BE398BA}" type="datetimeFigureOut">
              <a:rPr lang="en-IN" smtClean="0"/>
              <a:t>23-08-2023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FC1F8E8-994B-4D96-8EE7-C27BD678AA2F}" type="slidenum">
              <a:rPr lang="en-IN" smtClean="0"/>
              <a:t>‹#›</a:t>
            </a:fld>
            <a:endParaRPr lang="en-IN"/>
          </a:p>
        </p:txBody>
      </p:sp>
    </p:spTree>
    <p:extLst>
      <p:ext uri="{BB962C8B-B14F-4D97-AF65-F5344CB8AC3E}">
        <p14:creationId xmlns:p14="http://schemas.microsoft.com/office/powerpoint/2010/main" val="515946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Audiobook" TargetMode="External"/><Relationship Id="rId1" Type="http://schemas.openxmlformats.org/officeDocument/2006/relationships/slideLayout" Target="../slideLayouts/slideLayout2.xml"/><Relationship Id="rId4" Type="http://schemas.openxmlformats.org/officeDocument/2006/relationships/hyperlink" Target="https://foto.wuestenigel.com/nft-on-the-mobile-phone-screen-calculator-usd-dollar-bills-bitcoin-and-ethereum-crypto-coins-on-the-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A744-58C8-4D91-B76D-C714F3A6834F}"/>
              </a:ext>
            </a:extLst>
          </p:cNvPr>
          <p:cNvSpPr>
            <a:spLocks noGrp="1"/>
          </p:cNvSpPr>
          <p:nvPr>
            <p:ph type="ctrTitle"/>
          </p:nvPr>
        </p:nvSpPr>
        <p:spPr>
          <a:xfrm>
            <a:off x="789410" y="1990530"/>
            <a:ext cx="7936409" cy="2387600"/>
          </a:xfrm>
        </p:spPr>
        <p:txBody>
          <a:bodyPr>
            <a:normAutofit/>
          </a:bodyPr>
          <a:lstStyle/>
          <a:p>
            <a:r>
              <a:rPr lang="en-US" sz="5400" b="1" i="0" dirty="0">
                <a:effectLst/>
                <a:latin typeface="Bell MT" panose="02020503060305020303" pitchFamily="18" charset="0"/>
              </a:rPr>
              <a:t>Convert  The PDF  To Audiobook With Python</a:t>
            </a:r>
            <a:br>
              <a:rPr lang="en-US" sz="5400" b="1" i="0" dirty="0">
                <a:effectLst/>
                <a:latin typeface="Bell MT" panose="02020503060305020303" pitchFamily="18" charset="0"/>
              </a:rPr>
            </a:br>
            <a:endParaRPr lang="en-IN" sz="5400" dirty="0">
              <a:latin typeface="Bell MT" panose="02020503060305020303" pitchFamily="18" charset="0"/>
            </a:endParaRPr>
          </a:p>
        </p:txBody>
      </p:sp>
      <p:sp>
        <p:nvSpPr>
          <p:cNvPr id="3" name="Subtitle 2">
            <a:extLst>
              <a:ext uri="{FF2B5EF4-FFF2-40B4-BE49-F238E27FC236}">
                <a16:creationId xmlns:a16="http://schemas.microsoft.com/office/drawing/2014/main" id="{2F660F45-7D8D-6F73-4BF2-50ADC44AF121}"/>
              </a:ext>
            </a:extLst>
          </p:cNvPr>
          <p:cNvSpPr>
            <a:spLocks noGrp="1"/>
          </p:cNvSpPr>
          <p:nvPr>
            <p:ph type="subTitle" idx="1"/>
          </p:nvPr>
        </p:nvSpPr>
        <p:spPr>
          <a:xfrm>
            <a:off x="866932" y="4378130"/>
            <a:ext cx="7315200" cy="914400"/>
          </a:xfrm>
        </p:spPr>
        <p:txBody>
          <a:bodyPr>
            <a:normAutofit/>
          </a:bodyPr>
          <a:lstStyle/>
          <a:p>
            <a:r>
              <a:rPr lang="en-IN" sz="2400" dirty="0">
                <a:solidFill>
                  <a:schemeClr val="bg1"/>
                </a:solidFill>
                <a:latin typeface="Bell MT" panose="02020503060305020303" pitchFamily="18" charset="0"/>
              </a:rPr>
              <a:t>By Aishwarya Kadam</a:t>
            </a:r>
          </a:p>
        </p:txBody>
      </p:sp>
    </p:spTree>
    <p:extLst>
      <p:ext uri="{BB962C8B-B14F-4D97-AF65-F5344CB8AC3E}">
        <p14:creationId xmlns:p14="http://schemas.microsoft.com/office/powerpoint/2010/main" val="8321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B9FE-FD94-CFAA-E4D1-6DECC36EB621}"/>
              </a:ext>
            </a:extLst>
          </p:cNvPr>
          <p:cNvSpPr>
            <a:spLocks noGrp="1"/>
          </p:cNvSpPr>
          <p:nvPr>
            <p:ph type="title"/>
          </p:nvPr>
        </p:nvSpPr>
        <p:spPr>
          <a:xfrm>
            <a:off x="519954" y="2934251"/>
            <a:ext cx="2465294" cy="658037"/>
          </a:xfrm>
        </p:spPr>
        <p:txBody>
          <a:bodyPr>
            <a:noAutofit/>
          </a:bodyPr>
          <a:lstStyle/>
          <a:p>
            <a:r>
              <a:rPr lang="en-IN" sz="8000" dirty="0">
                <a:latin typeface="Bell MT" panose="02020503060305020303" pitchFamily="18" charset="0"/>
              </a:rPr>
              <a:t>code:</a:t>
            </a:r>
          </a:p>
        </p:txBody>
      </p:sp>
      <p:sp>
        <p:nvSpPr>
          <p:cNvPr id="3" name="TextBox 2">
            <a:extLst>
              <a:ext uri="{FF2B5EF4-FFF2-40B4-BE49-F238E27FC236}">
                <a16:creationId xmlns:a16="http://schemas.microsoft.com/office/drawing/2014/main" id="{B7E29E8F-3358-175A-0BB1-03A0DD1ABF75}"/>
              </a:ext>
            </a:extLst>
          </p:cNvPr>
          <p:cNvSpPr txBox="1"/>
          <p:nvPr/>
        </p:nvSpPr>
        <p:spPr>
          <a:xfrm>
            <a:off x="4294094" y="2424954"/>
            <a:ext cx="7153836" cy="3970318"/>
          </a:xfrm>
          <a:prstGeom prst="rect">
            <a:avLst/>
          </a:prstGeom>
          <a:noFill/>
        </p:spPr>
        <p:txBody>
          <a:bodyPr wrap="square" rtlCol="0">
            <a:spAutoFit/>
          </a:bodyPr>
          <a:lstStyle/>
          <a:p>
            <a:r>
              <a:rPr lang="en-US" sz="2800" dirty="0">
                <a:latin typeface="Bell MT" panose="02020503060305020303" pitchFamily="18" charset="0"/>
              </a:rPr>
              <a:t># Save the audio to an MP3 file</a:t>
            </a:r>
          </a:p>
          <a:p>
            <a:r>
              <a:rPr lang="en-US" sz="2800" dirty="0" err="1">
                <a:latin typeface="Bell MT" panose="02020503060305020303" pitchFamily="18" charset="0"/>
              </a:rPr>
              <a:t>audio_file</a:t>
            </a:r>
            <a:r>
              <a:rPr lang="en-US" sz="2800" dirty="0">
                <a:latin typeface="Bell MT" panose="02020503060305020303" pitchFamily="18" charset="0"/>
              </a:rPr>
              <a:t> = 'audio1.mp3'</a:t>
            </a:r>
          </a:p>
          <a:p>
            <a:r>
              <a:rPr lang="en-US" sz="2800" dirty="0" err="1">
                <a:latin typeface="Bell MT" panose="02020503060305020303" pitchFamily="18" charset="0"/>
              </a:rPr>
              <a:t>speaker.save</a:t>
            </a:r>
            <a:r>
              <a:rPr lang="en-US" sz="2800" dirty="0">
                <a:latin typeface="Bell MT" panose="02020503060305020303" pitchFamily="18" charset="0"/>
              </a:rPr>
              <a:t>(</a:t>
            </a:r>
            <a:r>
              <a:rPr lang="en-US" sz="2800" dirty="0" err="1">
                <a:latin typeface="Bell MT" panose="02020503060305020303" pitchFamily="18" charset="0"/>
              </a:rPr>
              <a:t>audio_file</a:t>
            </a:r>
            <a:r>
              <a:rPr lang="en-US" sz="2800" dirty="0">
                <a:latin typeface="Bell MT" panose="02020503060305020303" pitchFamily="18" charset="0"/>
              </a:rPr>
              <a:t>)</a:t>
            </a:r>
          </a:p>
          <a:p>
            <a:endParaRPr lang="en-US" sz="2800" dirty="0">
              <a:latin typeface="Bell MT" panose="02020503060305020303" pitchFamily="18" charset="0"/>
            </a:endParaRPr>
          </a:p>
          <a:p>
            <a:r>
              <a:rPr lang="en-US" sz="2800" dirty="0">
                <a:latin typeface="Bell MT" panose="02020503060305020303" pitchFamily="18" charset="0"/>
              </a:rPr>
              <a:t># Play the audio</a:t>
            </a:r>
          </a:p>
          <a:p>
            <a:r>
              <a:rPr lang="en-US" sz="2800" dirty="0" err="1">
                <a:latin typeface="Bell MT" panose="02020503060305020303" pitchFamily="18" charset="0"/>
              </a:rPr>
              <a:t>os.system</a:t>
            </a:r>
            <a:r>
              <a:rPr lang="en-US" sz="2800" dirty="0">
                <a:latin typeface="Bell MT" panose="02020503060305020303" pitchFamily="18" charset="0"/>
              </a:rPr>
              <a:t>(</a:t>
            </a:r>
            <a:r>
              <a:rPr lang="en-US" sz="2800" dirty="0" err="1">
                <a:latin typeface="Bell MT" panose="02020503060305020303" pitchFamily="18" charset="0"/>
              </a:rPr>
              <a:t>f"start</a:t>
            </a:r>
            <a:r>
              <a:rPr lang="en-US" sz="2800" dirty="0">
                <a:latin typeface="Bell MT" panose="02020503060305020303" pitchFamily="18" charset="0"/>
              </a:rPr>
              <a:t> {</a:t>
            </a:r>
            <a:r>
              <a:rPr lang="en-US" sz="2800" dirty="0" err="1">
                <a:latin typeface="Bell MT" panose="02020503060305020303" pitchFamily="18" charset="0"/>
              </a:rPr>
              <a:t>audio_file</a:t>
            </a:r>
            <a:r>
              <a:rPr lang="en-US" sz="2800" dirty="0">
                <a:latin typeface="Bell MT" panose="02020503060305020303" pitchFamily="18" charset="0"/>
              </a:rPr>
              <a:t>}")  </a:t>
            </a:r>
          </a:p>
          <a:p>
            <a:r>
              <a:rPr lang="en-US" sz="2800" dirty="0">
                <a:latin typeface="Bell MT" panose="02020503060305020303" pitchFamily="18" charset="0"/>
              </a:rPr>
              <a:t># This command works on Windows, adjust for other OS</a:t>
            </a:r>
          </a:p>
          <a:p>
            <a:endParaRPr lang="en-IN" sz="2800" dirty="0">
              <a:latin typeface="Bell MT" panose="02020503060305020303" pitchFamily="18" charset="0"/>
            </a:endParaRPr>
          </a:p>
        </p:txBody>
      </p:sp>
      <p:sp>
        <p:nvSpPr>
          <p:cNvPr id="4" name="TextBox 3">
            <a:extLst>
              <a:ext uri="{FF2B5EF4-FFF2-40B4-BE49-F238E27FC236}">
                <a16:creationId xmlns:a16="http://schemas.microsoft.com/office/drawing/2014/main" id="{EC1B8D46-2D5A-2D4D-9D75-0EDD1A64C804}"/>
              </a:ext>
            </a:extLst>
          </p:cNvPr>
          <p:cNvSpPr txBox="1"/>
          <p:nvPr/>
        </p:nvSpPr>
        <p:spPr>
          <a:xfrm>
            <a:off x="4294094" y="1046946"/>
            <a:ext cx="5450542" cy="954107"/>
          </a:xfrm>
          <a:prstGeom prst="rect">
            <a:avLst/>
          </a:prstGeom>
          <a:noFill/>
        </p:spPr>
        <p:txBody>
          <a:bodyPr wrap="square" rtlCol="0">
            <a:spAutoFit/>
          </a:bodyPr>
          <a:lstStyle/>
          <a:p>
            <a:r>
              <a:rPr lang="en-US" sz="2800" dirty="0">
                <a:latin typeface="Bell MT" panose="02020503060305020303" pitchFamily="18" charset="0"/>
              </a:rPr>
              <a:t>T</a:t>
            </a:r>
            <a:r>
              <a:rPr lang="en-US" sz="2800" b="0" i="0" dirty="0">
                <a:effectLst/>
                <a:latin typeface="Bell MT" panose="02020503060305020303" pitchFamily="18" charset="0"/>
              </a:rPr>
              <a:t>he next step is to save the audio as mp3 file :</a:t>
            </a:r>
            <a:endParaRPr lang="en-IN" sz="2800" dirty="0">
              <a:latin typeface="Bell MT" panose="02020503060305020303" pitchFamily="18" charset="0"/>
            </a:endParaRPr>
          </a:p>
        </p:txBody>
      </p:sp>
    </p:spTree>
    <p:extLst>
      <p:ext uri="{BB962C8B-B14F-4D97-AF65-F5344CB8AC3E}">
        <p14:creationId xmlns:p14="http://schemas.microsoft.com/office/powerpoint/2010/main" val="180151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DF54-8A3F-C76A-1543-ACCE6D2ED595}"/>
              </a:ext>
            </a:extLst>
          </p:cNvPr>
          <p:cNvSpPr>
            <a:spLocks noGrp="1"/>
          </p:cNvSpPr>
          <p:nvPr>
            <p:ph type="ctrTitle"/>
          </p:nvPr>
        </p:nvSpPr>
        <p:spPr>
          <a:xfrm>
            <a:off x="1240177" y="2412237"/>
            <a:ext cx="5725399" cy="1541570"/>
          </a:xfrm>
        </p:spPr>
        <p:txBody>
          <a:bodyPr>
            <a:normAutofit/>
          </a:bodyPr>
          <a:lstStyle/>
          <a:p>
            <a:r>
              <a:rPr lang="en-IN" sz="8000" dirty="0"/>
              <a:t>Thank You !</a:t>
            </a:r>
          </a:p>
        </p:txBody>
      </p:sp>
      <p:sp>
        <p:nvSpPr>
          <p:cNvPr id="3" name="Subtitle 2">
            <a:extLst>
              <a:ext uri="{FF2B5EF4-FFF2-40B4-BE49-F238E27FC236}">
                <a16:creationId xmlns:a16="http://schemas.microsoft.com/office/drawing/2014/main" id="{9C9B20ED-828D-837B-7C59-DA4DFEA82089}"/>
              </a:ext>
            </a:extLst>
          </p:cNvPr>
          <p:cNvSpPr>
            <a:spLocks noGrp="1"/>
          </p:cNvSpPr>
          <p:nvPr>
            <p:ph type="subTitle" idx="1"/>
          </p:nvPr>
        </p:nvSpPr>
        <p:spPr>
          <a:xfrm>
            <a:off x="791941" y="4338552"/>
            <a:ext cx="8220814" cy="914400"/>
          </a:xfrm>
        </p:spPr>
        <p:txBody>
          <a:bodyPr>
            <a:normAutofit/>
          </a:bodyPr>
          <a:lstStyle/>
          <a:p>
            <a:r>
              <a:rPr lang="en-IN" dirty="0"/>
              <a:t>Reference: https://thecleverprogrammer.com/2020/10/22/create-an-audiobook-with-python/</a:t>
            </a:r>
          </a:p>
        </p:txBody>
      </p:sp>
    </p:spTree>
    <p:extLst>
      <p:ext uri="{BB962C8B-B14F-4D97-AF65-F5344CB8AC3E}">
        <p14:creationId xmlns:p14="http://schemas.microsoft.com/office/powerpoint/2010/main" val="52536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D228-2B3F-F4F2-C85C-35728D5A041D}"/>
              </a:ext>
            </a:extLst>
          </p:cNvPr>
          <p:cNvSpPr>
            <a:spLocks noGrp="1"/>
          </p:cNvSpPr>
          <p:nvPr>
            <p:ph type="title"/>
          </p:nvPr>
        </p:nvSpPr>
        <p:spPr>
          <a:xfrm>
            <a:off x="107576" y="1165674"/>
            <a:ext cx="3218330" cy="4601183"/>
          </a:xfrm>
        </p:spPr>
        <p:txBody>
          <a:bodyPr>
            <a:normAutofit/>
          </a:bodyPr>
          <a:lstStyle/>
          <a:p>
            <a:r>
              <a:rPr lang="en-IN" sz="5400" dirty="0">
                <a:latin typeface="Bell MT" panose="02020503060305020303" pitchFamily="18" charset="0"/>
              </a:rPr>
              <a:t>Audiobook</a:t>
            </a:r>
          </a:p>
        </p:txBody>
      </p:sp>
      <p:sp>
        <p:nvSpPr>
          <p:cNvPr id="4" name="Rectangle 1">
            <a:extLst>
              <a:ext uri="{FF2B5EF4-FFF2-40B4-BE49-F238E27FC236}">
                <a16:creationId xmlns:a16="http://schemas.microsoft.com/office/drawing/2014/main" id="{AFDFC488-5D2F-F36B-CD82-9FFFD54EFA6A}"/>
              </a:ext>
            </a:extLst>
          </p:cNvPr>
          <p:cNvSpPr>
            <a:spLocks noGrp="1" noChangeArrowheads="1"/>
          </p:cNvSpPr>
          <p:nvPr>
            <p:ph idx="1"/>
          </p:nvPr>
        </p:nvSpPr>
        <p:spPr bwMode="auto">
          <a:xfrm>
            <a:off x="3402106" y="1311830"/>
            <a:ext cx="410135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ell MT" panose="02020503060305020303" pitchFamily="18" charset="0"/>
                <a:cs typeface="Arial" panose="020B0604020202020204" pitchFamily="34" charset="0"/>
              </a:rPr>
              <a:t>An </a:t>
            </a:r>
            <a:r>
              <a:rPr kumimoji="0" lang="en-US" altLang="en-US" sz="2400" b="0" i="0" u="none" strike="noStrike" cap="none" normalizeH="0" baseline="0" dirty="0">
                <a:ln>
                  <a:noFill/>
                </a:ln>
                <a:solidFill>
                  <a:schemeClr val="tx1"/>
                </a:solidFill>
                <a:effectLst/>
                <a:latin typeface="Bell MT" panose="02020503060305020303" pitchFamily="18" charset="0"/>
                <a:cs typeface="Arial" panose="020B0604020202020204" pitchFamily="34" charset="0"/>
                <a:hlinkClick r:id="rId2"/>
              </a:rPr>
              <a:t>audiobook</a:t>
            </a:r>
            <a:r>
              <a:rPr kumimoji="0" lang="en-US" altLang="en-US" sz="2400" b="0" i="0" u="none" strike="noStrike" cap="none" normalizeH="0" baseline="0" dirty="0">
                <a:ln>
                  <a:noFill/>
                </a:ln>
                <a:solidFill>
                  <a:schemeClr val="tx1"/>
                </a:solidFill>
                <a:effectLst/>
                <a:latin typeface="Bell MT" panose="02020503060305020303" pitchFamily="18" charset="0"/>
                <a:cs typeface="Arial" panose="020B0604020202020204" pitchFamily="34" charset="0"/>
              </a:rPr>
              <a:t> is a recording or voiceover of a book or other work read aloud. You can listen to audiobooks on any smartphone, tablet, computer, home speaker system, or in-car entertainment system. In this article, I will walk you through how to create an audiobook with Python.</a:t>
            </a:r>
            <a:endParaRPr kumimoji="0" lang="en-US" altLang="en-US" sz="2400" b="0" i="0" u="none" strike="noStrike" cap="none" normalizeH="0" baseline="0" dirty="0">
              <a:ln>
                <a:noFill/>
              </a:ln>
              <a:solidFill>
                <a:schemeClr val="tx1"/>
              </a:solidFill>
              <a:effectLst/>
              <a:latin typeface="Bell MT" panose="020205030603050203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69670B9-D261-308E-275F-81D780D7E07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03458" y="1586752"/>
            <a:ext cx="4580965" cy="3759029"/>
          </a:xfrm>
          <a:prstGeom prst="rect">
            <a:avLst/>
          </a:prstGeom>
        </p:spPr>
      </p:pic>
    </p:spTree>
    <p:extLst>
      <p:ext uri="{BB962C8B-B14F-4D97-AF65-F5344CB8AC3E}">
        <p14:creationId xmlns:p14="http://schemas.microsoft.com/office/powerpoint/2010/main" val="249642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C85F1-B1B8-128F-20B8-75D3E59D123A}"/>
              </a:ext>
            </a:extLst>
          </p:cNvPr>
          <p:cNvSpPr txBox="1">
            <a:spLocks noGrp="1"/>
          </p:cNvSpPr>
          <p:nvPr>
            <p:ph type="title"/>
          </p:nvPr>
        </p:nvSpPr>
        <p:spPr>
          <a:xfrm>
            <a:off x="4889603" y="4035864"/>
            <a:ext cx="6661487" cy="68108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800" dirty="0">
                <a:solidFill>
                  <a:schemeClr val="tx1"/>
                </a:solidFill>
                <a:latin typeface="Bell MT" panose="02020503060305020303" pitchFamily="18" charset="0"/>
              </a:rPr>
              <a:t>Tool : Jupyter Notebook</a:t>
            </a:r>
          </a:p>
        </p:txBody>
      </p:sp>
      <p:sp>
        <p:nvSpPr>
          <p:cNvPr id="6" name="TextBox 5">
            <a:extLst>
              <a:ext uri="{FF2B5EF4-FFF2-40B4-BE49-F238E27FC236}">
                <a16:creationId xmlns:a16="http://schemas.microsoft.com/office/drawing/2014/main" id="{ABAAF668-D42E-521F-7EB8-8D1E256969F3}"/>
              </a:ext>
            </a:extLst>
          </p:cNvPr>
          <p:cNvSpPr txBox="1"/>
          <p:nvPr/>
        </p:nvSpPr>
        <p:spPr>
          <a:xfrm>
            <a:off x="95250" y="3013501"/>
            <a:ext cx="3511690" cy="830997"/>
          </a:xfrm>
          <a:prstGeom prst="rect">
            <a:avLst/>
          </a:prstGeom>
          <a:noFill/>
        </p:spPr>
        <p:txBody>
          <a:bodyPr wrap="square" rtlCol="0">
            <a:spAutoFit/>
          </a:bodyPr>
          <a:lstStyle/>
          <a:p>
            <a:r>
              <a:rPr lang="en-IN" sz="4800" dirty="0">
                <a:solidFill>
                  <a:schemeClr val="bg1"/>
                </a:solidFill>
                <a:latin typeface="Bell MT" panose="02020503060305020303" pitchFamily="18" charset="0"/>
              </a:rPr>
              <a:t>Introduction</a:t>
            </a:r>
          </a:p>
        </p:txBody>
      </p:sp>
      <p:sp>
        <p:nvSpPr>
          <p:cNvPr id="7" name="TextBox 6">
            <a:extLst>
              <a:ext uri="{FF2B5EF4-FFF2-40B4-BE49-F238E27FC236}">
                <a16:creationId xmlns:a16="http://schemas.microsoft.com/office/drawing/2014/main" id="{91CA0765-EA97-7E10-0776-24F765B0D6C0}"/>
              </a:ext>
            </a:extLst>
          </p:cNvPr>
          <p:cNvSpPr txBox="1"/>
          <p:nvPr/>
        </p:nvSpPr>
        <p:spPr>
          <a:xfrm>
            <a:off x="4894728" y="1991138"/>
            <a:ext cx="6946127" cy="523220"/>
          </a:xfrm>
          <a:prstGeom prst="rect">
            <a:avLst/>
          </a:prstGeom>
          <a:noFill/>
        </p:spPr>
        <p:txBody>
          <a:bodyPr wrap="square" rtlCol="0">
            <a:spAutoFit/>
          </a:bodyPr>
          <a:lstStyle/>
          <a:p>
            <a:pPr marL="457200" indent="-457200">
              <a:buFont typeface="Arial" panose="020B0604020202020204" pitchFamily="34" charset="0"/>
              <a:buChar char="•"/>
            </a:pPr>
            <a:r>
              <a:rPr lang="en-IN" sz="2800" b="0" i="0" dirty="0">
                <a:solidFill>
                  <a:schemeClr val="tx1"/>
                </a:solidFill>
                <a:effectLst/>
                <a:latin typeface="Bell MT" panose="02020503060305020303" pitchFamily="18" charset="0"/>
              </a:rPr>
              <a:t>Language : Python</a:t>
            </a:r>
            <a:endParaRPr lang="en-IN" sz="2800" dirty="0">
              <a:latin typeface="Bell MT" panose="02020503060305020303" pitchFamily="18" charset="0"/>
            </a:endParaRPr>
          </a:p>
        </p:txBody>
      </p:sp>
      <p:sp>
        <p:nvSpPr>
          <p:cNvPr id="8" name="TextBox 7">
            <a:extLst>
              <a:ext uri="{FF2B5EF4-FFF2-40B4-BE49-F238E27FC236}">
                <a16:creationId xmlns:a16="http://schemas.microsoft.com/office/drawing/2014/main" id="{C200EC38-8CFB-8A92-58DF-33D4EAE5AA26}"/>
              </a:ext>
            </a:extLst>
          </p:cNvPr>
          <p:cNvSpPr txBox="1"/>
          <p:nvPr/>
        </p:nvSpPr>
        <p:spPr>
          <a:xfrm>
            <a:off x="4894728" y="2751891"/>
            <a:ext cx="9321573"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tx1"/>
                </a:solidFill>
                <a:latin typeface="Bell MT" panose="02020503060305020303" pitchFamily="18" charset="0"/>
              </a:rPr>
              <a:t>Libraries : </a:t>
            </a:r>
            <a:r>
              <a:rPr lang="en-IN" sz="2800" b="0" i="0" dirty="0">
                <a:solidFill>
                  <a:schemeClr val="tx1"/>
                </a:solidFill>
                <a:effectLst/>
                <a:latin typeface="Bell MT" panose="02020503060305020303" pitchFamily="18" charset="0"/>
              </a:rPr>
              <a:t>pyttsx3 and PyPD</a:t>
            </a:r>
            <a:r>
              <a:rPr lang="en-IN" sz="2800" dirty="0">
                <a:solidFill>
                  <a:schemeClr val="tx1"/>
                </a:solidFill>
                <a:latin typeface="Bell MT" panose="02020503060305020303" pitchFamily="18" charset="0"/>
              </a:rPr>
              <a:t>F2</a:t>
            </a:r>
            <a:endParaRPr lang="en-IN" sz="2800" dirty="0">
              <a:latin typeface="Bell MT" panose="02020503060305020303" pitchFamily="18" charset="0"/>
            </a:endParaRPr>
          </a:p>
        </p:txBody>
      </p:sp>
      <p:sp>
        <p:nvSpPr>
          <p:cNvPr id="9" name="TextBox 8">
            <a:extLst>
              <a:ext uri="{FF2B5EF4-FFF2-40B4-BE49-F238E27FC236}">
                <a16:creationId xmlns:a16="http://schemas.microsoft.com/office/drawing/2014/main" id="{944CE52A-D963-E0F6-74A5-97DED9935706}"/>
              </a:ext>
            </a:extLst>
          </p:cNvPr>
          <p:cNvSpPr txBox="1"/>
          <p:nvPr/>
        </p:nvSpPr>
        <p:spPr>
          <a:xfrm>
            <a:off x="4889603" y="3512644"/>
            <a:ext cx="5378824"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tx1"/>
                </a:solidFill>
                <a:latin typeface="Bell MT" panose="02020503060305020303" pitchFamily="18" charset="0"/>
              </a:rPr>
              <a:t>Data is in :  PDF format</a:t>
            </a:r>
            <a:endParaRPr lang="en-IN" sz="2800" dirty="0">
              <a:latin typeface="Bell MT" panose="02020503060305020303" pitchFamily="18" charset="0"/>
            </a:endParaRPr>
          </a:p>
        </p:txBody>
      </p:sp>
    </p:spTree>
    <p:extLst>
      <p:ext uri="{BB962C8B-B14F-4D97-AF65-F5344CB8AC3E}">
        <p14:creationId xmlns:p14="http://schemas.microsoft.com/office/powerpoint/2010/main" val="14465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E236-7C85-E2CE-EBAE-7FDA49CDFCD5}"/>
              </a:ext>
            </a:extLst>
          </p:cNvPr>
          <p:cNvSpPr>
            <a:spLocks noGrp="1"/>
          </p:cNvSpPr>
          <p:nvPr>
            <p:ph type="title"/>
          </p:nvPr>
        </p:nvSpPr>
        <p:spPr>
          <a:xfrm>
            <a:off x="4109960" y="1520056"/>
            <a:ext cx="7315200" cy="923365"/>
          </a:xfrm>
        </p:spPr>
        <p:txBody>
          <a:bodyPr>
            <a:noAutofit/>
          </a:bodyPr>
          <a:lstStyle/>
          <a:p>
            <a:pPr marL="457200" indent="-457200">
              <a:buFont typeface="Arial" panose="020B0604020202020204" pitchFamily="34" charset="0"/>
              <a:buChar char="•"/>
            </a:pPr>
            <a:r>
              <a:rPr lang="en-IN" sz="2800" dirty="0">
                <a:solidFill>
                  <a:schemeClr val="tx1"/>
                </a:solidFill>
                <a:latin typeface="Bell MT" panose="02020503060305020303" pitchFamily="18" charset="0"/>
              </a:rPr>
              <a:t>E</a:t>
            </a:r>
            <a:r>
              <a:rPr lang="en-IN" sz="2800" b="0" i="0" dirty="0">
                <a:solidFill>
                  <a:schemeClr val="tx1"/>
                </a:solidFill>
                <a:effectLst/>
                <a:latin typeface="Bell MT" panose="02020503060305020303" pitchFamily="18" charset="0"/>
              </a:rPr>
              <a:t>xtract the information about the document, such as title, author, etc.</a:t>
            </a:r>
            <a:endParaRPr lang="en-IN" sz="2800" dirty="0">
              <a:solidFill>
                <a:schemeClr val="tx1"/>
              </a:solidFill>
              <a:latin typeface="Bell MT" panose="02020503060305020303" pitchFamily="18" charset="0"/>
            </a:endParaRPr>
          </a:p>
        </p:txBody>
      </p:sp>
      <p:sp>
        <p:nvSpPr>
          <p:cNvPr id="5" name="TextBox 4">
            <a:extLst>
              <a:ext uri="{FF2B5EF4-FFF2-40B4-BE49-F238E27FC236}">
                <a16:creationId xmlns:a16="http://schemas.microsoft.com/office/drawing/2014/main" id="{5904E458-2F50-11C4-1D64-841C934E19B8}"/>
              </a:ext>
            </a:extLst>
          </p:cNvPr>
          <p:cNvSpPr txBox="1"/>
          <p:nvPr/>
        </p:nvSpPr>
        <p:spPr>
          <a:xfrm>
            <a:off x="4109960" y="2399630"/>
            <a:ext cx="6100482" cy="523220"/>
          </a:xfrm>
          <a:prstGeom prst="rect">
            <a:avLst/>
          </a:prstGeom>
          <a:noFill/>
        </p:spPr>
        <p:txBody>
          <a:bodyPr wrap="square">
            <a:spAutoFit/>
          </a:bodyPr>
          <a:lstStyle/>
          <a:p>
            <a:pPr marL="457200" indent="-457200" algn="l">
              <a:buFont typeface="Arial" panose="020B0604020202020204" pitchFamily="34" charset="0"/>
              <a:buChar char="•"/>
            </a:pPr>
            <a:r>
              <a:rPr lang="en-IN" sz="2800" dirty="0">
                <a:latin typeface="Bell MT" panose="02020503060305020303" pitchFamily="18" charset="0"/>
              </a:rPr>
              <a:t>D</a:t>
            </a:r>
            <a:r>
              <a:rPr lang="en-IN" sz="2800" b="0" i="0" dirty="0">
                <a:effectLst/>
                <a:latin typeface="Bell MT" panose="02020503060305020303" pitchFamily="18" charset="0"/>
              </a:rPr>
              <a:t>ocument division by page</a:t>
            </a:r>
          </a:p>
        </p:txBody>
      </p:sp>
      <p:sp>
        <p:nvSpPr>
          <p:cNvPr id="7" name="TextBox 6">
            <a:extLst>
              <a:ext uri="{FF2B5EF4-FFF2-40B4-BE49-F238E27FC236}">
                <a16:creationId xmlns:a16="http://schemas.microsoft.com/office/drawing/2014/main" id="{34DBF6CF-7AFE-2353-63D9-36DCA4C7F139}"/>
              </a:ext>
            </a:extLst>
          </p:cNvPr>
          <p:cNvSpPr txBox="1"/>
          <p:nvPr/>
        </p:nvSpPr>
        <p:spPr>
          <a:xfrm>
            <a:off x="4109960" y="3062913"/>
            <a:ext cx="6100482" cy="523220"/>
          </a:xfrm>
          <a:prstGeom prst="rect">
            <a:avLst/>
          </a:prstGeom>
          <a:noFill/>
        </p:spPr>
        <p:txBody>
          <a:bodyPr wrap="square">
            <a:spAutoFit/>
          </a:bodyPr>
          <a:lstStyle/>
          <a:p>
            <a:pPr marL="457200" indent="-457200" algn="l">
              <a:buFont typeface="Arial" panose="020B0604020202020204" pitchFamily="34" charset="0"/>
              <a:buChar char="•"/>
            </a:pPr>
            <a:r>
              <a:rPr lang="en-IN" sz="2800" dirty="0">
                <a:latin typeface="Bell MT" panose="02020503060305020303" pitchFamily="18" charset="0"/>
              </a:rPr>
              <a:t>M</a:t>
            </a:r>
            <a:r>
              <a:rPr lang="en-IN" sz="2800" b="0" i="0" dirty="0">
                <a:effectLst/>
                <a:latin typeface="Bell MT" panose="02020503060305020303" pitchFamily="18" charset="0"/>
              </a:rPr>
              <a:t>erge documents per page</a:t>
            </a:r>
          </a:p>
        </p:txBody>
      </p:sp>
      <p:sp>
        <p:nvSpPr>
          <p:cNvPr id="9" name="TextBox 8">
            <a:extLst>
              <a:ext uri="{FF2B5EF4-FFF2-40B4-BE49-F238E27FC236}">
                <a16:creationId xmlns:a16="http://schemas.microsoft.com/office/drawing/2014/main" id="{659B0BB3-6BCD-8382-2055-A611F6441931}"/>
              </a:ext>
            </a:extLst>
          </p:cNvPr>
          <p:cNvSpPr txBox="1"/>
          <p:nvPr/>
        </p:nvSpPr>
        <p:spPr>
          <a:xfrm>
            <a:off x="4109960" y="3646850"/>
            <a:ext cx="6100482" cy="523220"/>
          </a:xfrm>
          <a:prstGeom prst="rect">
            <a:avLst/>
          </a:prstGeom>
          <a:noFill/>
        </p:spPr>
        <p:txBody>
          <a:bodyPr wrap="square">
            <a:spAutoFit/>
          </a:bodyPr>
          <a:lstStyle/>
          <a:p>
            <a:pPr marL="457200" indent="-457200" algn="l">
              <a:buFont typeface="Arial" panose="020B0604020202020204" pitchFamily="34" charset="0"/>
              <a:buChar char="•"/>
            </a:pPr>
            <a:r>
              <a:rPr lang="en-IN" sz="2800" dirty="0">
                <a:latin typeface="Bell MT" panose="02020503060305020303" pitchFamily="18" charset="0"/>
              </a:rPr>
              <a:t>C</a:t>
            </a:r>
            <a:r>
              <a:rPr lang="en-IN" sz="2800" b="0" i="0" dirty="0">
                <a:effectLst/>
                <a:latin typeface="Bell MT" panose="02020503060305020303" pitchFamily="18" charset="0"/>
              </a:rPr>
              <a:t>ropping pages</a:t>
            </a:r>
          </a:p>
        </p:txBody>
      </p:sp>
      <p:sp>
        <p:nvSpPr>
          <p:cNvPr id="11" name="TextBox 10">
            <a:extLst>
              <a:ext uri="{FF2B5EF4-FFF2-40B4-BE49-F238E27FC236}">
                <a16:creationId xmlns:a16="http://schemas.microsoft.com/office/drawing/2014/main" id="{1FBCB14D-6E9B-65E5-C633-1CA6BDC55CBC}"/>
              </a:ext>
            </a:extLst>
          </p:cNvPr>
          <p:cNvSpPr txBox="1"/>
          <p:nvPr/>
        </p:nvSpPr>
        <p:spPr>
          <a:xfrm>
            <a:off x="4109960" y="4230787"/>
            <a:ext cx="6100482" cy="523220"/>
          </a:xfrm>
          <a:prstGeom prst="rect">
            <a:avLst/>
          </a:prstGeom>
          <a:noFill/>
        </p:spPr>
        <p:txBody>
          <a:bodyPr wrap="square">
            <a:spAutoFit/>
          </a:bodyPr>
          <a:lstStyle/>
          <a:p>
            <a:pPr marL="457200" indent="-457200" algn="l">
              <a:buFont typeface="Arial" panose="020B0604020202020204" pitchFamily="34" charset="0"/>
              <a:buChar char="•"/>
            </a:pPr>
            <a:r>
              <a:rPr lang="en-IN" sz="2800" b="0" i="0" dirty="0">
                <a:effectLst/>
                <a:latin typeface="Bell MT" panose="02020503060305020303" pitchFamily="18" charset="0"/>
              </a:rPr>
              <a:t>merge multiple pages into one page</a:t>
            </a:r>
          </a:p>
        </p:txBody>
      </p:sp>
      <p:sp>
        <p:nvSpPr>
          <p:cNvPr id="13" name="TextBox 12">
            <a:extLst>
              <a:ext uri="{FF2B5EF4-FFF2-40B4-BE49-F238E27FC236}">
                <a16:creationId xmlns:a16="http://schemas.microsoft.com/office/drawing/2014/main" id="{D91A8842-1F9C-C56A-5FB8-9952E6611FFB}"/>
              </a:ext>
            </a:extLst>
          </p:cNvPr>
          <p:cNvSpPr txBox="1"/>
          <p:nvPr/>
        </p:nvSpPr>
        <p:spPr>
          <a:xfrm>
            <a:off x="4109960" y="4814724"/>
            <a:ext cx="6100482" cy="523220"/>
          </a:xfrm>
          <a:prstGeom prst="rect">
            <a:avLst/>
          </a:prstGeom>
          <a:noFill/>
        </p:spPr>
        <p:txBody>
          <a:bodyPr wrap="square">
            <a:spAutoFit/>
          </a:bodyPr>
          <a:lstStyle/>
          <a:p>
            <a:pPr marL="457200" indent="-457200" algn="l">
              <a:buFont typeface="Arial" panose="020B0604020202020204" pitchFamily="34" charset="0"/>
              <a:buChar char="•"/>
            </a:pPr>
            <a:r>
              <a:rPr lang="en-US" sz="2800" b="0" i="0" dirty="0">
                <a:effectLst/>
                <a:latin typeface="Bell MT" panose="02020503060305020303" pitchFamily="18" charset="0"/>
              </a:rPr>
              <a:t>encrypt and decrypt PDF files</a:t>
            </a:r>
          </a:p>
        </p:txBody>
      </p:sp>
      <p:sp>
        <p:nvSpPr>
          <p:cNvPr id="15" name="TextBox 14">
            <a:extLst>
              <a:ext uri="{FF2B5EF4-FFF2-40B4-BE49-F238E27FC236}">
                <a16:creationId xmlns:a16="http://schemas.microsoft.com/office/drawing/2014/main" id="{59C5FC22-323B-6645-1BE6-7D6A31D9CBD3}"/>
              </a:ext>
            </a:extLst>
          </p:cNvPr>
          <p:cNvSpPr txBox="1"/>
          <p:nvPr/>
        </p:nvSpPr>
        <p:spPr>
          <a:xfrm>
            <a:off x="4109960" y="5431724"/>
            <a:ext cx="6100482" cy="523220"/>
          </a:xfrm>
          <a:prstGeom prst="rect">
            <a:avLst/>
          </a:prstGeom>
          <a:noFill/>
        </p:spPr>
        <p:txBody>
          <a:bodyPr wrap="square">
            <a:spAutoFit/>
          </a:bodyPr>
          <a:lstStyle/>
          <a:p>
            <a:pPr marL="457200" indent="-457200" algn="l">
              <a:buFont typeface="Arial" panose="020B0604020202020204" pitchFamily="34" charset="0"/>
              <a:buChar char="•"/>
            </a:pPr>
            <a:r>
              <a:rPr lang="en-IN" sz="2800" b="0" i="0" dirty="0">
                <a:effectLst/>
                <a:latin typeface="Bell MT" panose="02020503060305020303" pitchFamily="18" charset="0"/>
              </a:rPr>
              <a:t>and more.</a:t>
            </a:r>
          </a:p>
        </p:txBody>
      </p:sp>
      <p:sp>
        <p:nvSpPr>
          <p:cNvPr id="16" name="TextBox 15">
            <a:extLst>
              <a:ext uri="{FF2B5EF4-FFF2-40B4-BE49-F238E27FC236}">
                <a16:creationId xmlns:a16="http://schemas.microsoft.com/office/drawing/2014/main" id="{94D98E16-B79C-FDEF-A551-FCDE1C6B9481}"/>
              </a:ext>
            </a:extLst>
          </p:cNvPr>
          <p:cNvSpPr txBox="1"/>
          <p:nvPr/>
        </p:nvSpPr>
        <p:spPr>
          <a:xfrm>
            <a:off x="0" y="1993956"/>
            <a:ext cx="3433481" cy="2554545"/>
          </a:xfrm>
          <a:prstGeom prst="rect">
            <a:avLst/>
          </a:prstGeom>
          <a:noFill/>
        </p:spPr>
        <p:txBody>
          <a:bodyPr wrap="square" rtlCol="0">
            <a:spAutoFit/>
          </a:bodyPr>
          <a:lstStyle/>
          <a:p>
            <a:r>
              <a:rPr lang="en-US" sz="4000" dirty="0">
                <a:solidFill>
                  <a:schemeClr val="bg1"/>
                </a:solidFill>
                <a:latin typeface="Bell MT" panose="02020503060305020303" pitchFamily="18" charset="0"/>
              </a:rPr>
              <a:t>P</a:t>
            </a:r>
            <a:r>
              <a:rPr lang="en-US" sz="4000" b="0" i="0" dirty="0">
                <a:solidFill>
                  <a:schemeClr val="bg1"/>
                </a:solidFill>
                <a:effectLst/>
                <a:latin typeface="Bell MT" panose="02020503060305020303" pitchFamily="18" charset="0"/>
              </a:rPr>
              <a:t>ython </a:t>
            </a:r>
            <a:r>
              <a:rPr lang="en-IN" sz="4000" b="0" i="0" dirty="0">
                <a:solidFill>
                  <a:schemeClr val="bg1"/>
                </a:solidFill>
                <a:effectLst/>
                <a:latin typeface="Bell MT" panose="02020503060305020303" pitchFamily="18" charset="0"/>
              </a:rPr>
              <a:t>libraries </a:t>
            </a:r>
            <a:r>
              <a:rPr lang="en-US" sz="4000" b="0" i="0" dirty="0">
                <a:solidFill>
                  <a:schemeClr val="bg1"/>
                </a:solidFill>
                <a:effectLst/>
                <a:latin typeface="Bell MT" panose="02020503060305020303" pitchFamily="18" charset="0"/>
              </a:rPr>
              <a:t>are capable </a:t>
            </a:r>
            <a:r>
              <a:rPr lang="en-US" sz="4000" dirty="0">
                <a:solidFill>
                  <a:schemeClr val="bg1"/>
                </a:solidFill>
                <a:latin typeface="Bell MT" panose="02020503060305020303" pitchFamily="18" charset="0"/>
              </a:rPr>
              <a:t>for the t</a:t>
            </a:r>
            <a:r>
              <a:rPr lang="en-US" sz="4000" b="0" i="0" dirty="0">
                <a:solidFill>
                  <a:schemeClr val="bg1"/>
                </a:solidFill>
                <a:effectLst/>
                <a:latin typeface="Bell MT" panose="02020503060305020303" pitchFamily="18" charset="0"/>
              </a:rPr>
              <a:t>asks :</a:t>
            </a:r>
            <a:endParaRPr lang="en-IN" sz="4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225786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3D8-C717-88F6-F9C4-6ACC80C03CA5}"/>
              </a:ext>
            </a:extLst>
          </p:cNvPr>
          <p:cNvSpPr>
            <a:spLocks noGrp="1"/>
          </p:cNvSpPr>
          <p:nvPr>
            <p:ph type="title"/>
          </p:nvPr>
        </p:nvSpPr>
        <p:spPr>
          <a:xfrm>
            <a:off x="3886200" y="1720056"/>
            <a:ext cx="7315200" cy="1625785"/>
          </a:xfrm>
        </p:spPr>
        <p:txBody>
          <a:bodyPr>
            <a:noAutofit/>
          </a:bodyPr>
          <a:lstStyle/>
          <a:p>
            <a:r>
              <a:rPr lang="en-IN" sz="2800" b="1" i="0" dirty="0">
                <a:solidFill>
                  <a:schemeClr val="tx1"/>
                </a:solidFill>
                <a:effectLst/>
                <a:latin typeface="Bell MT" panose="02020503060305020303" pitchFamily="18" charset="0"/>
              </a:rPr>
              <a:t>PyPDF2 :  </a:t>
            </a:r>
            <a:r>
              <a:rPr lang="en-IN" sz="2800" b="0" i="0" dirty="0">
                <a:solidFill>
                  <a:schemeClr val="tx1"/>
                </a:solidFill>
                <a:effectLst/>
                <a:latin typeface="Bell MT" panose="02020503060305020303" pitchFamily="18" charset="0"/>
              </a:rPr>
              <a:t>we will </a:t>
            </a:r>
            <a:r>
              <a:rPr lang="en-US" sz="2800" b="0" i="0" dirty="0">
                <a:solidFill>
                  <a:schemeClr val="tx1"/>
                </a:solidFill>
                <a:effectLst/>
                <a:latin typeface="Bell MT" panose="02020503060305020303" pitchFamily="18" charset="0"/>
              </a:rPr>
              <a:t>use this library to split the pdf file page by page, then read the text on each page, then send the text to the next step in the process to create an audiobook with Python.</a:t>
            </a:r>
            <a:endParaRPr lang="en-IN" sz="2800" dirty="0">
              <a:solidFill>
                <a:schemeClr val="tx1"/>
              </a:solidFill>
              <a:latin typeface="Bell MT" panose="02020503060305020303" pitchFamily="18" charset="0"/>
            </a:endParaRPr>
          </a:p>
        </p:txBody>
      </p:sp>
      <p:sp>
        <p:nvSpPr>
          <p:cNvPr id="3" name="Text Placeholder 2">
            <a:extLst>
              <a:ext uri="{FF2B5EF4-FFF2-40B4-BE49-F238E27FC236}">
                <a16:creationId xmlns:a16="http://schemas.microsoft.com/office/drawing/2014/main" id="{C95F145B-67B4-9CCB-2218-9566EAEEAF6F}"/>
              </a:ext>
            </a:extLst>
          </p:cNvPr>
          <p:cNvSpPr>
            <a:spLocks noGrp="1"/>
          </p:cNvSpPr>
          <p:nvPr>
            <p:ph type="body" idx="1"/>
          </p:nvPr>
        </p:nvSpPr>
        <p:spPr>
          <a:xfrm>
            <a:off x="3886200" y="3767420"/>
            <a:ext cx="7315200" cy="914400"/>
          </a:xfrm>
        </p:spPr>
        <p:txBody>
          <a:bodyPr>
            <a:noAutofit/>
          </a:bodyPr>
          <a:lstStyle/>
          <a:p>
            <a:r>
              <a:rPr lang="en-US" sz="2800" b="1" i="0" dirty="0">
                <a:solidFill>
                  <a:schemeClr val="tx1"/>
                </a:solidFill>
                <a:effectLst/>
                <a:latin typeface="Bell MT" panose="02020503060305020303" pitchFamily="18" charset="0"/>
              </a:rPr>
              <a:t>pyttsx3 :  </a:t>
            </a:r>
            <a:r>
              <a:rPr lang="en-US" sz="2800" b="0" i="0" dirty="0">
                <a:solidFill>
                  <a:schemeClr val="tx1"/>
                </a:solidFill>
                <a:effectLst/>
                <a:latin typeface="Bell MT" panose="02020503060305020303" pitchFamily="18" charset="0"/>
              </a:rPr>
              <a:t>this library is capable of converting text to speech offline. The text that we read from a pdf is then fed as an input to the text-to-speech engine</a:t>
            </a:r>
            <a:endParaRPr lang="en-IN" sz="2800" dirty="0">
              <a:solidFill>
                <a:schemeClr val="tx1"/>
              </a:solidFill>
              <a:latin typeface="Bell MT" panose="02020503060305020303" pitchFamily="18" charset="0"/>
            </a:endParaRPr>
          </a:p>
        </p:txBody>
      </p:sp>
      <p:sp>
        <p:nvSpPr>
          <p:cNvPr id="4" name="TextBox 3">
            <a:extLst>
              <a:ext uri="{FF2B5EF4-FFF2-40B4-BE49-F238E27FC236}">
                <a16:creationId xmlns:a16="http://schemas.microsoft.com/office/drawing/2014/main" id="{F1CFDE02-514B-5266-4BDD-31F4CE1F157D}"/>
              </a:ext>
            </a:extLst>
          </p:cNvPr>
          <p:cNvSpPr txBox="1"/>
          <p:nvPr/>
        </p:nvSpPr>
        <p:spPr>
          <a:xfrm>
            <a:off x="277091" y="2838010"/>
            <a:ext cx="3445164" cy="1015663"/>
          </a:xfrm>
          <a:prstGeom prst="rect">
            <a:avLst/>
          </a:prstGeom>
          <a:noFill/>
        </p:spPr>
        <p:txBody>
          <a:bodyPr wrap="square" rtlCol="0">
            <a:spAutoFit/>
          </a:bodyPr>
          <a:lstStyle/>
          <a:p>
            <a:r>
              <a:rPr lang="en-IN" sz="6000" dirty="0">
                <a:solidFill>
                  <a:schemeClr val="bg1"/>
                </a:solidFill>
                <a:latin typeface="Bell MT" panose="02020503060305020303" pitchFamily="18" charset="0"/>
              </a:rPr>
              <a:t>Libraries </a:t>
            </a:r>
          </a:p>
        </p:txBody>
      </p:sp>
    </p:spTree>
    <p:extLst>
      <p:ext uri="{BB962C8B-B14F-4D97-AF65-F5344CB8AC3E}">
        <p14:creationId xmlns:p14="http://schemas.microsoft.com/office/powerpoint/2010/main" val="288695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6FE747-9829-ADDD-FD02-CDCA727FD108}"/>
              </a:ext>
            </a:extLst>
          </p:cNvPr>
          <p:cNvSpPr txBox="1"/>
          <p:nvPr/>
        </p:nvSpPr>
        <p:spPr>
          <a:xfrm>
            <a:off x="4610101" y="2342997"/>
            <a:ext cx="6100482" cy="3785652"/>
          </a:xfrm>
          <a:prstGeom prst="rect">
            <a:avLst/>
          </a:prstGeom>
          <a:noFill/>
        </p:spPr>
        <p:txBody>
          <a:bodyPr wrap="square">
            <a:spAutoFit/>
          </a:bodyPr>
          <a:lstStyle/>
          <a:p>
            <a:r>
              <a:rPr lang="en-US" sz="2400" dirty="0">
                <a:latin typeface="Bell MT" panose="02020503060305020303" pitchFamily="18" charset="0"/>
              </a:rPr>
              <a:t>!pip install PyPDF2</a:t>
            </a:r>
          </a:p>
          <a:p>
            <a:r>
              <a:rPr lang="en-US" sz="2400" dirty="0">
                <a:latin typeface="Bell MT" panose="02020503060305020303" pitchFamily="18" charset="0"/>
              </a:rPr>
              <a:t># PyPDF2 allows manipulation of pdf in memory.</a:t>
            </a:r>
          </a:p>
          <a:p>
            <a:endParaRPr lang="en-US" sz="2400" dirty="0">
              <a:latin typeface="Bell MT" panose="02020503060305020303" pitchFamily="18" charset="0"/>
            </a:endParaRPr>
          </a:p>
          <a:p>
            <a:r>
              <a:rPr lang="en-US" sz="2400" dirty="0">
                <a:latin typeface="Bell MT" panose="02020503060305020303" pitchFamily="18" charset="0"/>
              </a:rPr>
              <a:t>!pip install pyttsx3</a:t>
            </a:r>
          </a:p>
          <a:p>
            <a:r>
              <a:rPr lang="en-US" sz="2400" dirty="0">
                <a:latin typeface="Bell MT" panose="02020503060305020303" pitchFamily="18" charset="0"/>
              </a:rPr>
              <a:t>#The pyttsx3 library is capable of converting text to speech offline</a:t>
            </a:r>
          </a:p>
          <a:p>
            <a:endParaRPr lang="en-US" sz="2400" dirty="0">
              <a:latin typeface="Bell MT" panose="02020503060305020303" pitchFamily="18" charset="0"/>
            </a:endParaRPr>
          </a:p>
          <a:p>
            <a:r>
              <a:rPr lang="en-IN" sz="2400" dirty="0">
                <a:latin typeface="Bell MT" panose="02020503060305020303" pitchFamily="18" charset="0"/>
              </a:rPr>
              <a:t>! pip install </a:t>
            </a:r>
            <a:r>
              <a:rPr lang="en-IN" sz="2400" dirty="0" err="1">
                <a:latin typeface="Bell MT" panose="02020503060305020303" pitchFamily="18" charset="0"/>
              </a:rPr>
              <a:t>gTTS</a:t>
            </a:r>
            <a:endParaRPr lang="en-IN" sz="2400" dirty="0">
              <a:latin typeface="Bell MT" panose="02020503060305020303" pitchFamily="18" charset="0"/>
            </a:endParaRPr>
          </a:p>
          <a:p>
            <a:endParaRPr lang="en-IN" sz="2400" dirty="0">
              <a:latin typeface="Bell MT" panose="02020503060305020303" pitchFamily="18" charset="0"/>
            </a:endParaRPr>
          </a:p>
        </p:txBody>
      </p:sp>
      <p:sp>
        <p:nvSpPr>
          <p:cNvPr id="8" name="TextBox 7">
            <a:extLst>
              <a:ext uri="{FF2B5EF4-FFF2-40B4-BE49-F238E27FC236}">
                <a16:creationId xmlns:a16="http://schemas.microsoft.com/office/drawing/2014/main" id="{52F7B00E-139B-24F2-F4EC-DC5BA29A56BE}"/>
              </a:ext>
            </a:extLst>
          </p:cNvPr>
          <p:cNvSpPr txBox="1"/>
          <p:nvPr/>
        </p:nvSpPr>
        <p:spPr>
          <a:xfrm>
            <a:off x="421341" y="2638363"/>
            <a:ext cx="2743200" cy="1323439"/>
          </a:xfrm>
          <a:prstGeom prst="rect">
            <a:avLst/>
          </a:prstGeom>
          <a:noFill/>
        </p:spPr>
        <p:txBody>
          <a:bodyPr wrap="square" rtlCol="0">
            <a:spAutoFit/>
          </a:bodyPr>
          <a:lstStyle/>
          <a:p>
            <a:r>
              <a:rPr lang="en-IN" sz="8000" dirty="0">
                <a:solidFill>
                  <a:schemeClr val="bg1"/>
                </a:solidFill>
                <a:latin typeface="Bell MT" panose="02020503060305020303" pitchFamily="18" charset="0"/>
              </a:rPr>
              <a:t>code :</a:t>
            </a:r>
          </a:p>
        </p:txBody>
      </p:sp>
      <p:sp>
        <p:nvSpPr>
          <p:cNvPr id="2" name="TextBox 1">
            <a:extLst>
              <a:ext uri="{FF2B5EF4-FFF2-40B4-BE49-F238E27FC236}">
                <a16:creationId xmlns:a16="http://schemas.microsoft.com/office/drawing/2014/main" id="{32F1ED6E-D4FA-4F0E-A792-AD0065F4442B}"/>
              </a:ext>
            </a:extLst>
          </p:cNvPr>
          <p:cNvSpPr txBox="1"/>
          <p:nvPr/>
        </p:nvSpPr>
        <p:spPr>
          <a:xfrm>
            <a:off x="4610101" y="1165412"/>
            <a:ext cx="6463553" cy="646331"/>
          </a:xfrm>
          <a:prstGeom prst="rect">
            <a:avLst/>
          </a:prstGeom>
          <a:noFill/>
        </p:spPr>
        <p:txBody>
          <a:bodyPr wrap="square" rtlCol="0">
            <a:spAutoFit/>
          </a:bodyPr>
          <a:lstStyle/>
          <a:p>
            <a:r>
              <a:rPr lang="en-IN" sz="3600" dirty="0">
                <a:latin typeface="Bell MT" panose="02020503060305020303" pitchFamily="18" charset="0"/>
              </a:rPr>
              <a:t>Libraries installations:</a:t>
            </a:r>
          </a:p>
        </p:txBody>
      </p:sp>
    </p:spTree>
    <p:extLst>
      <p:ext uri="{BB962C8B-B14F-4D97-AF65-F5344CB8AC3E}">
        <p14:creationId xmlns:p14="http://schemas.microsoft.com/office/powerpoint/2010/main" val="232240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6FE747-9829-ADDD-FD02-CDCA727FD108}"/>
              </a:ext>
            </a:extLst>
          </p:cNvPr>
          <p:cNvSpPr txBox="1"/>
          <p:nvPr/>
        </p:nvSpPr>
        <p:spPr>
          <a:xfrm>
            <a:off x="4726642" y="1356410"/>
            <a:ext cx="6100482" cy="4524315"/>
          </a:xfrm>
          <a:prstGeom prst="rect">
            <a:avLst/>
          </a:prstGeom>
          <a:noFill/>
        </p:spPr>
        <p:txBody>
          <a:bodyPr wrap="square">
            <a:spAutoFit/>
          </a:bodyPr>
          <a:lstStyle/>
          <a:p>
            <a:r>
              <a:rPr lang="en-IN" sz="2400" dirty="0">
                <a:latin typeface="Bell MT" panose="02020503060305020303" pitchFamily="18" charset="0"/>
              </a:rPr>
              <a:t>import PyPDF2</a:t>
            </a:r>
          </a:p>
          <a:p>
            <a:r>
              <a:rPr lang="en-IN" sz="2400" dirty="0">
                <a:latin typeface="Bell MT" panose="02020503060305020303" pitchFamily="18" charset="0"/>
              </a:rPr>
              <a:t>from </a:t>
            </a:r>
            <a:r>
              <a:rPr lang="en-IN" sz="2400" dirty="0" err="1">
                <a:latin typeface="Bell MT" panose="02020503060305020303" pitchFamily="18" charset="0"/>
              </a:rPr>
              <a:t>gtts</a:t>
            </a:r>
            <a:r>
              <a:rPr lang="en-IN" sz="2400" dirty="0">
                <a:latin typeface="Bell MT" panose="02020503060305020303" pitchFamily="18" charset="0"/>
              </a:rPr>
              <a:t> import </a:t>
            </a:r>
            <a:r>
              <a:rPr lang="en-IN" sz="2400" dirty="0" err="1">
                <a:latin typeface="Bell MT" panose="02020503060305020303" pitchFamily="18" charset="0"/>
              </a:rPr>
              <a:t>gTTS</a:t>
            </a:r>
            <a:endParaRPr lang="en-IN" sz="2400" dirty="0">
              <a:latin typeface="Bell MT" panose="02020503060305020303" pitchFamily="18" charset="0"/>
            </a:endParaRPr>
          </a:p>
          <a:p>
            <a:r>
              <a:rPr lang="en-IN" sz="2400" dirty="0">
                <a:latin typeface="Bell MT" panose="02020503060305020303" pitchFamily="18" charset="0"/>
              </a:rPr>
              <a:t>import </a:t>
            </a:r>
            <a:r>
              <a:rPr lang="en-IN" sz="2400" dirty="0" err="1">
                <a:latin typeface="Bell MT" panose="02020503060305020303" pitchFamily="18" charset="0"/>
              </a:rPr>
              <a:t>os</a:t>
            </a:r>
            <a:endParaRPr lang="en-IN" sz="2400" dirty="0">
              <a:latin typeface="Bell MT" panose="02020503060305020303" pitchFamily="18" charset="0"/>
            </a:endParaRPr>
          </a:p>
          <a:p>
            <a:endParaRPr lang="en-IN" sz="2400" dirty="0">
              <a:latin typeface="Bell MT" panose="02020503060305020303" pitchFamily="18" charset="0"/>
            </a:endParaRPr>
          </a:p>
          <a:p>
            <a:r>
              <a:rPr lang="en-IN" sz="2400" dirty="0">
                <a:latin typeface="Bell MT" panose="02020503060305020303" pitchFamily="18" charset="0"/>
              </a:rPr>
              <a:t># Open the PDF file in read-binary mode</a:t>
            </a:r>
          </a:p>
          <a:p>
            <a:r>
              <a:rPr lang="en-IN" sz="2400" dirty="0" err="1">
                <a:latin typeface="Bell MT" panose="02020503060305020303" pitchFamily="18" charset="0"/>
              </a:rPr>
              <a:t>pdf_file</a:t>
            </a:r>
            <a:r>
              <a:rPr lang="en-IN" sz="2400" dirty="0">
                <a:latin typeface="Bell MT" panose="02020503060305020303" pitchFamily="18" charset="0"/>
              </a:rPr>
              <a:t> = open('file1.pdf', '</a:t>
            </a:r>
            <a:r>
              <a:rPr lang="en-IN" sz="2400" dirty="0" err="1">
                <a:latin typeface="Bell MT" panose="02020503060305020303" pitchFamily="18" charset="0"/>
              </a:rPr>
              <a:t>rb</a:t>
            </a:r>
            <a:r>
              <a:rPr lang="en-IN" sz="2400" dirty="0">
                <a:latin typeface="Bell MT" panose="02020503060305020303" pitchFamily="18" charset="0"/>
              </a:rPr>
              <a:t>')</a:t>
            </a:r>
          </a:p>
          <a:p>
            <a:r>
              <a:rPr lang="en-IN" sz="2400" dirty="0" err="1">
                <a:latin typeface="Bell MT" panose="02020503060305020303" pitchFamily="18" charset="0"/>
              </a:rPr>
              <a:t>pdfReader</a:t>
            </a:r>
            <a:r>
              <a:rPr lang="en-IN" sz="2400" dirty="0">
                <a:latin typeface="Bell MT" panose="02020503060305020303" pitchFamily="18" charset="0"/>
              </a:rPr>
              <a:t> = PyPDF2.PdfReader(</a:t>
            </a:r>
            <a:r>
              <a:rPr lang="en-IN" sz="2400" dirty="0" err="1">
                <a:latin typeface="Bell MT" panose="02020503060305020303" pitchFamily="18" charset="0"/>
              </a:rPr>
              <a:t>pdf_file</a:t>
            </a:r>
            <a:r>
              <a:rPr lang="en-IN" sz="2400" dirty="0">
                <a:latin typeface="Bell MT" panose="02020503060305020303" pitchFamily="18" charset="0"/>
              </a:rPr>
              <a:t>)</a:t>
            </a:r>
          </a:p>
          <a:p>
            <a:endParaRPr lang="en-IN" sz="2400" dirty="0">
              <a:latin typeface="Bell MT" panose="02020503060305020303" pitchFamily="18" charset="0"/>
            </a:endParaRPr>
          </a:p>
          <a:p>
            <a:r>
              <a:rPr lang="en-US" sz="2400" dirty="0">
                <a:latin typeface="Bell MT" panose="02020503060305020303" pitchFamily="18" charset="0"/>
              </a:rPr>
              <a:t># Initialize text-to-speech engine</a:t>
            </a:r>
          </a:p>
          <a:p>
            <a:r>
              <a:rPr lang="en-US" sz="2400" dirty="0" err="1">
                <a:latin typeface="Bell MT" panose="02020503060305020303" pitchFamily="18" charset="0"/>
              </a:rPr>
              <a:t>speaker_text</a:t>
            </a:r>
            <a:r>
              <a:rPr lang="en-US" sz="2400" dirty="0">
                <a:latin typeface="Bell MT" panose="02020503060305020303" pitchFamily="18" charset="0"/>
              </a:rPr>
              <a:t> = ''  # Initialize an empty string to store the extracted text</a:t>
            </a:r>
          </a:p>
          <a:p>
            <a:endParaRPr lang="en-IN" sz="2400" dirty="0">
              <a:latin typeface="Bell MT" panose="02020503060305020303" pitchFamily="18" charset="0"/>
            </a:endParaRPr>
          </a:p>
        </p:txBody>
      </p:sp>
      <p:sp>
        <p:nvSpPr>
          <p:cNvPr id="8" name="TextBox 7">
            <a:extLst>
              <a:ext uri="{FF2B5EF4-FFF2-40B4-BE49-F238E27FC236}">
                <a16:creationId xmlns:a16="http://schemas.microsoft.com/office/drawing/2014/main" id="{52F7B00E-139B-24F2-F4EC-DC5BA29A56BE}"/>
              </a:ext>
            </a:extLst>
          </p:cNvPr>
          <p:cNvSpPr txBox="1"/>
          <p:nvPr/>
        </p:nvSpPr>
        <p:spPr>
          <a:xfrm>
            <a:off x="421341" y="2638363"/>
            <a:ext cx="2743200" cy="1323439"/>
          </a:xfrm>
          <a:prstGeom prst="rect">
            <a:avLst/>
          </a:prstGeom>
          <a:noFill/>
        </p:spPr>
        <p:txBody>
          <a:bodyPr wrap="square" rtlCol="0">
            <a:spAutoFit/>
          </a:bodyPr>
          <a:lstStyle/>
          <a:p>
            <a:r>
              <a:rPr lang="en-IN" sz="8000" dirty="0">
                <a:solidFill>
                  <a:schemeClr val="bg1"/>
                </a:solidFill>
                <a:latin typeface="Bell MT" panose="02020503060305020303" pitchFamily="18" charset="0"/>
              </a:rPr>
              <a:t>code :</a:t>
            </a:r>
          </a:p>
        </p:txBody>
      </p:sp>
    </p:spTree>
    <p:extLst>
      <p:ext uri="{BB962C8B-B14F-4D97-AF65-F5344CB8AC3E}">
        <p14:creationId xmlns:p14="http://schemas.microsoft.com/office/powerpoint/2010/main" val="378855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D91DE-72DC-1F27-6F0B-D5B8854ACDC1}"/>
              </a:ext>
            </a:extLst>
          </p:cNvPr>
          <p:cNvSpPr txBox="1"/>
          <p:nvPr/>
        </p:nvSpPr>
        <p:spPr>
          <a:xfrm>
            <a:off x="4141694" y="1174376"/>
            <a:ext cx="7611035" cy="1200329"/>
          </a:xfrm>
          <a:prstGeom prst="rect">
            <a:avLst/>
          </a:prstGeom>
          <a:noFill/>
        </p:spPr>
        <p:txBody>
          <a:bodyPr wrap="square" rtlCol="0">
            <a:spAutoFit/>
          </a:bodyPr>
          <a:lstStyle/>
          <a:p>
            <a:r>
              <a:rPr lang="en-US" sz="2400" b="0" i="0" dirty="0">
                <a:effectLst/>
                <a:latin typeface="Bell MT" panose="02020503060305020303" pitchFamily="18" charset="0"/>
              </a:rPr>
              <a:t>The next step in the process is to loop the process for each page of the pdf file and stop the pyttsx3 speaker engine last</a:t>
            </a:r>
            <a:endParaRPr lang="en-IN" sz="2400" dirty="0">
              <a:latin typeface="Bell MT" panose="02020503060305020303" pitchFamily="18" charset="0"/>
            </a:endParaRPr>
          </a:p>
        </p:txBody>
      </p:sp>
      <p:sp>
        <p:nvSpPr>
          <p:cNvPr id="7" name="TextBox 6">
            <a:extLst>
              <a:ext uri="{FF2B5EF4-FFF2-40B4-BE49-F238E27FC236}">
                <a16:creationId xmlns:a16="http://schemas.microsoft.com/office/drawing/2014/main" id="{686FE747-9829-ADDD-FD02-CDCA727FD108}"/>
              </a:ext>
            </a:extLst>
          </p:cNvPr>
          <p:cNvSpPr txBox="1"/>
          <p:nvPr/>
        </p:nvSpPr>
        <p:spPr>
          <a:xfrm>
            <a:off x="4556312" y="2880410"/>
            <a:ext cx="6100482" cy="4154984"/>
          </a:xfrm>
          <a:prstGeom prst="rect">
            <a:avLst/>
          </a:prstGeom>
          <a:noFill/>
        </p:spPr>
        <p:txBody>
          <a:bodyPr wrap="square">
            <a:spAutoFit/>
          </a:bodyPr>
          <a:lstStyle/>
          <a:p>
            <a:r>
              <a:rPr lang="en-US" sz="2400" dirty="0">
                <a:latin typeface="Bell MT" panose="02020503060305020303" pitchFamily="18" charset="0"/>
              </a:rPr>
              <a:t># Iterate through each page of the PDF</a:t>
            </a:r>
          </a:p>
          <a:p>
            <a:r>
              <a:rPr lang="en-US" sz="2400" dirty="0">
                <a:latin typeface="Bell MT" panose="02020503060305020303" pitchFamily="18" charset="0"/>
              </a:rPr>
              <a:t>for </a:t>
            </a:r>
            <a:r>
              <a:rPr lang="en-US" sz="2400" dirty="0" err="1">
                <a:latin typeface="Bell MT" panose="02020503060305020303" pitchFamily="18" charset="0"/>
              </a:rPr>
              <a:t>page_num</a:t>
            </a:r>
            <a:r>
              <a:rPr lang="en-US" sz="2400" dirty="0">
                <a:latin typeface="Bell MT" panose="02020503060305020303" pitchFamily="18" charset="0"/>
              </a:rPr>
              <a:t> in range(</a:t>
            </a:r>
            <a:r>
              <a:rPr lang="en-US" sz="2400" dirty="0" err="1">
                <a:latin typeface="Bell MT" panose="02020503060305020303" pitchFamily="18" charset="0"/>
              </a:rPr>
              <a:t>len</a:t>
            </a:r>
            <a:r>
              <a:rPr lang="en-US" sz="2400" dirty="0">
                <a:latin typeface="Bell MT" panose="02020503060305020303" pitchFamily="18" charset="0"/>
              </a:rPr>
              <a:t>(</a:t>
            </a:r>
            <a:r>
              <a:rPr lang="en-US" sz="2400" dirty="0" err="1">
                <a:latin typeface="Bell MT" panose="02020503060305020303" pitchFamily="18" charset="0"/>
              </a:rPr>
              <a:t>pdfReader.pages</a:t>
            </a:r>
            <a:r>
              <a:rPr lang="en-US" sz="2400" dirty="0">
                <a:latin typeface="Bell MT" panose="02020503060305020303" pitchFamily="18" charset="0"/>
              </a:rPr>
              <a:t>)):</a:t>
            </a:r>
          </a:p>
          <a:p>
            <a:r>
              <a:rPr lang="en-US" sz="2400" dirty="0">
                <a:latin typeface="Bell MT" panose="02020503060305020303" pitchFamily="18" charset="0"/>
              </a:rPr>
              <a:t>    page = </a:t>
            </a:r>
            <a:r>
              <a:rPr lang="en-US" sz="2400" dirty="0" err="1">
                <a:latin typeface="Bell MT" panose="02020503060305020303" pitchFamily="18" charset="0"/>
              </a:rPr>
              <a:t>pdfReader.pages</a:t>
            </a:r>
            <a:r>
              <a:rPr lang="en-US" sz="2400" dirty="0">
                <a:latin typeface="Bell MT" panose="02020503060305020303" pitchFamily="18" charset="0"/>
              </a:rPr>
              <a:t>[</a:t>
            </a:r>
            <a:r>
              <a:rPr lang="en-US" sz="2400" dirty="0" err="1">
                <a:latin typeface="Bell MT" panose="02020503060305020303" pitchFamily="18" charset="0"/>
              </a:rPr>
              <a:t>page_num</a:t>
            </a:r>
            <a:r>
              <a:rPr lang="en-US" sz="2400" dirty="0">
                <a:latin typeface="Bell MT" panose="02020503060305020303" pitchFamily="18" charset="0"/>
              </a:rPr>
              <a:t>]</a:t>
            </a:r>
          </a:p>
          <a:p>
            <a:r>
              <a:rPr lang="en-US" sz="2400" dirty="0">
                <a:latin typeface="Bell MT" panose="02020503060305020303" pitchFamily="18" charset="0"/>
              </a:rPr>
              <a:t>    text = </a:t>
            </a:r>
            <a:r>
              <a:rPr lang="en-US" sz="2400" dirty="0" err="1">
                <a:latin typeface="Bell MT" panose="02020503060305020303" pitchFamily="18" charset="0"/>
              </a:rPr>
              <a:t>page.extract_text</a:t>
            </a:r>
            <a:r>
              <a:rPr lang="en-US" sz="2400" dirty="0">
                <a:latin typeface="Bell MT" panose="02020503060305020303" pitchFamily="18" charset="0"/>
              </a:rPr>
              <a:t>()</a:t>
            </a:r>
          </a:p>
          <a:p>
            <a:r>
              <a:rPr lang="en-US" sz="2400" dirty="0">
                <a:latin typeface="Bell MT" panose="02020503060305020303" pitchFamily="18" charset="0"/>
              </a:rPr>
              <a:t>    </a:t>
            </a:r>
          </a:p>
          <a:p>
            <a:r>
              <a:rPr lang="en-US" sz="2400" dirty="0">
                <a:latin typeface="Bell MT" panose="02020503060305020303" pitchFamily="18" charset="0"/>
              </a:rPr>
              <a:t>    # Add extracted text to the </a:t>
            </a:r>
            <a:r>
              <a:rPr lang="en-US" sz="2400" dirty="0" err="1">
                <a:latin typeface="Bell MT" panose="02020503060305020303" pitchFamily="18" charset="0"/>
              </a:rPr>
              <a:t>speaker_text</a:t>
            </a:r>
            <a:endParaRPr lang="en-US" sz="2400" dirty="0">
              <a:latin typeface="Bell MT" panose="02020503060305020303" pitchFamily="18" charset="0"/>
            </a:endParaRPr>
          </a:p>
          <a:p>
            <a:r>
              <a:rPr lang="en-US" sz="2400" dirty="0">
                <a:latin typeface="Bell MT" panose="02020503060305020303" pitchFamily="18" charset="0"/>
              </a:rPr>
              <a:t>    </a:t>
            </a:r>
            <a:r>
              <a:rPr lang="en-US" sz="2400" dirty="0" err="1">
                <a:latin typeface="Bell MT" panose="02020503060305020303" pitchFamily="18" charset="0"/>
              </a:rPr>
              <a:t>speaker_text</a:t>
            </a:r>
            <a:r>
              <a:rPr lang="en-US" sz="2400" dirty="0">
                <a:latin typeface="Bell MT" panose="02020503060305020303" pitchFamily="18" charset="0"/>
              </a:rPr>
              <a:t> += text</a:t>
            </a:r>
          </a:p>
          <a:p>
            <a:endParaRPr lang="en-US" sz="2400" dirty="0">
              <a:latin typeface="Bell MT" panose="02020503060305020303" pitchFamily="18" charset="0"/>
            </a:endParaRPr>
          </a:p>
          <a:p>
            <a:r>
              <a:rPr lang="en-US" sz="2400" dirty="0">
                <a:latin typeface="Bell MT" panose="02020503060305020303" pitchFamily="18" charset="0"/>
              </a:rPr>
              <a:t># Close the PDF file</a:t>
            </a:r>
          </a:p>
          <a:p>
            <a:r>
              <a:rPr lang="en-US" sz="2400" dirty="0" err="1">
                <a:latin typeface="Bell MT" panose="02020503060305020303" pitchFamily="18" charset="0"/>
              </a:rPr>
              <a:t>pdf_file.close</a:t>
            </a:r>
            <a:r>
              <a:rPr lang="en-US" sz="2400" dirty="0">
                <a:latin typeface="Bell MT" panose="02020503060305020303" pitchFamily="18" charset="0"/>
              </a:rPr>
              <a:t>()</a:t>
            </a:r>
          </a:p>
          <a:p>
            <a:endParaRPr lang="en-IN" sz="2400" dirty="0">
              <a:latin typeface="Bell MT" panose="02020503060305020303" pitchFamily="18" charset="0"/>
            </a:endParaRPr>
          </a:p>
        </p:txBody>
      </p:sp>
      <p:sp>
        <p:nvSpPr>
          <p:cNvPr id="8" name="TextBox 7">
            <a:extLst>
              <a:ext uri="{FF2B5EF4-FFF2-40B4-BE49-F238E27FC236}">
                <a16:creationId xmlns:a16="http://schemas.microsoft.com/office/drawing/2014/main" id="{52F7B00E-139B-24F2-F4EC-DC5BA29A56BE}"/>
              </a:ext>
            </a:extLst>
          </p:cNvPr>
          <p:cNvSpPr txBox="1"/>
          <p:nvPr/>
        </p:nvSpPr>
        <p:spPr>
          <a:xfrm>
            <a:off x="421341" y="2638363"/>
            <a:ext cx="2743200" cy="1323439"/>
          </a:xfrm>
          <a:prstGeom prst="rect">
            <a:avLst/>
          </a:prstGeom>
          <a:noFill/>
        </p:spPr>
        <p:txBody>
          <a:bodyPr wrap="square" rtlCol="0">
            <a:spAutoFit/>
          </a:bodyPr>
          <a:lstStyle/>
          <a:p>
            <a:r>
              <a:rPr lang="en-IN" sz="8000" dirty="0">
                <a:solidFill>
                  <a:schemeClr val="bg1"/>
                </a:solidFill>
                <a:latin typeface="Bell MT" panose="02020503060305020303" pitchFamily="18" charset="0"/>
              </a:rPr>
              <a:t>code :</a:t>
            </a:r>
          </a:p>
        </p:txBody>
      </p:sp>
    </p:spTree>
    <p:extLst>
      <p:ext uri="{BB962C8B-B14F-4D97-AF65-F5344CB8AC3E}">
        <p14:creationId xmlns:p14="http://schemas.microsoft.com/office/powerpoint/2010/main" val="366718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1770-6581-BBAE-19EB-01C846110A23}"/>
              </a:ext>
            </a:extLst>
          </p:cNvPr>
          <p:cNvSpPr>
            <a:spLocks noGrp="1"/>
          </p:cNvSpPr>
          <p:nvPr>
            <p:ph type="title"/>
          </p:nvPr>
        </p:nvSpPr>
        <p:spPr>
          <a:xfrm>
            <a:off x="4258236" y="3429000"/>
            <a:ext cx="6911788" cy="3255264"/>
          </a:xfrm>
        </p:spPr>
        <p:txBody>
          <a:bodyPr>
            <a:noAutofit/>
          </a:bodyPr>
          <a:lstStyle/>
          <a:p>
            <a:r>
              <a:rPr lang="en-US" sz="2400" dirty="0">
                <a:solidFill>
                  <a:schemeClr val="tx1"/>
                </a:solidFill>
                <a:latin typeface="Bell MT" panose="02020503060305020303" pitchFamily="18" charset="0"/>
              </a:rPr>
              <a:t># Check if extracted text is empty</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if not </a:t>
            </a:r>
            <a:r>
              <a:rPr lang="en-US" sz="2400" dirty="0" err="1">
                <a:solidFill>
                  <a:schemeClr val="tx1"/>
                </a:solidFill>
                <a:latin typeface="Bell MT" panose="02020503060305020303" pitchFamily="18" charset="0"/>
              </a:rPr>
              <a:t>speaker_text.strip</a:t>
            </a:r>
            <a:r>
              <a:rPr lang="en-US" sz="2400" dirty="0">
                <a:solidFill>
                  <a:schemeClr val="tx1"/>
                </a:solidFill>
                <a:latin typeface="Bell MT" panose="02020503060305020303" pitchFamily="18" charset="0"/>
              </a:rPr>
              <a:t>():</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print("No text found in the PDF.")</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else:</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 Initialize </a:t>
            </a:r>
            <a:r>
              <a:rPr lang="en-US" sz="2400" dirty="0" err="1">
                <a:solidFill>
                  <a:schemeClr val="tx1"/>
                </a:solidFill>
                <a:latin typeface="Bell MT" panose="02020503060305020303" pitchFamily="18" charset="0"/>
              </a:rPr>
              <a:t>gTTS</a:t>
            </a:r>
            <a:r>
              <a:rPr lang="en-US" sz="2400" dirty="0">
                <a:solidFill>
                  <a:schemeClr val="tx1"/>
                </a:solidFill>
                <a:latin typeface="Bell MT" panose="02020503060305020303" pitchFamily="18" charset="0"/>
              </a:rPr>
              <a:t> with the accumulated text</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speaker = </a:t>
            </a:r>
            <a:r>
              <a:rPr lang="en-US" sz="2400" dirty="0" err="1">
                <a:solidFill>
                  <a:schemeClr val="tx1"/>
                </a:solidFill>
                <a:latin typeface="Bell MT" panose="02020503060305020303" pitchFamily="18" charset="0"/>
              </a:rPr>
              <a:t>gTTS</a:t>
            </a:r>
            <a:r>
              <a:rPr lang="en-US" sz="2400" dirty="0">
                <a:solidFill>
                  <a:schemeClr val="tx1"/>
                </a:solidFill>
                <a:latin typeface="Bell MT" panose="02020503060305020303" pitchFamily="18" charset="0"/>
              </a:rPr>
              <a:t>(text=</a:t>
            </a:r>
            <a:r>
              <a:rPr lang="en-US" sz="2400" dirty="0" err="1">
                <a:solidFill>
                  <a:schemeClr val="tx1"/>
                </a:solidFill>
                <a:latin typeface="Bell MT" panose="02020503060305020303" pitchFamily="18" charset="0"/>
              </a:rPr>
              <a:t>speaker_text</a:t>
            </a:r>
            <a:r>
              <a:rPr lang="en-US" sz="2400" dirty="0">
                <a:solidFill>
                  <a:schemeClr val="tx1"/>
                </a:solidFill>
                <a:latin typeface="Bell MT" panose="02020503060305020303" pitchFamily="18" charset="0"/>
              </a:rPr>
              <a:t>)</a:t>
            </a:r>
            <a:br>
              <a:rPr lang="en-US" sz="2400" dirty="0">
                <a:solidFill>
                  <a:schemeClr val="tx1"/>
                </a:solidFill>
                <a:latin typeface="Bell MT" panose="02020503060305020303" pitchFamily="18" charset="0"/>
              </a:rPr>
            </a:b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 Save the audio to an MP3 file</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a:t>
            </a:r>
            <a:r>
              <a:rPr lang="en-US" sz="2400" dirty="0" err="1">
                <a:solidFill>
                  <a:schemeClr val="tx1"/>
                </a:solidFill>
                <a:latin typeface="Bell MT" panose="02020503060305020303" pitchFamily="18" charset="0"/>
              </a:rPr>
              <a:t>audio_file</a:t>
            </a:r>
            <a:r>
              <a:rPr lang="en-US" sz="2400" dirty="0">
                <a:solidFill>
                  <a:schemeClr val="tx1"/>
                </a:solidFill>
                <a:latin typeface="Bell MT" panose="02020503060305020303" pitchFamily="18" charset="0"/>
              </a:rPr>
              <a:t> = 'audio1.mp3'</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a:t>
            </a:r>
            <a:r>
              <a:rPr lang="en-US" sz="2400" dirty="0" err="1">
                <a:solidFill>
                  <a:schemeClr val="tx1"/>
                </a:solidFill>
                <a:latin typeface="Bell MT" panose="02020503060305020303" pitchFamily="18" charset="0"/>
              </a:rPr>
              <a:t>speaker.save</a:t>
            </a:r>
            <a:r>
              <a:rPr lang="en-US" sz="2400" dirty="0">
                <a:solidFill>
                  <a:schemeClr val="tx1"/>
                </a:solidFill>
                <a:latin typeface="Bell MT" panose="02020503060305020303" pitchFamily="18" charset="0"/>
              </a:rPr>
              <a:t>(</a:t>
            </a:r>
            <a:r>
              <a:rPr lang="en-US" sz="2400" dirty="0" err="1">
                <a:solidFill>
                  <a:schemeClr val="tx1"/>
                </a:solidFill>
                <a:latin typeface="Bell MT" panose="02020503060305020303" pitchFamily="18" charset="0"/>
              </a:rPr>
              <a:t>audio_file</a:t>
            </a:r>
            <a:r>
              <a:rPr lang="en-US" sz="2400" dirty="0">
                <a:solidFill>
                  <a:schemeClr val="tx1"/>
                </a:solidFill>
                <a:latin typeface="Bell MT" panose="02020503060305020303" pitchFamily="18" charset="0"/>
              </a:rPr>
              <a:t>)</a:t>
            </a:r>
            <a:br>
              <a:rPr lang="en-US" sz="2400" dirty="0">
                <a:solidFill>
                  <a:schemeClr val="tx1"/>
                </a:solidFill>
                <a:latin typeface="Bell MT" panose="02020503060305020303" pitchFamily="18" charset="0"/>
              </a:rPr>
            </a:b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 Play the audio</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a:t>
            </a:r>
            <a:r>
              <a:rPr lang="en-US" sz="2400" dirty="0" err="1">
                <a:solidFill>
                  <a:schemeClr val="tx1"/>
                </a:solidFill>
                <a:latin typeface="Bell MT" panose="02020503060305020303" pitchFamily="18" charset="0"/>
              </a:rPr>
              <a:t>os.system</a:t>
            </a:r>
            <a:r>
              <a:rPr lang="en-US" sz="2400" dirty="0">
                <a:solidFill>
                  <a:schemeClr val="tx1"/>
                </a:solidFill>
                <a:latin typeface="Bell MT" panose="02020503060305020303" pitchFamily="18" charset="0"/>
              </a:rPr>
              <a:t>(</a:t>
            </a:r>
            <a:r>
              <a:rPr lang="en-US" sz="2400" dirty="0" err="1">
                <a:solidFill>
                  <a:schemeClr val="tx1"/>
                </a:solidFill>
                <a:latin typeface="Bell MT" panose="02020503060305020303" pitchFamily="18" charset="0"/>
              </a:rPr>
              <a:t>f"start</a:t>
            </a:r>
            <a:r>
              <a:rPr lang="en-US" sz="2400" dirty="0">
                <a:solidFill>
                  <a:schemeClr val="tx1"/>
                </a:solidFill>
                <a:latin typeface="Bell MT" panose="02020503060305020303" pitchFamily="18" charset="0"/>
              </a:rPr>
              <a:t> {</a:t>
            </a:r>
            <a:r>
              <a:rPr lang="en-US" sz="2400" dirty="0" err="1">
                <a:solidFill>
                  <a:schemeClr val="tx1"/>
                </a:solidFill>
                <a:latin typeface="Bell MT" panose="02020503060305020303" pitchFamily="18" charset="0"/>
              </a:rPr>
              <a:t>audio_file</a:t>
            </a:r>
            <a:r>
              <a:rPr lang="en-US" sz="2400" dirty="0">
                <a:solidFill>
                  <a:schemeClr val="tx1"/>
                </a:solidFill>
                <a:latin typeface="Bell MT" panose="02020503060305020303" pitchFamily="18" charset="0"/>
              </a:rPr>
              <a:t>}") </a:t>
            </a:r>
            <a:br>
              <a:rPr lang="en-US" sz="2400" dirty="0">
                <a:solidFill>
                  <a:schemeClr val="tx1"/>
                </a:solidFill>
                <a:latin typeface="Bell MT" panose="02020503060305020303" pitchFamily="18" charset="0"/>
              </a:rPr>
            </a:br>
            <a:r>
              <a:rPr lang="en-US" sz="2400" dirty="0">
                <a:solidFill>
                  <a:schemeClr val="tx1"/>
                </a:solidFill>
                <a:latin typeface="Bell MT" panose="02020503060305020303" pitchFamily="18" charset="0"/>
              </a:rPr>
              <a:t> # This command works on Windows, adjust for other OS</a:t>
            </a:r>
            <a:br>
              <a:rPr lang="en-US" sz="2400" dirty="0">
                <a:solidFill>
                  <a:schemeClr val="tx1"/>
                </a:solidFill>
                <a:latin typeface="Bell MT" panose="02020503060305020303" pitchFamily="18" charset="0"/>
              </a:rPr>
            </a:br>
            <a:br>
              <a:rPr lang="en-US" sz="2400" dirty="0">
                <a:solidFill>
                  <a:schemeClr val="tx1"/>
                </a:solidFill>
                <a:latin typeface="Bell MT" panose="02020503060305020303" pitchFamily="18" charset="0"/>
              </a:rPr>
            </a:br>
            <a:endParaRPr lang="en-IN" sz="2400" dirty="0">
              <a:solidFill>
                <a:schemeClr val="tx1"/>
              </a:solidFill>
              <a:latin typeface="Bell MT" panose="02020503060305020303" pitchFamily="18" charset="0"/>
            </a:endParaRPr>
          </a:p>
        </p:txBody>
      </p:sp>
      <p:sp>
        <p:nvSpPr>
          <p:cNvPr id="4" name="TextBox 3">
            <a:extLst>
              <a:ext uri="{FF2B5EF4-FFF2-40B4-BE49-F238E27FC236}">
                <a16:creationId xmlns:a16="http://schemas.microsoft.com/office/drawing/2014/main" id="{C554617A-8645-F414-F570-3CDED0549ED6}"/>
              </a:ext>
            </a:extLst>
          </p:cNvPr>
          <p:cNvSpPr txBox="1"/>
          <p:nvPr/>
        </p:nvSpPr>
        <p:spPr>
          <a:xfrm>
            <a:off x="421341" y="2701116"/>
            <a:ext cx="2743200" cy="1323439"/>
          </a:xfrm>
          <a:prstGeom prst="rect">
            <a:avLst/>
          </a:prstGeom>
          <a:noFill/>
        </p:spPr>
        <p:txBody>
          <a:bodyPr wrap="square" rtlCol="0">
            <a:spAutoFit/>
          </a:bodyPr>
          <a:lstStyle/>
          <a:p>
            <a:r>
              <a:rPr lang="en-IN" sz="8000" dirty="0">
                <a:solidFill>
                  <a:schemeClr val="bg1"/>
                </a:solidFill>
                <a:latin typeface="Bell MT" panose="02020503060305020303" pitchFamily="18" charset="0"/>
              </a:rPr>
              <a:t>code :</a:t>
            </a:r>
          </a:p>
        </p:txBody>
      </p:sp>
    </p:spTree>
    <p:extLst>
      <p:ext uri="{BB962C8B-B14F-4D97-AF65-F5344CB8AC3E}">
        <p14:creationId xmlns:p14="http://schemas.microsoft.com/office/powerpoint/2010/main" val="83623268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106</TotalTime>
  <Words>601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Bell MT</vt:lpstr>
      <vt:lpstr>Corbel</vt:lpstr>
      <vt:lpstr>Wingdings 2</vt:lpstr>
      <vt:lpstr>Frame</vt:lpstr>
      <vt:lpstr>Convert  The PDF  To Audiobook With Python </vt:lpstr>
      <vt:lpstr>Audiobook</vt:lpstr>
      <vt:lpstr>Tool : Jupyter Notebook</vt:lpstr>
      <vt:lpstr>Extract the information about the document, such as title, author, etc.</vt:lpstr>
      <vt:lpstr>PyPDF2 :  we will use this library to split the pdf file page by page, then read the text on each page, then send the text to the next step in the process to create an audiobook with Python.</vt:lpstr>
      <vt:lpstr>PowerPoint Presentation</vt:lpstr>
      <vt:lpstr>PowerPoint Presentation</vt:lpstr>
      <vt:lpstr>PowerPoint Presentation</vt:lpstr>
      <vt:lpstr># Check if extracted text is empty if not speaker_text.strip():     print("No text found in the PDF.") else:     # Initialize gTTS with the accumulated text     speaker = gTTS(text=speaker_text)      # Save the audio to an MP3 file     audio_file = 'audio1.mp3'     speaker.save(audio_file)      # Play the audio     os.system(f"start {audio_file}")   # This command works on Windows, adjust for other OS  </vt:lpstr>
      <vt:lpstr>code: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kadam</dc:creator>
  <cp:lastModifiedBy>aishwarya kadam</cp:lastModifiedBy>
  <cp:revision>1</cp:revision>
  <dcterms:created xsi:type="dcterms:W3CDTF">2023-08-14T11:55:10Z</dcterms:created>
  <dcterms:modified xsi:type="dcterms:W3CDTF">2023-08-23T12:08:14Z</dcterms:modified>
</cp:coreProperties>
</file>