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3"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2437ACC4-DF8D-4CC2-AD23-228CBE90A14D}"/>
    <pc:docChg chg="custSel addSld modSld">
      <pc:chgData name="aishwarya kadam" userId="551757d2b3c60c60" providerId="LiveId" clId="{2437ACC4-DF8D-4CC2-AD23-228CBE90A14D}" dt="2023-09-14T14:42:54.865" v="43" actId="1076"/>
      <pc:docMkLst>
        <pc:docMk/>
      </pc:docMkLst>
      <pc:sldChg chg="modSp mod">
        <pc:chgData name="aishwarya kadam" userId="551757d2b3c60c60" providerId="LiveId" clId="{2437ACC4-DF8D-4CC2-AD23-228CBE90A14D}" dt="2023-09-14T14:40:23.730" v="8" actId="20577"/>
        <pc:sldMkLst>
          <pc:docMk/>
          <pc:sldMk cId="1050704646" sldId="256"/>
        </pc:sldMkLst>
        <pc:spChg chg="mod">
          <ac:chgData name="aishwarya kadam" userId="551757d2b3c60c60" providerId="LiveId" clId="{2437ACC4-DF8D-4CC2-AD23-228CBE90A14D}" dt="2023-09-14T14:40:09.082" v="1"/>
          <ac:spMkLst>
            <pc:docMk/>
            <pc:sldMk cId="1050704646" sldId="256"/>
            <ac:spMk id="2" creationId="{C48D2916-11A4-93FE-E8B4-944C267F04E4}"/>
          </ac:spMkLst>
        </pc:spChg>
        <pc:spChg chg="mod">
          <ac:chgData name="aishwarya kadam" userId="551757d2b3c60c60" providerId="LiveId" clId="{2437ACC4-DF8D-4CC2-AD23-228CBE90A14D}" dt="2023-09-14T14:40:23.730" v="8" actId="20577"/>
          <ac:spMkLst>
            <pc:docMk/>
            <pc:sldMk cId="1050704646" sldId="256"/>
            <ac:spMk id="3" creationId="{DB360CB9-A233-2718-FE8C-E58B45358F66}"/>
          </ac:spMkLst>
        </pc:spChg>
      </pc:sldChg>
      <pc:sldChg chg="modSp mod">
        <pc:chgData name="aishwarya kadam" userId="551757d2b3c60c60" providerId="LiveId" clId="{2437ACC4-DF8D-4CC2-AD23-228CBE90A14D}" dt="2023-09-14T14:41:51.402" v="24" actId="14100"/>
        <pc:sldMkLst>
          <pc:docMk/>
          <pc:sldMk cId="1655228169" sldId="257"/>
        </pc:sldMkLst>
        <pc:spChg chg="mod">
          <ac:chgData name="aishwarya kadam" userId="551757d2b3c60c60" providerId="LiveId" clId="{2437ACC4-DF8D-4CC2-AD23-228CBE90A14D}" dt="2023-09-14T14:41:51.402" v="24" actId="14100"/>
          <ac:spMkLst>
            <pc:docMk/>
            <pc:sldMk cId="1655228169" sldId="257"/>
            <ac:spMk id="2" creationId="{E0B88B44-68CE-1FE2-5E22-BD9DC235867E}"/>
          </ac:spMkLst>
        </pc:spChg>
      </pc:sldChg>
      <pc:sldChg chg="modSp mod">
        <pc:chgData name="aishwarya kadam" userId="551757d2b3c60c60" providerId="LiveId" clId="{2437ACC4-DF8D-4CC2-AD23-228CBE90A14D}" dt="2023-09-14T14:40:54.469" v="18" actId="14100"/>
        <pc:sldMkLst>
          <pc:docMk/>
          <pc:sldMk cId="3434717641" sldId="258"/>
        </pc:sldMkLst>
        <pc:picChg chg="mod">
          <ac:chgData name="aishwarya kadam" userId="551757d2b3c60c60" providerId="LiveId" clId="{2437ACC4-DF8D-4CC2-AD23-228CBE90A14D}" dt="2023-09-14T14:40:54.469" v="18" actId="14100"/>
          <ac:picMkLst>
            <pc:docMk/>
            <pc:sldMk cId="3434717641" sldId="258"/>
            <ac:picMk id="3" creationId="{39DE3FE7-5E4D-1E5B-9C11-2F3CABDD34D9}"/>
          </ac:picMkLst>
        </pc:picChg>
      </pc:sldChg>
      <pc:sldChg chg="modSp mod">
        <pc:chgData name="aishwarya kadam" userId="551757d2b3c60c60" providerId="LiveId" clId="{2437ACC4-DF8D-4CC2-AD23-228CBE90A14D}" dt="2023-09-14T14:41:20.654" v="21" actId="14100"/>
        <pc:sldMkLst>
          <pc:docMk/>
          <pc:sldMk cId="1928792593" sldId="260"/>
        </pc:sldMkLst>
        <pc:picChg chg="mod">
          <ac:chgData name="aishwarya kadam" userId="551757d2b3c60c60" providerId="LiveId" clId="{2437ACC4-DF8D-4CC2-AD23-228CBE90A14D}" dt="2023-09-14T14:41:20.654" v="21" actId="14100"/>
          <ac:picMkLst>
            <pc:docMk/>
            <pc:sldMk cId="1928792593" sldId="260"/>
            <ac:picMk id="3" creationId="{B55C2774-AFA1-80B0-DBA6-6EB59C3E0EF3}"/>
          </ac:picMkLst>
        </pc:picChg>
      </pc:sldChg>
      <pc:sldChg chg="modSp mod">
        <pc:chgData name="aishwarya kadam" userId="551757d2b3c60c60" providerId="LiveId" clId="{2437ACC4-DF8D-4CC2-AD23-228CBE90A14D}" dt="2023-09-14T14:41:05.872" v="19" actId="313"/>
        <pc:sldMkLst>
          <pc:docMk/>
          <pc:sldMk cId="1742133269" sldId="262"/>
        </pc:sldMkLst>
        <pc:spChg chg="mod">
          <ac:chgData name="aishwarya kadam" userId="551757d2b3c60c60" providerId="LiveId" clId="{2437ACC4-DF8D-4CC2-AD23-228CBE90A14D}" dt="2023-09-14T14:41:05.872" v="19" actId="313"/>
          <ac:spMkLst>
            <pc:docMk/>
            <pc:sldMk cId="1742133269" sldId="262"/>
            <ac:spMk id="2" creationId="{D4B00B54-D242-B1D5-5C20-CE895CA6A5F3}"/>
          </ac:spMkLst>
        </pc:spChg>
      </pc:sldChg>
      <pc:sldChg chg="addSp modSp new mod">
        <pc:chgData name="aishwarya kadam" userId="551757d2b3c60c60" providerId="LiveId" clId="{2437ACC4-DF8D-4CC2-AD23-228CBE90A14D}" dt="2023-09-14T14:42:54.865" v="43" actId="1076"/>
        <pc:sldMkLst>
          <pc:docMk/>
          <pc:sldMk cId="464149295" sldId="264"/>
        </pc:sldMkLst>
        <pc:spChg chg="add mod">
          <ac:chgData name="aishwarya kadam" userId="551757d2b3c60c60" providerId="LiveId" clId="{2437ACC4-DF8D-4CC2-AD23-228CBE90A14D}" dt="2023-09-14T14:42:54.865" v="43" actId="1076"/>
          <ac:spMkLst>
            <pc:docMk/>
            <pc:sldMk cId="464149295" sldId="264"/>
            <ac:spMk id="2" creationId="{8E263BD5-F1D1-E9D5-F991-E200986B1EFC}"/>
          </ac:spMkLst>
        </pc:spChg>
        <pc:spChg chg="add mod">
          <ac:chgData name="aishwarya kadam" userId="551757d2b3c60c60" providerId="LiveId" clId="{2437ACC4-DF8D-4CC2-AD23-228CBE90A14D}" dt="2023-09-14T14:42:29.921" v="40" actId="1076"/>
          <ac:spMkLst>
            <pc:docMk/>
            <pc:sldMk cId="464149295" sldId="264"/>
            <ac:spMk id="3" creationId="{56355C8A-E84D-68C9-3DF8-E3C6B04C233F}"/>
          </ac:spMkLst>
        </pc:spChg>
      </pc:sldChg>
    </pc:docChg>
  </pc:docChgLst>
  <pc:docChgLst>
    <pc:chgData name="aishwarya kadam" userId="551757d2b3c60c60" providerId="LiveId" clId="{9DB7B7BC-8EBB-4756-9BDF-06A7FDF27F7F}"/>
    <pc:docChg chg="custSel addSld modSld sldOrd">
      <pc:chgData name="aishwarya kadam" userId="551757d2b3c60c60" providerId="LiveId" clId="{9DB7B7BC-8EBB-4756-9BDF-06A7FDF27F7F}" dt="2023-06-08T16:41:58.067" v="145" actId="478"/>
      <pc:docMkLst>
        <pc:docMk/>
      </pc:docMkLst>
      <pc:sldChg chg="modSp mod">
        <pc:chgData name="aishwarya kadam" userId="551757d2b3c60c60" providerId="LiveId" clId="{9DB7B7BC-8EBB-4756-9BDF-06A7FDF27F7F}" dt="2023-06-08T16:32:19.206" v="56" actId="20577"/>
        <pc:sldMkLst>
          <pc:docMk/>
          <pc:sldMk cId="1655228169" sldId="257"/>
        </pc:sldMkLst>
        <pc:spChg chg="mod">
          <ac:chgData name="aishwarya kadam" userId="551757d2b3c60c60" providerId="LiveId" clId="{9DB7B7BC-8EBB-4756-9BDF-06A7FDF27F7F}" dt="2023-06-08T16:32:19.206" v="56" actId="20577"/>
          <ac:spMkLst>
            <pc:docMk/>
            <pc:sldMk cId="1655228169" sldId="257"/>
            <ac:spMk id="2" creationId="{E0B88B44-68CE-1FE2-5E22-BD9DC235867E}"/>
          </ac:spMkLst>
        </pc:spChg>
      </pc:sldChg>
      <pc:sldChg chg="modSp mod">
        <pc:chgData name="aishwarya kadam" userId="551757d2b3c60c60" providerId="LiveId" clId="{9DB7B7BC-8EBB-4756-9BDF-06A7FDF27F7F}" dt="2023-06-08T16:37:18.151" v="102" actId="1076"/>
        <pc:sldMkLst>
          <pc:docMk/>
          <pc:sldMk cId="3625615768" sldId="259"/>
        </pc:sldMkLst>
        <pc:spChg chg="mod">
          <ac:chgData name="aishwarya kadam" userId="551757d2b3c60c60" providerId="LiveId" clId="{9DB7B7BC-8EBB-4756-9BDF-06A7FDF27F7F}" dt="2023-06-08T16:37:18.151" v="102" actId="1076"/>
          <ac:spMkLst>
            <pc:docMk/>
            <pc:sldMk cId="3625615768" sldId="259"/>
            <ac:spMk id="2" creationId="{8559A5B7-0C3F-CDC1-C7AF-9EBEE995D88E}"/>
          </ac:spMkLst>
        </pc:spChg>
      </pc:sldChg>
      <pc:sldChg chg="modSp mod">
        <pc:chgData name="aishwarya kadam" userId="551757d2b3c60c60" providerId="LiveId" clId="{9DB7B7BC-8EBB-4756-9BDF-06A7FDF27F7F}" dt="2023-06-06T11:25:05.613" v="1" actId="1076"/>
        <pc:sldMkLst>
          <pc:docMk/>
          <pc:sldMk cId="1928792593" sldId="260"/>
        </pc:sldMkLst>
        <pc:picChg chg="mod">
          <ac:chgData name="aishwarya kadam" userId="551757d2b3c60c60" providerId="LiveId" clId="{9DB7B7BC-8EBB-4756-9BDF-06A7FDF27F7F}" dt="2023-06-06T11:25:05.613" v="1" actId="1076"/>
          <ac:picMkLst>
            <pc:docMk/>
            <pc:sldMk cId="1928792593" sldId="260"/>
            <ac:picMk id="3" creationId="{B55C2774-AFA1-80B0-DBA6-6EB59C3E0EF3}"/>
          </ac:picMkLst>
        </pc:picChg>
      </pc:sldChg>
      <pc:sldChg chg="addSp delSp modSp mod ord">
        <pc:chgData name="aishwarya kadam" userId="551757d2b3c60c60" providerId="LiveId" clId="{9DB7B7BC-8EBB-4756-9BDF-06A7FDF27F7F}" dt="2023-06-08T16:41:58.067" v="145" actId="478"/>
        <pc:sldMkLst>
          <pc:docMk/>
          <pc:sldMk cId="3088503917" sldId="261"/>
        </pc:sldMkLst>
        <pc:spChg chg="mod">
          <ac:chgData name="aishwarya kadam" userId="551757d2b3c60c60" providerId="LiveId" clId="{9DB7B7BC-8EBB-4756-9BDF-06A7FDF27F7F}" dt="2023-06-08T16:41:37.504" v="141" actId="12"/>
          <ac:spMkLst>
            <pc:docMk/>
            <pc:sldMk cId="3088503917" sldId="261"/>
            <ac:spMk id="2" creationId="{F9FF7C2E-921A-BE50-2B9B-768564884543}"/>
          </ac:spMkLst>
        </pc:spChg>
        <pc:graphicFrameChg chg="add del modGraphic">
          <ac:chgData name="aishwarya kadam" userId="551757d2b3c60c60" providerId="LiveId" clId="{9DB7B7BC-8EBB-4756-9BDF-06A7FDF27F7F}" dt="2023-06-08T16:41:58.067" v="145" actId="478"/>
          <ac:graphicFrameMkLst>
            <pc:docMk/>
            <pc:sldMk cId="3088503917" sldId="261"/>
            <ac:graphicFrameMk id="4" creationId="{7F592927-643E-7844-0205-3B71032A9E65}"/>
          </ac:graphicFrameMkLst>
        </pc:graphicFrameChg>
      </pc:sldChg>
      <pc:sldChg chg="addSp modSp new mod">
        <pc:chgData name="aishwarya kadam" userId="551757d2b3c60c60" providerId="LiveId" clId="{9DB7B7BC-8EBB-4756-9BDF-06A7FDF27F7F}" dt="2023-06-08T16:34:23.488" v="78" actId="20577"/>
        <pc:sldMkLst>
          <pc:docMk/>
          <pc:sldMk cId="1742133269" sldId="262"/>
        </pc:sldMkLst>
        <pc:spChg chg="add mod">
          <ac:chgData name="aishwarya kadam" userId="551757d2b3c60c60" providerId="LiveId" clId="{9DB7B7BC-8EBB-4756-9BDF-06A7FDF27F7F}" dt="2023-06-08T16:34:23.488" v="78" actId="20577"/>
          <ac:spMkLst>
            <pc:docMk/>
            <pc:sldMk cId="1742133269" sldId="262"/>
            <ac:spMk id="2" creationId="{D4B00B54-D242-B1D5-5C20-CE895CA6A5F3}"/>
          </ac:spMkLst>
        </pc:spChg>
      </pc:sldChg>
      <pc:sldChg chg="addSp modSp new mod">
        <pc:chgData name="aishwarya kadam" userId="551757d2b3c60c60" providerId="LiveId" clId="{9DB7B7BC-8EBB-4756-9BDF-06A7FDF27F7F}" dt="2023-06-08T16:37:29.337" v="103" actId="20577"/>
        <pc:sldMkLst>
          <pc:docMk/>
          <pc:sldMk cId="2142101534" sldId="263"/>
        </pc:sldMkLst>
        <pc:spChg chg="add mod">
          <ac:chgData name="aishwarya kadam" userId="551757d2b3c60c60" providerId="LiveId" clId="{9DB7B7BC-8EBB-4756-9BDF-06A7FDF27F7F}" dt="2023-06-08T16:37:29.337" v="103" actId="20577"/>
          <ac:spMkLst>
            <pc:docMk/>
            <pc:sldMk cId="2142101534" sldId="263"/>
            <ac:spMk id="2" creationId="{3A1DF6CA-9D25-5976-01CC-CAFE7B49FE7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14D60A0-3174-4AD9-B5B7-0F1150377B4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706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71C8A-81E3-4FAF-B6AA-47F31FDCBD30}"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4D60A0-3174-4AD9-B5B7-0F1150377B43}" type="slidenum">
              <a:rPr lang="en-IN" smtClean="0"/>
              <a:t>‹#›</a:t>
            </a:fld>
            <a:endParaRPr lang="en-IN"/>
          </a:p>
        </p:txBody>
      </p:sp>
    </p:spTree>
    <p:extLst>
      <p:ext uri="{BB962C8B-B14F-4D97-AF65-F5344CB8AC3E}">
        <p14:creationId xmlns:p14="http://schemas.microsoft.com/office/powerpoint/2010/main" val="415196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9726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148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spTree>
    <p:extLst>
      <p:ext uri="{BB962C8B-B14F-4D97-AF65-F5344CB8AC3E}">
        <p14:creationId xmlns:p14="http://schemas.microsoft.com/office/powerpoint/2010/main" val="1015733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2764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108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201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1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spTree>
    <p:extLst>
      <p:ext uri="{BB962C8B-B14F-4D97-AF65-F5344CB8AC3E}">
        <p14:creationId xmlns:p14="http://schemas.microsoft.com/office/powerpoint/2010/main" val="384969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71C8A-81E3-4FAF-B6AA-47F31FDCBD30}"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60A0-3174-4AD9-B5B7-0F1150377B4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48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71C8A-81E3-4FAF-B6AA-47F31FDCBD30}"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4D60A0-3174-4AD9-B5B7-0F1150377B43}" type="slidenum">
              <a:rPr lang="en-IN" smtClean="0"/>
              <a:t>‹#›</a:t>
            </a:fld>
            <a:endParaRPr lang="en-IN"/>
          </a:p>
        </p:txBody>
      </p:sp>
    </p:spTree>
    <p:extLst>
      <p:ext uri="{BB962C8B-B14F-4D97-AF65-F5344CB8AC3E}">
        <p14:creationId xmlns:p14="http://schemas.microsoft.com/office/powerpoint/2010/main" val="250841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71C8A-81E3-4FAF-B6AA-47F31FDCBD30}"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4D60A0-3174-4AD9-B5B7-0F1150377B4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71C8A-81E3-4FAF-B6AA-47F31FDCBD30}"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4D60A0-3174-4AD9-B5B7-0F1150377B4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68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71C8A-81E3-4FAF-B6AA-47F31FDCBD30}" type="datetimeFigureOut">
              <a:rPr lang="en-IN" smtClean="0"/>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4D60A0-3174-4AD9-B5B7-0F1150377B43}" type="slidenum">
              <a:rPr lang="en-IN" smtClean="0"/>
              <a:t>‹#›</a:t>
            </a:fld>
            <a:endParaRPr lang="en-IN"/>
          </a:p>
        </p:txBody>
      </p:sp>
    </p:spTree>
    <p:extLst>
      <p:ext uri="{BB962C8B-B14F-4D97-AF65-F5344CB8AC3E}">
        <p14:creationId xmlns:p14="http://schemas.microsoft.com/office/powerpoint/2010/main" val="307336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71C8A-81E3-4FAF-B6AA-47F31FDCBD30}"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4D60A0-3174-4AD9-B5B7-0F1150377B4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56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71C8A-81E3-4FAF-B6AA-47F31FDCBD30}"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4D60A0-3174-4AD9-B5B7-0F1150377B43}" type="slidenum">
              <a:rPr lang="en-IN" smtClean="0"/>
              <a:t>‹#›</a:t>
            </a:fld>
            <a:endParaRPr lang="en-IN"/>
          </a:p>
        </p:txBody>
      </p:sp>
    </p:spTree>
    <p:extLst>
      <p:ext uri="{BB962C8B-B14F-4D97-AF65-F5344CB8AC3E}">
        <p14:creationId xmlns:p14="http://schemas.microsoft.com/office/powerpoint/2010/main" val="16827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371C8A-81E3-4FAF-B6AA-47F31FDCBD30}" type="datetimeFigureOut">
              <a:rPr lang="en-IN" smtClean="0"/>
              <a:t>14-09-2023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4D60A0-3174-4AD9-B5B7-0F1150377B43}" type="slidenum">
              <a:rPr lang="en-IN" smtClean="0"/>
              <a:t>‹#›</a:t>
            </a:fld>
            <a:endParaRPr lang="en-IN"/>
          </a:p>
        </p:txBody>
      </p:sp>
    </p:spTree>
    <p:extLst>
      <p:ext uri="{BB962C8B-B14F-4D97-AF65-F5344CB8AC3E}">
        <p14:creationId xmlns:p14="http://schemas.microsoft.com/office/powerpoint/2010/main" val="16954303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shabhnmishra/Excel_Vrinda_Store_Analysis/blob/main/Vrinda%20Store%20Data%20Analysis.xls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2916-11A4-93FE-E8B4-944C267F04E4}"/>
              </a:ext>
            </a:extLst>
          </p:cNvPr>
          <p:cNvSpPr>
            <a:spLocks noGrp="1"/>
          </p:cNvSpPr>
          <p:nvPr>
            <p:ph type="ctrTitle"/>
          </p:nvPr>
        </p:nvSpPr>
        <p:spPr/>
        <p:txBody>
          <a:bodyPr/>
          <a:lstStyle/>
          <a:p>
            <a:r>
              <a:rPr lang="en-IN" b="1" dirty="0" err="1"/>
              <a:t>Vrinda</a:t>
            </a:r>
            <a:r>
              <a:rPr lang="en-IN" b="1" dirty="0"/>
              <a:t> Store Data Analysis</a:t>
            </a:r>
          </a:p>
        </p:txBody>
      </p:sp>
      <p:sp>
        <p:nvSpPr>
          <p:cNvPr id="3" name="Subtitle 2">
            <a:extLst>
              <a:ext uri="{FF2B5EF4-FFF2-40B4-BE49-F238E27FC236}">
                <a16:creationId xmlns:a16="http://schemas.microsoft.com/office/drawing/2014/main" id="{DB360CB9-A233-2718-FE8C-E58B45358F66}"/>
              </a:ext>
            </a:extLst>
          </p:cNvPr>
          <p:cNvSpPr>
            <a:spLocks noGrp="1"/>
          </p:cNvSpPr>
          <p:nvPr>
            <p:ph type="subTitle" idx="1"/>
          </p:nvPr>
        </p:nvSpPr>
        <p:spPr/>
        <p:txBody>
          <a:bodyPr/>
          <a:lstStyle/>
          <a:p>
            <a:r>
              <a:rPr lang="en-IN" i="1" dirty="0"/>
              <a:t>Excel Project</a:t>
            </a:r>
          </a:p>
          <a:p>
            <a:r>
              <a:rPr lang="en-IN" i="1" dirty="0"/>
              <a:t>By Aishwarya kadam</a:t>
            </a:r>
          </a:p>
        </p:txBody>
      </p:sp>
    </p:spTree>
    <p:extLst>
      <p:ext uri="{BB962C8B-B14F-4D97-AF65-F5344CB8AC3E}">
        <p14:creationId xmlns:p14="http://schemas.microsoft.com/office/powerpoint/2010/main" val="105070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88B44-68CE-1FE2-5E22-BD9DC235867E}"/>
              </a:ext>
            </a:extLst>
          </p:cNvPr>
          <p:cNvSpPr txBox="1"/>
          <p:nvPr/>
        </p:nvSpPr>
        <p:spPr>
          <a:xfrm>
            <a:off x="2384612" y="1674673"/>
            <a:ext cx="6972299" cy="3447098"/>
          </a:xfrm>
          <a:prstGeom prst="rect">
            <a:avLst/>
          </a:prstGeom>
          <a:noFill/>
        </p:spPr>
        <p:txBody>
          <a:bodyPr wrap="square" rtlCol="0">
            <a:spAutoFit/>
          </a:bodyPr>
          <a:lstStyle/>
          <a:p>
            <a:r>
              <a:rPr lang="en-IN" sz="3600" b="1" dirty="0"/>
              <a:t>Objective:</a:t>
            </a:r>
          </a:p>
          <a:p>
            <a:endParaRPr lang="en-IN" dirty="0"/>
          </a:p>
          <a:p>
            <a:r>
              <a:rPr lang="en-IN" sz="2800" dirty="0" err="1"/>
              <a:t>Vrinda</a:t>
            </a:r>
            <a:r>
              <a:rPr lang="en-IN" sz="2800" dirty="0"/>
              <a:t> store wants to create an annual Sales report for 2022.</a:t>
            </a:r>
          </a:p>
          <a:p>
            <a:r>
              <a:rPr lang="en-IN" sz="2800" dirty="0"/>
              <a:t>So that, store can understand their customers , grow more sales in 2023</a:t>
            </a:r>
          </a:p>
          <a:p>
            <a:endParaRPr lang="en-IN" sz="2800" dirty="0"/>
          </a:p>
          <a:p>
            <a:endParaRPr lang="en-IN" sz="2400" dirty="0"/>
          </a:p>
        </p:txBody>
      </p:sp>
    </p:spTree>
    <p:extLst>
      <p:ext uri="{BB962C8B-B14F-4D97-AF65-F5344CB8AC3E}">
        <p14:creationId xmlns:p14="http://schemas.microsoft.com/office/powerpoint/2010/main" val="165522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E3FE7-5E4D-1E5B-9C11-2F3CABDD3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459" y="705970"/>
            <a:ext cx="6750423" cy="5446059"/>
          </a:xfrm>
          <a:prstGeom prst="rect">
            <a:avLst/>
          </a:prstGeom>
        </p:spPr>
      </p:pic>
    </p:spTree>
    <p:extLst>
      <p:ext uri="{BB962C8B-B14F-4D97-AF65-F5344CB8AC3E}">
        <p14:creationId xmlns:p14="http://schemas.microsoft.com/office/powerpoint/2010/main" val="343471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9A5B7-0C3F-CDC1-C7AF-9EBEE995D88E}"/>
              </a:ext>
            </a:extLst>
          </p:cNvPr>
          <p:cNvSpPr txBox="1"/>
          <p:nvPr/>
        </p:nvSpPr>
        <p:spPr>
          <a:xfrm>
            <a:off x="3910853" y="1536174"/>
            <a:ext cx="4639235" cy="3785652"/>
          </a:xfrm>
          <a:prstGeom prst="rect">
            <a:avLst/>
          </a:prstGeom>
          <a:noFill/>
        </p:spPr>
        <p:txBody>
          <a:bodyPr wrap="square" rtlCol="0">
            <a:spAutoFit/>
          </a:bodyPr>
          <a:lstStyle/>
          <a:p>
            <a:r>
              <a:rPr lang="en-IN" sz="4400" b="1" dirty="0"/>
              <a:t>Steps :</a:t>
            </a:r>
          </a:p>
          <a:p>
            <a:endParaRPr lang="en-IN" dirty="0"/>
          </a:p>
          <a:p>
            <a:pPr marL="285750" indent="-285750">
              <a:buFont typeface="Arial" panose="020B0604020202020204" pitchFamily="34" charset="0"/>
              <a:buChar char="•"/>
            </a:pPr>
            <a:r>
              <a:rPr lang="en-IN" sz="3200" dirty="0"/>
              <a:t>Data Cleaning</a:t>
            </a:r>
          </a:p>
          <a:p>
            <a:pPr marL="285750" indent="-285750">
              <a:buFont typeface="Arial" panose="020B0604020202020204" pitchFamily="34" charset="0"/>
              <a:buChar char="•"/>
            </a:pPr>
            <a:r>
              <a:rPr lang="en-IN" sz="3200" dirty="0"/>
              <a:t>Data Processing</a:t>
            </a:r>
          </a:p>
          <a:p>
            <a:pPr marL="285750" indent="-285750">
              <a:buFont typeface="Arial" panose="020B0604020202020204" pitchFamily="34" charset="0"/>
              <a:buChar char="•"/>
            </a:pPr>
            <a:r>
              <a:rPr lang="en-IN" sz="3200" dirty="0"/>
              <a:t>Data Analysis</a:t>
            </a:r>
          </a:p>
          <a:p>
            <a:pPr marL="285750" indent="-285750">
              <a:buFont typeface="Arial" panose="020B0604020202020204" pitchFamily="34" charset="0"/>
              <a:buChar char="•"/>
            </a:pPr>
            <a:r>
              <a:rPr lang="en-IN" sz="3200" dirty="0"/>
              <a:t>Interactive Dashboard</a:t>
            </a:r>
          </a:p>
          <a:p>
            <a:pPr marL="285750" indent="-285750">
              <a:buFont typeface="Arial" panose="020B0604020202020204" pitchFamily="34" charset="0"/>
              <a:buChar char="•"/>
            </a:pPr>
            <a:r>
              <a:rPr lang="en-IN" sz="3200" dirty="0"/>
              <a:t>Insights</a:t>
            </a:r>
          </a:p>
          <a:p>
            <a:endParaRPr lang="en-IN" dirty="0"/>
          </a:p>
        </p:txBody>
      </p:sp>
    </p:spTree>
    <p:extLst>
      <p:ext uri="{BB962C8B-B14F-4D97-AF65-F5344CB8AC3E}">
        <p14:creationId xmlns:p14="http://schemas.microsoft.com/office/powerpoint/2010/main" val="362561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00B54-D242-B1D5-5C20-CE895CA6A5F3}"/>
              </a:ext>
            </a:extLst>
          </p:cNvPr>
          <p:cNvSpPr txBox="1"/>
          <p:nvPr/>
        </p:nvSpPr>
        <p:spPr>
          <a:xfrm>
            <a:off x="1864659" y="1219200"/>
            <a:ext cx="8561294" cy="3970318"/>
          </a:xfrm>
          <a:prstGeom prst="rect">
            <a:avLst/>
          </a:prstGeom>
          <a:noFill/>
        </p:spPr>
        <p:txBody>
          <a:bodyPr wrap="square" rtlCol="0">
            <a:spAutoFit/>
          </a:bodyPr>
          <a:lstStyle/>
          <a:p>
            <a:r>
              <a:rPr lang="en-US" sz="2400" dirty="0"/>
              <a:t>Data gathering &amp; cleaning : </a:t>
            </a:r>
          </a:p>
          <a:p>
            <a:endParaRPr lang="en-US" dirty="0"/>
          </a:p>
          <a:p>
            <a:r>
              <a:rPr lang="en-US" dirty="0"/>
              <a:t>Imported the CSV file and performed activities like removing duplicates, fixing errors, and transforming the data into an easily analyzed format. The first step in any data analysis project is to clean the data. Because the raw data we receive consists of errors which might affect the insights drawn. </a:t>
            </a:r>
            <a:r>
              <a:rPr lang="en-US" dirty="0" err="1"/>
              <a:t>Vrinda</a:t>
            </a:r>
            <a:r>
              <a:rPr lang="en-US" dirty="0"/>
              <a:t> store data consists of errors in columns like Gender, and Quantity. Some columns' names are duplicates. This data is cleaned thoroughly.</a:t>
            </a:r>
          </a:p>
          <a:p>
            <a:endParaRPr lang="en-US" dirty="0"/>
          </a:p>
          <a:p>
            <a:r>
              <a:rPr lang="en-US" sz="2400" dirty="0"/>
              <a:t>Data Processing : </a:t>
            </a:r>
          </a:p>
          <a:p>
            <a:endParaRPr lang="en-US" sz="2400" dirty="0"/>
          </a:p>
          <a:p>
            <a:r>
              <a:rPr lang="en-US" dirty="0"/>
              <a:t>Then We've created a column called Month from the existing date column, and rename some duplicate column names then we created a column dividing the age data into groups: Senior(&gt;50), Adults (30-501, and Teenagers.</a:t>
            </a:r>
            <a:endParaRPr lang="en-IN" dirty="0"/>
          </a:p>
        </p:txBody>
      </p:sp>
    </p:spTree>
    <p:extLst>
      <p:ext uri="{BB962C8B-B14F-4D97-AF65-F5344CB8AC3E}">
        <p14:creationId xmlns:p14="http://schemas.microsoft.com/office/powerpoint/2010/main" val="174213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DF6CA-9D25-5976-01CC-CAFE7B49FE73}"/>
              </a:ext>
            </a:extLst>
          </p:cNvPr>
          <p:cNvSpPr txBox="1"/>
          <p:nvPr/>
        </p:nvSpPr>
        <p:spPr>
          <a:xfrm>
            <a:off x="1918447" y="1443841"/>
            <a:ext cx="8498541" cy="4062651"/>
          </a:xfrm>
          <a:prstGeom prst="rect">
            <a:avLst/>
          </a:prstGeom>
          <a:noFill/>
        </p:spPr>
        <p:txBody>
          <a:bodyPr wrap="square" rtlCol="0">
            <a:spAutoFit/>
          </a:bodyPr>
          <a:lstStyle/>
          <a:p>
            <a:r>
              <a:rPr lang="en-US" sz="2400" dirty="0"/>
              <a:t>Questions asked : </a:t>
            </a:r>
          </a:p>
          <a:p>
            <a:endParaRPr lang="en-US" dirty="0"/>
          </a:p>
          <a:p>
            <a:pPr marL="285750" indent="-285750">
              <a:buFont typeface="Arial" panose="020B0604020202020204" pitchFamily="34" charset="0"/>
              <a:buChar char="•"/>
            </a:pPr>
            <a:r>
              <a:rPr lang="en-US" dirty="0"/>
              <a:t>Compare the sales and orders using a single chart and find the month with the highest sales and orders.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Who purchased more in 2022, men or women?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the different order statuses in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the top 5 states that contributed to maximum 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Show the relation between Age and gender based on the number of orders?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Which channel is contributing to maximum sales?</a:t>
            </a:r>
            <a:endParaRPr lang="en-IN" dirty="0"/>
          </a:p>
        </p:txBody>
      </p:sp>
    </p:spTree>
    <p:extLst>
      <p:ext uri="{BB962C8B-B14F-4D97-AF65-F5344CB8AC3E}">
        <p14:creationId xmlns:p14="http://schemas.microsoft.com/office/powerpoint/2010/main" val="214210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C2774-AFA1-80B0-DBA6-6EB59C3E0EF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248" y="331694"/>
            <a:ext cx="11753504" cy="6275293"/>
          </a:xfrm>
          <a:prstGeom prst="rect">
            <a:avLst/>
          </a:prstGeom>
        </p:spPr>
      </p:pic>
    </p:spTree>
    <p:extLst>
      <p:ext uri="{BB962C8B-B14F-4D97-AF65-F5344CB8AC3E}">
        <p14:creationId xmlns:p14="http://schemas.microsoft.com/office/powerpoint/2010/main" val="192879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F7C2E-921A-BE50-2B9B-768564884543}"/>
              </a:ext>
            </a:extLst>
          </p:cNvPr>
          <p:cNvSpPr txBox="1"/>
          <p:nvPr/>
        </p:nvSpPr>
        <p:spPr>
          <a:xfrm>
            <a:off x="1089211" y="685799"/>
            <a:ext cx="10394577" cy="5539978"/>
          </a:xfrm>
          <a:prstGeom prst="rect">
            <a:avLst/>
          </a:prstGeom>
          <a:noFill/>
        </p:spPr>
        <p:txBody>
          <a:bodyPr wrap="square" rtlCol="0">
            <a:spAutoFit/>
          </a:bodyPr>
          <a:lstStyle/>
          <a:p>
            <a:r>
              <a:rPr lang="en-US" sz="2400" dirty="0"/>
              <a:t>Key insights:</a:t>
            </a:r>
          </a:p>
          <a:p>
            <a:endParaRPr lang="en-US" dirty="0"/>
          </a:p>
          <a:p>
            <a:pPr marL="285750" indent="-285750">
              <a:buFont typeface="Arial" panose="020B0604020202020204" pitchFamily="34" charset="0"/>
              <a:buChar char="•"/>
            </a:pPr>
            <a:r>
              <a:rPr lang="en-US" dirty="0"/>
              <a:t>March month recorded the highest sales and orders.</a:t>
            </a:r>
          </a:p>
          <a:p>
            <a:pPr marL="285750" indent="-285750">
              <a:buFont typeface="Arial" panose="020B0604020202020204" pitchFamily="34" charset="0"/>
              <a:buChar char="•"/>
            </a:pPr>
            <a:r>
              <a:rPr lang="en-US" dirty="0"/>
              <a:t>Women purchased more than men (64%)</a:t>
            </a:r>
          </a:p>
          <a:p>
            <a:pPr marL="285750" indent="-285750">
              <a:buFont typeface="Arial" panose="020B0604020202020204" pitchFamily="34" charset="0"/>
              <a:buChar char="•"/>
            </a:pPr>
            <a:r>
              <a:rPr lang="en-US" dirty="0"/>
              <a:t>Maximum order status was seen to be delivered(92%)</a:t>
            </a:r>
          </a:p>
          <a:p>
            <a:pPr marL="285750" indent="-285750">
              <a:buFont typeface="Arial" panose="020B0604020202020204" pitchFamily="34" charset="0"/>
              <a:buChar char="•"/>
            </a:pPr>
            <a:r>
              <a:rPr lang="en-US" dirty="0"/>
              <a:t>Maharashtra, Karnataka, Uttar Pradesh, </a:t>
            </a:r>
            <a:r>
              <a:rPr lang="en-US" dirty="0" err="1"/>
              <a:t>Telanganaand</a:t>
            </a:r>
            <a:r>
              <a:rPr lang="en-US" dirty="0"/>
              <a:t> Tamil Nadu are the top 5 states by highest sales. Women of the Adult age group were the highest to place orders (35%)</a:t>
            </a:r>
          </a:p>
          <a:p>
            <a:pPr marL="285750" indent="-285750">
              <a:buFont typeface="Arial" panose="020B0604020202020204" pitchFamily="34" charset="0"/>
              <a:buChar char="•"/>
            </a:pPr>
            <a:r>
              <a:rPr lang="en-US" dirty="0"/>
              <a:t>Amazon (35%), Myntra (23%) and Flipkart (22%)channels are contributing to maximum sales</a:t>
            </a:r>
          </a:p>
          <a:p>
            <a:pPr marL="285750" indent="-285750">
              <a:buFont typeface="Arial" panose="020B0604020202020204" pitchFamily="34" charset="0"/>
              <a:buChar char="•"/>
            </a:pPr>
            <a:endParaRPr lang="en-US" dirty="0"/>
          </a:p>
          <a:p>
            <a:endParaRPr lang="en-IN" dirty="0"/>
          </a:p>
          <a:p>
            <a:r>
              <a:rPr lang="en-IN" sz="2400" dirty="0"/>
              <a:t>Conclusion:</a:t>
            </a:r>
          </a:p>
          <a:p>
            <a:r>
              <a:rPr lang="en-US" dirty="0"/>
              <a:t>Finally based on the insights, to increase sales in 2023,we can suggest </a:t>
            </a:r>
            <a:r>
              <a:rPr lang="en-US" dirty="0" err="1"/>
              <a:t>Vrinda</a:t>
            </a:r>
            <a:r>
              <a:rPr lang="en-US" dirty="0"/>
              <a:t> store consider the following: </a:t>
            </a:r>
          </a:p>
          <a:p>
            <a:endParaRPr lang="en-US" dirty="0"/>
          </a:p>
          <a:p>
            <a:pPr marL="285750" indent="-285750">
              <a:buFont typeface="Arial" panose="020B0604020202020204" pitchFamily="34" charset="0"/>
              <a:buChar char="•"/>
            </a:pPr>
            <a:r>
              <a:rPr lang="en-US" dirty="0"/>
              <a:t>We should target female customers of ages ranging from 30 to 50.</a:t>
            </a:r>
          </a:p>
          <a:p>
            <a:pPr marL="285750" indent="-285750">
              <a:buFont typeface="Arial" panose="020B0604020202020204" pitchFamily="34" charset="0"/>
              <a:buChar char="•"/>
            </a:pPr>
            <a:r>
              <a:rPr lang="en-US" dirty="0"/>
              <a:t>We should produce more products in the categories Sets, Kurtis, and Western dresses as they have the highest sales. </a:t>
            </a:r>
          </a:p>
          <a:p>
            <a:pPr marL="285750" indent="-285750">
              <a:buFont typeface="Arial" panose="020B0604020202020204" pitchFamily="34" charset="0"/>
              <a:buChar char="•"/>
            </a:pPr>
            <a:r>
              <a:rPr lang="en-US" dirty="0"/>
              <a:t>We can target the top states and introduce more products along with discounts, and coupons that are exclusive to this locations . </a:t>
            </a:r>
          </a:p>
          <a:p>
            <a:pPr marL="285750" indent="-285750">
              <a:buFont typeface="Arial" panose="020B0604020202020204" pitchFamily="34" charset="0"/>
              <a:buChar char="•"/>
            </a:pPr>
            <a:r>
              <a:rPr lang="en-US" dirty="0"/>
              <a:t>March has the highest number of sales. So we should release new collection in this month.</a:t>
            </a:r>
            <a:endParaRPr lang="en-IN" dirty="0"/>
          </a:p>
        </p:txBody>
      </p:sp>
    </p:spTree>
    <p:extLst>
      <p:ext uri="{BB962C8B-B14F-4D97-AF65-F5344CB8AC3E}">
        <p14:creationId xmlns:p14="http://schemas.microsoft.com/office/powerpoint/2010/main" val="308850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3BD5-F1D1-E9D5-F991-E200986B1EFC}"/>
              </a:ext>
            </a:extLst>
          </p:cNvPr>
          <p:cNvSpPr txBox="1"/>
          <p:nvPr/>
        </p:nvSpPr>
        <p:spPr>
          <a:xfrm>
            <a:off x="3272117" y="2626659"/>
            <a:ext cx="6409766" cy="1200329"/>
          </a:xfrm>
          <a:prstGeom prst="rect">
            <a:avLst/>
          </a:prstGeom>
          <a:noFill/>
        </p:spPr>
        <p:txBody>
          <a:bodyPr wrap="square" rtlCol="0">
            <a:spAutoFit/>
          </a:bodyPr>
          <a:lstStyle/>
          <a:p>
            <a:r>
              <a:rPr lang="en-US" sz="7200" dirty="0"/>
              <a:t>THANK YOU</a:t>
            </a:r>
            <a:endParaRPr lang="en-IN" sz="7200" dirty="0"/>
          </a:p>
        </p:txBody>
      </p:sp>
      <p:sp>
        <p:nvSpPr>
          <p:cNvPr id="3" name="TextBox 2">
            <a:extLst>
              <a:ext uri="{FF2B5EF4-FFF2-40B4-BE49-F238E27FC236}">
                <a16:creationId xmlns:a16="http://schemas.microsoft.com/office/drawing/2014/main" id="{56355C8A-E84D-68C9-3DF8-E3C6B04C233F}"/>
              </a:ext>
            </a:extLst>
          </p:cNvPr>
          <p:cNvSpPr txBox="1"/>
          <p:nvPr/>
        </p:nvSpPr>
        <p:spPr>
          <a:xfrm>
            <a:off x="3702424" y="4589493"/>
            <a:ext cx="6741458" cy="646331"/>
          </a:xfrm>
          <a:prstGeom prst="rect">
            <a:avLst/>
          </a:prstGeom>
          <a:noFill/>
        </p:spPr>
        <p:txBody>
          <a:bodyPr wrap="square" rtlCol="0">
            <a:spAutoFit/>
          </a:bodyPr>
          <a:lstStyle/>
          <a:p>
            <a:r>
              <a:rPr lang="en-IN" sz="1800" dirty="0" err="1"/>
              <a:t>Github</a:t>
            </a:r>
            <a:r>
              <a:rPr lang="en-IN" sz="1800" dirty="0"/>
              <a:t> link : </a:t>
            </a:r>
            <a:r>
              <a:rPr lang="en-IN" sz="1800" dirty="0">
                <a:hlinkClick r:id="rId2"/>
              </a:rPr>
              <a:t>github.com</a:t>
            </a:r>
            <a:endParaRPr lang="en-IN" sz="1800" dirty="0"/>
          </a:p>
          <a:p>
            <a:r>
              <a:rPr lang="en-IN" sz="1800" dirty="0"/>
              <a:t>YouTube link : https://youtu.be/gTK5rNhWJyA</a:t>
            </a:r>
            <a:endParaRPr lang="en-IN" dirty="0"/>
          </a:p>
        </p:txBody>
      </p:sp>
    </p:spTree>
    <p:extLst>
      <p:ext uri="{BB962C8B-B14F-4D97-AF65-F5344CB8AC3E}">
        <p14:creationId xmlns:p14="http://schemas.microsoft.com/office/powerpoint/2010/main" val="4641492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TotalTime>
  <Words>456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Vrinda Store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 Data Analysis</dc:title>
  <dc:creator>Priyanka Khandagale</dc:creator>
  <cp:lastModifiedBy>aishwarya kadam</cp:lastModifiedBy>
  <cp:revision>2</cp:revision>
  <dcterms:created xsi:type="dcterms:W3CDTF">2023-06-06T06:18:43Z</dcterms:created>
  <dcterms:modified xsi:type="dcterms:W3CDTF">2023-09-14T14:43:12Z</dcterms:modified>
</cp:coreProperties>
</file>