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kadam" userId="551757d2b3c60c60" providerId="LiveId" clId="{9DB7B7BC-8EBB-4756-9BDF-06A7FDF27F7F}"/>
    <pc:docChg chg="custSel addSld modSld sldOrd">
      <pc:chgData name="aishwarya kadam" userId="551757d2b3c60c60" providerId="LiveId" clId="{9DB7B7BC-8EBB-4756-9BDF-06A7FDF27F7F}" dt="2023-06-08T16:41:58.067" v="145" actId="478"/>
      <pc:docMkLst>
        <pc:docMk/>
      </pc:docMkLst>
      <pc:sldChg chg="modSp mod">
        <pc:chgData name="aishwarya kadam" userId="551757d2b3c60c60" providerId="LiveId" clId="{9DB7B7BC-8EBB-4756-9BDF-06A7FDF27F7F}" dt="2023-06-08T16:32:19.206" v="56" actId="20577"/>
        <pc:sldMkLst>
          <pc:docMk/>
          <pc:sldMk cId="1655228169" sldId="257"/>
        </pc:sldMkLst>
        <pc:spChg chg="mod">
          <ac:chgData name="aishwarya kadam" userId="551757d2b3c60c60" providerId="LiveId" clId="{9DB7B7BC-8EBB-4756-9BDF-06A7FDF27F7F}" dt="2023-06-08T16:32:19.206" v="56" actId="20577"/>
          <ac:spMkLst>
            <pc:docMk/>
            <pc:sldMk cId="1655228169" sldId="257"/>
            <ac:spMk id="2" creationId="{E0B88B44-68CE-1FE2-5E22-BD9DC235867E}"/>
          </ac:spMkLst>
        </pc:spChg>
      </pc:sldChg>
      <pc:sldChg chg="modSp mod">
        <pc:chgData name="aishwarya kadam" userId="551757d2b3c60c60" providerId="LiveId" clId="{9DB7B7BC-8EBB-4756-9BDF-06A7FDF27F7F}" dt="2023-06-08T16:37:18.151" v="102" actId="1076"/>
        <pc:sldMkLst>
          <pc:docMk/>
          <pc:sldMk cId="3625615768" sldId="259"/>
        </pc:sldMkLst>
        <pc:spChg chg="mod">
          <ac:chgData name="aishwarya kadam" userId="551757d2b3c60c60" providerId="LiveId" clId="{9DB7B7BC-8EBB-4756-9BDF-06A7FDF27F7F}" dt="2023-06-08T16:37:18.151" v="102" actId="1076"/>
          <ac:spMkLst>
            <pc:docMk/>
            <pc:sldMk cId="3625615768" sldId="259"/>
            <ac:spMk id="2" creationId="{8559A5B7-0C3F-CDC1-C7AF-9EBEE995D88E}"/>
          </ac:spMkLst>
        </pc:spChg>
      </pc:sldChg>
      <pc:sldChg chg="modSp mod">
        <pc:chgData name="aishwarya kadam" userId="551757d2b3c60c60" providerId="LiveId" clId="{9DB7B7BC-8EBB-4756-9BDF-06A7FDF27F7F}" dt="2023-06-06T11:25:05.613" v="1" actId="1076"/>
        <pc:sldMkLst>
          <pc:docMk/>
          <pc:sldMk cId="1928792593" sldId="260"/>
        </pc:sldMkLst>
        <pc:picChg chg="mod">
          <ac:chgData name="aishwarya kadam" userId="551757d2b3c60c60" providerId="LiveId" clId="{9DB7B7BC-8EBB-4756-9BDF-06A7FDF27F7F}" dt="2023-06-06T11:25:05.613" v="1" actId="1076"/>
          <ac:picMkLst>
            <pc:docMk/>
            <pc:sldMk cId="1928792593" sldId="260"/>
            <ac:picMk id="3" creationId="{B55C2774-AFA1-80B0-DBA6-6EB59C3E0EF3}"/>
          </ac:picMkLst>
        </pc:picChg>
      </pc:sldChg>
      <pc:sldChg chg="addSp delSp modSp mod ord">
        <pc:chgData name="aishwarya kadam" userId="551757d2b3c60c60" providerId="LiveId" clId="{9DB7B7BC-8EBB-4756-9BDF-06A7FDF27F7F}" dt="2023-06-08T16:41:58.067" v="145" actId="478"/>
        <pc:sldMkLst>
          <pc:docMk/>
          <pc:sldMk cId="3088503917" sldId="261"/>
        </pc:sldMkLst>
        <pc:spChg chg="mod">
          <ac:chgData name="aishwarya kadam" userId="551757d2b3c60c60" providerId="LiveId" clId="{9DB7B7BC-8EBB-4756-9BDF-06A7FDF27F7F}" dt="2023-06-08T16:41:37.504" v="141" actId="12"/>
          <ac:spMkLst>
            <pc:docMk/>
            <pc:sldMk cId="3088503917" sldId="261"/>
            <ac:spMk id="2" creationId="{F9FF7C2E-921A-BE50-2B9B-768564884543}"/>
          </ac:spMkLst>
        </pc:spChg>
        <pc:graphicFrameChg chg="add del modGraphic">
          <ac:chgData name="aishwarya kadam" userId="551757d2b3c60c60" providerId="LiveId" clId="{9DB7B7BC-8EBB-4756-9BDF-06A7FDF27F7F}" dt="2023-06-08T16:41:58.067" v="145" actId="478"/>
          <ac:graphicFrameMkLst>
            <pc:docMk/>
            <pc:sldMk cId="3088503917" sldId="261"/>
            <ac:graphicFrameMk id="4" creationId="{7F592927-643E-7844-0205-3B71032A9E65}"/>
          </ac:graphicFrameMkLst>
        </pc:graphicFrameChg>
      </pc:sldChg>
      <pc:sldChg chg="addSp modSp new mod">
        <pc:chgData name="aishwarya kadam" userId="551757d2b3c60c60" providerId="LiveId" clId="{9DB7B7BC-8EBB-4756-9BDF-06A7FDF27F7F}" dt="2023-06-08T16:34:23.488" v="78" actId="20577"/>
        <pc:sldMkLst>
          <pc:docMk/>
          <pc:sldMk cId="1742133269" sldId="262"/>
        </pc:sldMkLst>
        <pc:spChg chg="add mod">
          <ac:chgData name="aishwarya kadam" userId="551757d2b3c60c60" providerId="LiveId" clId="{9DB7B7BC-8EBB-4756-9BDF-06A7FDF27F7F}" dt="2023-06-08T16:34:23.488" v="78" actId="20577"/>
          <ac:spMkLst>
            <pc:docMk/>
            <pc:sldMk cId="1742133269" sldId="262"/>
            <ac:spMk id="2" creationId="{D4B00B54-D242-B1D5-5C20-CE895CA6A5F3}"/>
          </ac:spMkLst>
        </pc:spChg>
      </pc:sldChg>
      <pc:sldChg chg="addSp modSp new mod">
        <pc:chgData name="aishwarya kadam" userId="551757d2b3c60c60" providerId="LiveId" clId="{9DB7B7BC-8EBB-4756-9BDF-06A7FDF27F7F}" dt="2023-06-08T16:37:29.337" v="103" actId="20577"/>
        <pc:sldMkLst>
          <pc:docMk/>
          <pc:sldMk cId="2142101534" sldId="263"/>
        </pc:sldMkLst>
        <pc:spChg chg="add mod">
          <ac:chgData name="aishwarya kadam" userId="551757d2b3c60c60" providerId="LiveId" clId="{9DB7B7BC-8EBB-4756-9BDF-06A7FDF27F7F}" dt="2023-06-08T16:37:29.337" v="103" actId="20577"/>
          <ac:spMkLst>
            <pc:docMk/>
            <pc:sldMk cId="2142101534" sldId="263"/>
            <ac:spMk id="2" creationId="{3A1DF6CA-9D25-5976-01CC-CAFE7B49FE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5E89-3494-9B4B-2D02-D47F2C24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E941D-801E-9D12-FE6C-6D940A76D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0780-72FA-8EC3-6934-94322800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005B-6CBC-81C6-BB62-C71C5E4F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5D2B-AE55-4CBA-F9F4-8A5D4BD1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1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961E-2DD7-D3FE-CC23-03E026A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75901-E2AB-D9AF-449F-92D38863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5FC9-E0AF-5F1F-8775-1EC36E9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CD6B-B6DE-8E27-533B-3C349E36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C158-F101-DAC4-8D8F-82C44F7B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0373-379E-3D57-D195-1942C6F8F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6350D-41D7-F4F4-266E-DB187036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390E3-6B37-9D78-557C-4BE7D28A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85BE-B642-1624-27D0-FB602B8D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90A8-964A-A10D-1C8B-7994F1D7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9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5D5-4B71-D4B3-8646-7A841B50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4F6C-BBAE-8092-0EC5-D834EE74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0A58-FC6A-4C2C-FB8F-85A1B51A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B042-91C3-2E8C-2DCF-FFDA6062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7A0D-B961-7E9B-62E1-0FCDE168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32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4F87-EBFC-DB0C-F340-7D4796C6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DC2A-2D75-B640-5657-4B56A417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55809-0962-06DA-CE90-E7E2F2D4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B0D16-7763-4321-44AE-91022A23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758C-98DD-9099-2980-1A82A90B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4447-247C-5FDB-BC48-1952EC09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934A-0CF4-BD0F-F3AE-1691ACA83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86BFF-E513-CEA2-4680-954E1E894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B64C3-AD8C-AA3F-60A4-9CD0BA84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0043E-0A99-572A-D5FE-6E76ABC9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1497-99F1-47D9-C6A4-A3086C6C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3D20-0A09-E2AE-04FC-9A420517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EA319-5A8E-B224-59C8-F37EF195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02DFA-58F3-F7E7-0EB5-8CA60DF4E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1ADEC-E704-ACF9-163B-7AF221297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BF27C-9218-7FEB-D657-C5AEB162C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8A534-5B9C-1A76-B78D-0322CE9B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26A18-6780-FCB3-157C-9347A433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4B52A-AFCC-B742-3242-749F18D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3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319B-0A32-6000-30A9-D7E9B99D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C3231-557D-9DAB-A9F2-D84E711C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0CFF6-E98B-F90D-66AA-0BF16157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53FBC-952B-2C98-6009-9993EA3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8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BD22C-ADCA-2F7C-CD86-E1906276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15CA9-6BEC-6E14-B4E5-CA8F51E8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670F2-F274-21F5-CA96-35DE502F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5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CEB2-FE2E-6459-68D5-2DAD61DC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9D98-7C0F-1AC8-82C5-2A83A130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3D98E-EE0F-3C0C-0172-5C95372EA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7AED0-D021-E340-AFD4-DF37A6E5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FFB2F-692C-7746-2671-61C9486C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39865-639B-F5C9-A57C-34A2EE24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2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A46F-EFAB-C82A-F077-89EF72DD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46927-F027-17ED-582F-A95015C3B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D2EC-F7A3-B8A7-ADBB-DC19835AF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552B-0935-2A2F-49C1-B69F81FC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2F78-5C58-6B50-56FB-5CDE22EB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59DD8-C090-B5A1-7722-83DA27F0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0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E770F-C87F-7863-987C-079242CC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3916-C952-92ED-E2A6-85B7E418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78C9-6EB0-7D10-6D29-BF19C5ADE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1C8A-81E3-4FAF-B6AA-47F31FDCBD30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3C3C-5012-E520-5E8F-15ED7713D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EE0F-D516-DEC1-A429-499DC771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60A0-3174-4AD9-B5B7-0F1150377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3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habhnmishra/Excel_Vrinda_Store_Analysis/blob/main/Vrinda%20Store%20Data%20Analysis.xls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2916-11A4-93FE-E8B4-944C267F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Vrinda</a:t>
            </a:r>
            <a:r>
              <a:rPr lang="en-IN" b="1" dirty="0"/>
              <a:t>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60CB9-A233-2718-FE8C-E58B45358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Excel Project</a:t>
            </a:r>
          </a:p>
          <a:p>
            <a:r>
              <a:rPr lang="en-IN" i="1" dirty="0"/>
              <a:t>By Priyanka and Aishwarya</a:t>
            </a:r>
          </a:p>
        </p:txBody>
      </p:sp>
    </p:spTree>
    <p:extLst>
      <p:ext uri="{BB962C8B-B14F-4D97-AF65-F5344CB8AC3E}">
        <p14:creationId xmlns:p14="http://schemas.microsoft.com/office/powerpoint/2010/main" val="105070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B88B44-68CE-1FE2-5E22-BD9DC235867E}"/>
              </a:ext>
            </a:extLst>
          </p:cNvPr>
          <p:cNvSpPr txBox="1"/>
          <p:nvPr/>
        </p:nvSpPr>
        <p:spPr>
          <a:xfrm>
            <a:off x="2835088" y="1674673"/>
            <a:ext cx="65218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Objective:</a:t>
            </a:r>
          </a:p>
          <a:p>
            <a:endParaRPr lang="en-IN" dirty="0"/>
          </a:p>
          <a:p>
            <a:r>
              <a:rPr lang="en-IN" sz="2800" dirty="0" err="1"/>
              <a:t>Vrinda</a:t>
            </a:r>
            <a:r>
              <a:rPr lang="en-IN" sz="2800" dirty="0"/>
              <a:t> store wants to create an annual Sales report for 2022.</a:t>
            </a:r>
          </a:p>
          <a:p>
            <a:r>
              <a:rPr lang="en-IN" sz="2800" dirty="0"/>
              <a:t>So that, store can understand their customers , grow more sales in 2023</a:t>
            </a:r>
          </a:p>
          <a:p>
            <a:endParaRPr lang="en-IN" sz="2800" dirty="0"/>
          </a:p>
          <a:p>
            <a:r>
              <a:rPr lang="en-IN" sz="2400" dirty="0" err="1"/>
              <a:t>Github</a:t>
            </a:r>
            <a:r>
              <a:rPr lang="en-IN" sz="2400" dirty="0"/>
              <a:t> link : </a:t>
            </a:r>
            <a:r>
              <a:rPr lang="en-IN" sz="2400" dirty="0">
                <a:hlinkClick r:id="rId2"/>
              </a:rPr>
              <a:t>github.com</a:t>
            </a:r>
            <a:endParaRPr lang="en-IN" sz="2400" dirty="0"/>
          </a:p>
          <a:p>
            <a:r>
              <a:rPr lang="en-IN" sz="2400" dirty="0"/>
              <a:t>YouTube link : https://youtu.be/gTK5rNhWJyA</a:t>
            </a:r>
          </a:p>
        </p:txBody>
      </p:sp>
    </p:spTree>
    <p:extLst>
      <p:ext uri="{BB962C8B-B14F-4D97-AF65-F5344CB8AC3E}">
        <p14:creationId xmlns:p14="http://schemas.microsoft.com/office/powerpoint/2010/main" val="165522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E3FE7-5E4D-1E5B-9C11-2F3CABDD3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76" y="403411"/>
            <a:ext cx="7463117" cy="60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9A5B7-0C3F-CDC1-C7AF-9EBEE995D88E}"/>
              </a:ext>
            </a:extLst>
          </p:cNvPr>
          <p:cNvSpPr txBox="1"/>
          <p:nvPr/>
        </p:nvSpPr>
        <p:spPr>
          <a:xfrm>
            <a:off x="3910853" y="1536174"/>
            <a:ext cx="46392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Steps 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Interactive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61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00B54-D242-B1D5-5C20-CE895CA6A5F3}"/>
              </a:ext>
            </a:extLst>
          </p:cNvPr>
          <p:cNvSpPr txBox="1"/>
          <p:nvPr/>
        </p:nvSpPr>
        <p:spPr>
          <a:xfrm>
            <a:off x="1864659" y="1219200"/>
            <a:ext cx="85612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gathering &amp; cleaning : </a:t>
            </a:r>
          </a:p>
          <a:p>
            <a:endParaRPr lang="en-US" dirty="0"/>
          </a:p>
          <a:p>
            <a:r>
              <a:rPr lang="en-US" dirty="0"/>
              <a:t>Imported the CSV file and performed activities like removing duplicates, fixing errors, and transforming the data into an easily </a:t>
            </a:r>
            <a:r>
              <a:rPr lang="en-US" dirty="0" err="1"/>
              <a:t>analysed</a:t>
            </a:r>
            <a:r>
              <a:rPr lang="en-US" dirty="0"/>
              <a:t> format. The first step in any data analysis project is to clean the data. Because the raw data we receive consists of errors which might affect the insights drawn. </a:t>
            </a:r>
            <a:r>
              <a:rPr lang="en-US" dirty="0" err="1"/>
              <a:t>Vrinda</a:t>
            </a:r>
            <a:r>
              <a:rPr lang="en-US" dirty="0"/>
              <a:t> store data consists of errors in columns like Gender, and Quantity. Some columns' names are duplicates. This data is cleaned thoroughly.</a:t>
            </a:r>
          </a:p>
          <a:p>
            <a:endParaRPr lang="en-US" dirty="0"/>
          </a:p>
          <a:p>
            <a:r>
              <a:rPr lang="en-US" sz="2400" dirty="0"/>
              <a:t>Data Processing : </a:t>
            </a:r>
          </a:p>
          <a:p>
            <a:endParaRPr lang="en-US" sz="2400" dirty="0"/>
          </a:p>
          <a:p>
            <a:r>
              <a:rPr lang="en-US" dirty="0"/>
              <a:t>Then We've created a column called Month from the existing date column, and rename some duplicate column names then we created a column dividing the age data into groups: Senior(&gt;50), Adults (30-501, and Teenagers.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13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DF6CA-9D25-5976-01CC-CAFE7B49FE73}"/>
              </a:ext>
            </a:extLst>
          </p:cNvPr>
          <p:cNvSpPr txBox="1"/>
          <p:nvPr/>
        </p:nvSpPr>
        <p:spPr>
          <a:xfrm>
            <a:off x="1918447" y="1443841"/>
            <a:ext cx="84985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Questions asked 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sales and orders using a single chart and find the month with the highest sales and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purchased more in 2022, men or women?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different order statuses in 2022?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top 5 states that contributed to maximum sales?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relation between Age and gender based on the number of orders?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channel is contributing to maximum sales?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10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C2774-AFA1-80B0-DBA6-6EB59C3E0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248" y="773677"/>
            <a:ext cx="11753504" cy="55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F7C2E-921A-BE50-2B9B-768564884543}"/>
              </a:ext>
            </a:extLst>
          </p:cNvPr>
          <p:cNvSpPr txBox="1"/>
          <p:nvPr/>
        </p:nvSpPr>
        <p:spPr>
          <a:xfrm>
            <a:off x="1089211" y="685799"/>
            <a:ext cx="1039457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insights: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 month recorded the highest sales and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purchased more than men (64%)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order status was seen to be delivered(92%)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Maharashtra, Karnataka, Uttar Pradesh, </a:t>
            </a:r>
            <a:r>
              <a:rPr lang="en-US" dirty="0" err="1"/>
              <a:t>Telanganaand</a:t>
            </a:r>
            <a:r>
              <a:rPr lang="en-US" dirty="0"/>
              <a:t> Tamil Nadu are the top 5 states by highest sales. Women of the Adult age group were the highest to place orders (35%)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(35%), Myntra (23%) and Flipkart (22%)channels are contributing to maximum 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  <a:p>
            <a:r>
              <a:rPr lang="en-IN" sz="2400" dirty="0"/>
              <a:t>Conclusion:</a:t>
            </a:r>
          </a:p>
          <a:p>
            <a:r>
              <a:rPr lang="en-US" dirty="0"/>
              <a:t>Finally based on the insights, to increase sales in 2023,we can suggest </a:t>
            </a:r>
            <a:r>
              <a:rPr lang="en-US" dirty="0" err="1"/>
              <a:t>Vrinda</a:t>
            </a:r>
            <a:r>
              <a:rPr lang="en-US" dirty="0"/>
              <a:t> store consider the following: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target female customers of ages ranging from 30 to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produce more products in the categories Sets, Kurtis, and Western dresses as they have the highest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target the top states and introduce more products along with discounts, and coupons that are exclusive to this locations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 has the highest number of sales. So we should release new collection in this month.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50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455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Vrinda Store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Data Analysis</dc:title>
  <dc:creator>Priyanka Khandagale</dc:creator>
  <cp:lastModifiedBy>aishwarya kadam</cp:lastModifiedBy>
  <cp:revision>2</cp:revision>
  <dcterms:created xsi:type="dcterms:W3CDTF">2023-06-06T06:18:43Z</dcterms:created>
  <dcterms:modified xsi:type="dcterms:W3CDTF">2023-06-08T16:43:13Z</dcterms:modified>
</cp:coreProperties>
</file>