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61" r:id="rId6"/>
    <p:sldId id="354" r:id="rId7"/>
    <p:sldId id="353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1F23FA9B-A7A6-4AC6-B2E7-C224EDF65B62}"/>
    <pc:docChg chg="modSld">
      <pc:chgData name="aishwarya kadam" userId="551757d2b3c60c60" providerId="LiveId" clId="{1F23FA9B-A7A6-4AC6-B2E7-C224EDF65B62}" dt="2023-08-10T06:35:36.815" v="1" actId="2711"/>
      <pc:docMkLst>
        <pc:docMk/>
      </pc:docMkLst>
      <pc:sldChg chg="modSp mod">
        <pc:chgData name="aishwarya kadam" userId="551757d2b3c60c60" providerId="LiveId" clId="{1F23FA9B-A7A6-4AC6-B2E7-C224EDF65B62}" dt="2023-08-10T06:35:36.815" v="1" actId="2711"/>
        <pc:sldMkLst>
          <pc:docMk/>
          <pc:sldMk cId="183373782" sldId="281"/>
        </pc:sldMkLst>
        <pc:spChg chg="mod">
          <ac:chgData name="aishwarya kadam" userId="551757d2b3c60c60" providerId="LiveId" clId="{1F23FA9B-A7A6-4AC6-B2E7-C224EDF65B62}" dt="2023-08-10T06:35:36.815" v="1" actId="2711"/>
          <ac:spMkLst>
            <pc:docMk/>
            <pc:sldMk cId="183373782" sldId="281"/>
            <ac:spMk id="2" creationId="{880D9D20-B4BB-42AA-8DDD-68CC9F1D95DB}"/>
          </ac:spMkLst>
        </pc:spChg>
        <pc:spChg chg="mod">
          <ac:chgData name="aishwarya kadam" userId="551757d2b3c60c60" providerId="LiveId" clId="{1F23FA9B-A7A6-4AC6-B2E7-C224EDF65B62}" dt="2023-08-10T06:35:36.815" v="1" actId="2711"/>
          <ac:spMkLst>
            <pc:docMk/>
            <pc:sldMk cId="183373782" sldId="281"/>
            <ac:spMk id="3" creationId="{ED9E8FDB-60EE-45AE-BB89-9A561A61C2AC}"/>
          </ac:spMkLst>
        </pc:spChg>
      </pc:sldChg>
    </pc:docChg>
  </pc:docChgLst>
  <pc:docChgLst>
    <pc:chgData name="aishwarya kadam" userId="551757d2b3c60c60" providerId="LiveId" clId="{38FB3982-D9C9-4AF4-8AF3-A4C44BAB8D1E}"/>
    <pc:docChg chg="undo custSel addSld delSld modSld sldOrd">
      <pc:chgData name="aishwarya kadam" userId="551757d2b3c60c60" providerId="LiveId" clId="{38FB3982-D9C9-4AF4-8AF3-A4C44BAB8D1E}" dt="2023-08-10T06:33:18.430" v="292" actId="478"/>
      <pc:docMkLst>
        <pc:docMk/>
      </pc:docMkLst>
      <pc:sldChg chg="del">
        <pc:chgData name="aishwarya kadam" userId="551757d2b3c60c60" providerId="LiveId" clId="{38FB3982-D9C9-4AF4-8AF3-A4C44BAB8D1E}" dt="2023-08-10T06:22:00.007" v="126" actId="47"/>
        <pc:sldMkLst>
          <pc:docMk/>
          <pc:sldMk cId="2624630061" sldId="272"/>
        </pc:sldMkLst>
      </pc:sldChg>
      <pc:sldChg chg="del">
        <pc:chgData name="aishwarya kadam" userId="551757d2b3c60c60" providerId="LiveId" clId="{38FB3982-D9C9-4AF4-8AF3-A4C44BAB8D1E}" dt="2023-08-10T06:21:53.133" v="123" actId="47"/>
        <pc:sldMkLst>
          <pc:docMk/>
          <pc:sldMk cId="832742899" sldId="283"/>
        </pc:sldMkLst>
      </pc:sldChg>
      <pc:sldChg chg="del">
        <pc:chgData name="aishwarya kadam" userId="551757d2b3c60c60" providerId="LiveId" clId="{38FB3982-D9C9-4AF4-8AF3-A4C44BAB8D1E}" dt="2023-08-10T06:30:52.164" v="274" actId="47"/>
        <pc:sldMkLst>
          <pc:docMk/>
          <pc:sldMk cId="2130665396" sldId="284"/>
        </pc:sldMkLst>
      </pc:sldChg>
      <pc:sldChg chg="del">
        <pc:chgData name="aishwarya kadam" userId="551757d2b3c60c60" providerId="LiveId" clId="{38FB3982-D9C9-4AF4-8AF3-A4C44BAB8D1E}" dt="2023-08-10T06:21:55.107" v="124" actId="47"/>
        <pc:sldMkLst>
          <pc:docMk/>
          <pc:sldMk cId="4266353607" sldId="351"/>
        </pc:sldMkLst>
      </pc:sldChg>
      <pc:sldChg chg="modSp mod">
        <pc:chgData name="aishwarya kadam" userId="551757d2b3c60c60" providerId="LiveId" clId="{38FB3982-D9C9-4AF4-8AF3-A4C44BAB8D1E}" dt="2023-08-10T06:30:34.832" v="273" actId="255"/>
        <pc:sldMkLst>
          <pc:docMk/>
          <pc:sldMk cId="2177544562" sldId="353"/>
        </pc:sldMkLst>
        <pc:spChg chg="mod">
          <ac:chgData name="aishwarya kadam" userId="551757d2b3c60c60" providerId="LiveId" clId="{38FB3982-D9C9-4AF4-8AF3-A4C44BAB8D1E}" dt="2023-08-10T06:30:34.832" v="273" actId="255"/>
          <ac:spMkLst>
            <pc:docMk/>
            <pc:sldMk cId="2177544562" sldId="353"/>
            <ac:spMk id="2" creationId="{626D3A99-BC9D-4DC2-BE1B-9E2C93EDD294}"/>
          </ac:spMkLst>
        </pc:spChg>
        <pc:spChg chg="mod">
          <ac:chgData name="aishwarya kadam" userId="551757d2b3c60c60" providerId="LiveId" clId="{38FB3982-D9C9-4AF4-8AF3-A4C44BAB8D1E}" dt="2023-08-10T06:20:57.380" v="113" actId="20577"/>
          <ac:spMkLst>
            <pc:docMk/>
            <pc:sldMk cId="2177544562" sldId="353"/>
            <ac:spMk id="3" creationId="{817D061C-023A-4DD9-8847-DD7718553EA4}"/>
          </ac:spMkLst>
        </pc:spChg>
      </pc:sldChg>
      <pc:sldChg chg="addSp delSp modSp mod">
        <pc:chgData name="aishwarya kadam" userId="551757d2b3c60c60" providerId="LiveId" clId="{38FB3982-D9C9-4AF4-8AF3-A4C44BAB8D1E}" dt="2023-08-10T06:32:57.260" v="289" actId="2711"/>
        <pc:sldMkLst>
          <pc:docMk/>
          <pc:sldMk cId="1471384650" sldId="354"/>
        </pc:sldMkLst>
        <pc:spChg chg="del mod">
          <ac:chgData name="aishwarya kadam" userId="551757d2b3c60c60" providerId="LiveId" clId="{38FB3982-D9C9-4AF4-8AF3-A4C44BAB8D1E}" dt="2023-08-10T06:06:41.737" v="52"/>
          <ac:spMkLst>
            <pc:docMk/>
            <pc:sldMk cId="1471384650" sldId="354"/>
            <ac:spMk id="3" creationId="{04141C1E-7FB9-4FD0-9195-B9ADFD18ADC1}"/>
          </ac:spMkLst>
        </pc:spChg>
        <pc:spChg chg="add mod">
          <ac:chgData name="aishwarya kadam" userId="551757d2b3c60c60" providerId="LiveId" clId="{38FB3982-D9C9-4AF4-8AF3-A4C44BAB8D1E}" dt="2023-08-10T06:32:57.260" v="289" actId="2711"/>
          <ac:spMkLst>
            <pc:docMk/>
            <pc:sldMk cId="1471384650" sldId="354"/>
            <ac:spMk id="5" creationId="{3F882C12-DC92-89BD-3058-8C802418B921}"/>
          </ac:spMkLst>
        </pc:spChg>
        <pc:spChg chg="add del mod">
          <ac:chgData name="aishwarya kadam" userId="551757d2b3c60c60" providerId="LiveId" clId="{38FB3982-D9C9-4AF4-8AF3-A4C44BAB8D1E}" dt="2023-08-10T06:07:05.473" v="59" actId="478"/>
          <ac:spMkLst>
            <pc:docMk/>
            <pc:sldMk cId="1471384650" sldId="354"/>
            <ac:spMk id="7" creationId="{F7709D5A-9456-1910-FB57-55E091A6B5E7}"/>
          </ac:spMkLst>
        </pc:spChg>
        <pc:spChg chg="add del mod">
          <ac:chgData name="aishwarya kadam" userId="551757d2b3c60c60" providerId="LiveId" clId="{38FB3982-D9C9-4AF4-8AF3-A4C44BAB8D1E}" dt="2023-08-10T06:09:33.900" v="73" actId="478"/>
          <ac:spMkLst>
            <pc:docMk/>
            <pc:sldMk cId="1471384650" sldId="354"/>
            <ac:spMk id="9" creationId="{9B936456-218E-0AB7-E188-5ED7B4FB3D74}"/>
          </ac:spMkLst>
        </pc:spChg>
        <pc:spChg chg="add del mod">
          <ac:chgData name="aishwarya kadam" userId="551757d2b3c60c60" providerId="LiveId" clId="{38FB3982-D9C9-4AF4-8AF3-A4C44BAB8D1E}" dt="2023-08-10T06:09:30.331" v="71" actId="478"/>
          <ac:spMkLst>
            <pc:docMk/>
            <pc:sldMk cId="1471384650" sldId="354"/>
            <ac:spMk id="12" creationId="{CDEF16C9-D79C-5102-DB9B-75E7D1171CA3}"/>
          </ac:spMkLst>
        </pc:spChg>
        <pc:spChg chg="add del mod">
          <ac:chgData name="aishwarya kadam" userId="551757d2b3c60c60" providerId="LiveId" clId="{38FB3982-D9C9-4AF4-8AF3-A4C44BAB8D1E}" dt="2023-08-10T06:09:08.263" v="66" actId="478"/>
          <ac:spMkLst>
            <pc:docMk/>
            <pc:sldMk cId="1471384650" sldId="354"/>
            <ac:spMk id="14" creationId="{E740FC1D-9AB3-FD1A-58C6-4D04AA2227B6}"/>
          </ac:spMkLst>
        </pc:spChg>
        <pc:picChg chg="add mod">
          <ac:chgData name="aishwarya kadam" userId="551757d2b3c60c60" providerId="LiveId" clId="{38FB3982-D9C9-4AF4-8AF3-A4C44BAB8D1E}" dt="2023-08-10T06:29:38.145" v="262" actId="1076"/>
          <ac:picMkLst>
            <pc:docMk/>
            <pc:sldMk cId="1471384650" sldId="354"/>
            <ac:picMk id="8" creationId="{C5C16481-9A86-F286-6634-58CBF3D4E767}"/>
          </ac:picMkLst>
        </pc:picChg>
        <pc:picChg chg="add del mod">
          <ac:chgData name="aishwarya kadam" userId="551757d2b3c60c60" providerId="LiveId" clId="{38FB3982-D9C9-4AF4-8AF3-A4C44BAB8D1E}" dt="2023-08-10T06:09:48.802" v="78" actId="478"/>
          <ac:picMkLst>
            <pc:docMk/>
            <pc:sldMk cId="1471384650" sldId="354"/>
            <ac:picMk id="11" creationId="{04192076-3B2A-3334-5AB5-D2A238F4278E}"/>
          </ac:picMkLst>
        </pc:picChg>
        <pc:picChg chg="del mod">
          <ac:chgData name="aishwarya kadam" userId="551757d2b3c60c60" providerId="LiveId" clId="{38FB3982-D9C9-4AF4-8AF3-A4C44BAB8D1E}" dt="2023-08-10T06:06:54.483" v="56" actId="478"/>
          <ac:picMkLst>
            <pc:docMk/>
            <pc:sldMk cId="1471384650" sldId="354"/>
            <ac:picMk id="18" creationId="{1A615CC8-9DF3-484C-8E7E-BA035F939002}"/>
          </ac:picMkLst>
        </pc:picChg>
        <pc:picChg chg="del">
          <ac:chgData name="aishwarya kadam" userId="551757d2b3c60c60" providerId="LiveId" clId="{38FB3982-D9C9-4AF4-8AF3-A4C44BAB8D1E}" dt="2023-08-10T06:09:06.212" v="65" actId="478"/>
          <ac:picMkLst>
            <pc:docMk/>
            <pc:sldMk cId="1471384650" sldId="354"/>
            <ac:picMk id="27" creationId="{778123A3-1887-4297-BB48-CD597C4677B3}"/>
          </ac:picMkLst>
        </pc:picChg>
      </pc:sldChg>
      <pc:sldChg chg="addSp delSp modSp del mod">
        <pc:chgData name="aishwarya kadam" userId="551757d2b3c60c60" providerId="LiveId" clId="{38FB3982-D9C9-4AF4-8AF3-A4C44BAB8D1E}" dt="2023-08-10T06:07:20.896" v="61" actId="47"/>
        <pc:sldMkLst>
          <pc:docMk/>
          <pc:sldMk cId="41678316" sldId="355"/>
        </pc:sldMkLst>
        <pc:spChg chg="mod">
          <ac:chgData name="aishwarya kadam" userId="551757d2b3c60c60" providerId="LiveId" clId="{38FB3982-D9C9-4AF4-8AF3-A4C44BAB8D1E}" dt="2023-08-10T06:06:09.828" v="49" actId="20577"/>
          <ac:spMkLst>
            <pc:docMk/>
            <pc:sldMk cId="41678316" sldId="355"/>
            <ac:spMk id="3" creationId="{E32AB0EB-0819-41F4-99E9-C02FA0DAF66D}"/>
          </ac:spMkLst>
        </pc:spChg>
        <pc:spChg chg="add del mod">
          <ac:chgData name="aishwarya kadam" userId="551757d2b3c60c60" providerId="LiveId" clId="{38FB3982-D9C9-4AF4-8AF3-A4C44BAB8D1E}" dt="2023-08-10T05:52:43.711" v="9" actId="478"/>
          <ac:spMkLst>
            <pc:docMk/>
            <pc:sldMk cId="41678316" sldId="355"/>
            <ac:spMk id="9" creationId="{BC452CEF-A41B-2E35-049C-ED6913066582}"/>
          </ac:spMkLst>
        </pc:spChg>
        <pc:spChg chg="add del mod">
          <ac:chgData name="aishwarya kadam" userId="551757d2b3c60c60" providerId="LiveId" clId="{38FB3982-D9C9-4AF4-8AF3-A4C44BAB8D1E}" dt="2023-08-10T05:52:57.294" v="12" actId="478"/>
          <ac:spMkLst>
            <pc:docMk/>
            <pc:sldMk cId="41678316" sldId="355"/>
            <ac:spMk id="12" creationId="{64DB1E2F-66EB-21E5-5390-B48C7FE39E06}"/>
          </ac:spMkLst>
        </pc:spChg>
        <pc:spChg chg="add mod">
          <ac:chgData name="aishwarya kadam" userId="551757d2b3c60c60" providerId="LiveId" clId="{38FB3982-D9C9-4AF4-8AF3-A4C44BAB8D1E}" dt="2023-08-10T05:53:58.617" v="19" actId="1076"/>
          <ac:spMkLst>
            <pc:docMk/>
            <pc:sldMk cId="41678316" sldId="355"/>
            <ac:spMk id="15" creationId="{2A774F76-C432-5C88-9E08-6BE8F753BDD3}"/>
          </ac:spMkLst>
        </pc:spChg>
        <pc:spChg chg="add del mod">
          <ac:chgData name="aishwarya kadam" userId="551757d2b3c60c60" providerId="LiveId" clId="{38FB3982-D9C9-4AF4-8AF3-A4C44BAB8D1E}" dt="2023-08-10T05:56:35.481" v="32" actId="478"/>
          <ac:spMkLst>
            <pc:docMk/>
            <pc:sldMk cId="41678316" sldId="355"/>
            <ac:spMk id="18" creationId="{45515528-989C-C8F3-A0EF-25F16B42B283}"/>
          </ac:spMkLst>
        </pc:spChg>
        <pc:picChg chg="add del mod">
          <ac:chgData name="aishwarya kadam" userId="551757d2b3c60c60" providerId="LiveId" clId="{38FB3982-D9C9-4AF4-8AF3-A4C44BAB8D1E}" dt="2023-08-10T05:53:07.781" v="16" actId="478"/>
          <ac:picMkLst>
            <pc:docMk/>
            <pc:sldMk cId="41678316" sldId="355"/>
            <ac:picMk id="8" creationId="{DED82D99-D464-8889-06CD-519043612205}"/>
          </ac:picMkLst>
        </pc:picChg>
        <pc:picChg chg="del">
          <ac:chgData name="aishwarya kadam" userId="551757d2b3c60c60" providerId="LiveId" clId="{38FB3982-D9C9-4AF4-8AF3-A4C44BAB8D1E}" dt="2023-08-10T05:52:50.031" v="11" actId="478"/>
          <ac:picMkLst>
            <pc:docMk/>
            <pc:sldMk cId="41678316" sldId="355"/>
            <ac:picMk id="11" creationId="{41749033-B92E-4E63-82DE-801849DA2B1E}"/>
          </ac:picMkLst>
        </pc:picChg>
        <pc:picChg chg="add mod">
          <ac:chgData name="aishwarya kadam" userId="551757d2b3c60c60" providerId="LiveId" clId="{38FB3982-D9C9-4AF4-8AF3-A4C44BAB8D1E}" dt="2023-08-10T05:54:50.983" v="29" actId="1076"/>
          <ac:picMkLst>
            <pc:docMk/>
            <pc:sldMk cId="41678316" sldId="355"/>
            <ac:picMk id="14" creationId="{947B1BCB-FC25-64DC-6D30-BD830B234F23}"/>
          </ac:picMkLst>
        </pc:picChg>
        <pc:picChg chg="add del mod">
          <ac:chgData name="aishwarya kadam" userId="551757d2b3c60c60" providerId="LiveId" clId="{38FB3982-D9C9-4AF4-8AF3-A4C44BAB8D1E}" dt="2023-08-10T05:56:35.481" v="32" actId="478"/>
          <ac:picMkLst>
            <pc:docMk/>
            <pc:sldMk cId="41678316" sldId="355"/>
            <ac:picMk id="17" creationId="{FA347E19-646C-20A6-226C-BC2D71681156}"/>
          </ac:picMkLst>
        </pc:picChg>
      </pc:sldChg>
      <pc:sldChg chg="delSp modSp mod">
        <pc:chgData name="aishwarya kadam" userId="551757d2b3c60c60" providerId="LiveId" clId="{38FB3982-D9C9-4AF4-8AF3-A4C44BAB8D1E}" dt="2023-08-10T06:33:18.430" v="292" actId="478"/>
        <pc:sldMkLst>
          <pc:docMk/>
          <pc:sldMk cId="1185792836" sldId="358"/>
        </pc:sldMkLst>
        <pc:spChg chg="mod">
          <ac:chgData name="aishwarya kadam" userId="551757d2b3c60c60" providerId="LiveId" clId="{38FB3982-D9C9-4AF4-8AF3-A4C44BAB8D1E}" dt="2023-08-10T06:32:35.073" v="286" actId="2711"/>
          <ac:spMkLst>
            <pc:docMk/>
            <pc:sldMk cId="1185792836" sldId="358"/>
            <ac:spMk id="3" creationId="{593CCB26-C7B5-4926-8F38-01AA28C00B75}"/>
          </ac:spMkLst>
        </pc:spChg>
        <pc:spChg chg="del mod">
          <ac:chgData name="aishwarya kadam" userId="551757d2b3c60c60" providerId="LiveId" clId="{38FB3982-D9C9-4AF4-8AF3-A4C44BAB8D1E}" dt="2023-08-10T06:33:13.907" v="291" actId="478"/>
          <ac:spMkLst>
            <pc:docMk/>
            <pc:sldMk cId="1185792836" sldId="358"/>
            <ac:spMk id="7" creationId="{5AA8C21D-9EF8-49B7-B9B1-37E7E6897C97}"/>
          </ac:spMkLst>
        </pc:spChg>
        <pc:spChg chg="del">
          <ac:chgData name="aishwarya kadam" userId="551757d2b3c60c60" providerId="LiveId" clId="{38FB3982-D9C9-4AF4-8AF3-A4C44BAB8D1E}" dt="2023-08-10T06:33:18.430" v="292" actId="478"/>
          <ac:spMkLst>
            <pc:docMk/>
            <pc:sldMk cId="1185792836" sldId="358"/>
            <ac:spMk id="8" creationId="{0B606C04-4F4E-47CE-849C-FC29852F5B18}"/>
          </ac:spMkLst>
        </pc:spChg>
      </pc:sldChg>
      <pc:sldChg chg="delSp modSp mod">
        <pc:chgData name="aishwarya kadam" userId="551757d2b3c60c60" providerId="LiveId" clId="{38FB3982-D9C9-4AF4-8AF3-A4C44BAB8D1E}" dt="2023-08-10T06:32:42.699" v="287" actId="2711"/>
        <pc:sldMkLst>
          <pc:docMk/>
          <pc:sldMk cId="1257752888" sldId="359"/>
        </pc:sldMkLst>
        <pc:spChg chg="del">
          <ac:chgData name="aishwarya kadam" userId="551757d2b3c60c60" providerId="LiveId" clId="{38FB3982-D9C9-4AF4-8AF3-A4C44BAB8D1E}" dt="2023-08-10T06:31:03.198" v="275" actId="478"/>
          <ac:spMkLst>
            <pc:docMk/>
            <pc:sldMk cId="1257752888" sldId="359"/>
            <ac:spMk id="6" creationId="{D6C90EA9-2998-4A9C-A666-B38258E20B60}"/>
          </ac:spMkLst>
        </pc:spChg>
        <pc:spChg chg="del">
          <ac:chgData name="aishwarya kadam" userId="551757d2b3c60c60" providerId="LiveId" clId="{38FB3982-D9C9-4AF4-8AF3-A4C44BAB8D1E}" dt="2023-08-10T06:31:06.272" v="276" actId="478"/>
          <ac:spMkLst>
            <pc:docMk/>
            <pc:sldMk cId="1257752888" sldId="359"/>
            <ac:spMk id="7" creationId="{E1241EFF-1DFD-4B6D-BFDE-8E8B18833441}"/>
          </ac:spMkLst>
        </pc:spChg>
        <pc:spChg chg="mod">
          <ac:chgData name="aishwarya kadam" userId="551757d2b3c60c60" providerId="LiveId" clId="{38FB3982-D9C9-4AF4-8AF3-A4C44BAB8D1E}" dt="2023-08-10T06:25:55.795" v="260" actId="1076"/>
          <ac:spMkLst>
            <pc:docMk/>
            <pc:sldMk cId="1257752888" sldId="359"/>
            <ac:spMk id="10" creationId="{82977D1C-657B-4FA7-B4A1-CD08EC61D37B}"/>
          </ac:spMkLst>
        </pc:spChg>
        <pc:spChg chg="mod">
          <ac:chgData name="aishwarya kadam" userId="551757d2b3c60c60" providerId="LiveId" clId="{38FB3982-D9C9-4AF4-8AF3-A4C44BAB8D1E}" dt="2023-08-10T06:25:49.964" v="259" actId="1076"/>
          <ac:spMkLst>
            <pc:docMk/>
            <pc:sldMk cId="1257752888" sldId="359"/>
            <ac:spMk id="11" creationId="{5B2E9EE6-5A74-4119-8DAA-06582357CF72}"/>
          </ac:spMkLst>
        </pc:spChg>
        <pc:spChg chg="mod">
          <ac:chgData name="aishwarya kadam" userId="551757d2b3c60c60" providerId="LiveId" clId="{38FB3982-D9C9-4AF4-8AF3-A4C44BAB8D1E}" dt="2023-08-10T06:32:42.699" v="287" actId="2711"/>
          <ac:spMkLst>
            <pc:docMk/>
            <pc:sldMk cId="1257752888" sldId="359"/>
            <ac:spMk id="12" creationId="{A3CE7679-6065-4440-BCF7-BAFF752B013D}"/>
          </ac:spMkLst>
        </pc:spChg>
        <pc:picChg chg="mod">
          <ac:chgData name="aishwarya kadam" userId="551757d2b3c60c60" providerId="LiveId" clId="{38FB3982-D9C9-4AF4-8AF3-A4C44BAB8D1E}" dt="2023-08-10T06:24:12.317" v="230" actId="1076"/>
          <ac:picMkLst>
            <pc:docMk/>
            <pc:sldMk cId="1257752888" sldId="359"/>
            <ac:picMk id="25" creationId="{DD136AFE-38B3-4FAE-907B-277600FBDED5}"/>
          </ac:picMkLst>
        </pc:picChg>
        <pc:picChg chg="mod">
          <ac:chgData name="aishwarya kadam" userId="551757d2b3c60c60" providerId="LiveId" clId="{38FB3982-D9C9-4AF4-8AF3-A4C44BAB8D1E}" dt="2023-08-10T06:25:44.465" v="258" actId="1076"/>
          <ac:picMkLst>
            <pc:docMk/>
            <pc:sldMk cId="1257752888" sldId="359"/>
            <ac:picMk id="27" creationId="{79C99175-A844-475F-B903-FB0A246099C3}"/>
          </ac:picMkLst>
        </pc:picChg>
        <pc:picChg chg="mod">
          <ac:chgData name="aishwarya kadam" userId="551757d2b3c60c60" providerId="LiveId" clId="{38FB3982-D9C9-4AF4-8AF3-A4C44BAB8D1E}" dt="2023-08-10T06:25:40.642" v="257" actId="1076"/>
          <ac:picMkLst>
            <pc:docMk/>
            <pc:sldMk cId="1257752888" sldId="359"/>
            <ac:picMk id="29" creationId="{247D95FD-08A2-4831-BB6A-A0FCA300459A}"/>
          </ac:picMkLst>
        </pc:picChg>
      </pc:sldChg>
      <pc:sldChg chg="del">
        <pc:chgData name="aishwarya kadam" userId="551757d2b3c60c60" providerId="LiveId" clId="{38FB3982-D9C9-4AF4-8AF3-A4C44BAB8D1E}" dt="2023-08-10T06:21:58.844" v="125" actId="47"/>
        <pc:sldMkLst>
          <pc:docMk/>
          <pc:sldMk cId="3352130887" sldId="360"/>
        </pc:sldMkLst>
      </pc:sldChg>
      <pc:sldChg chg="addSp delSp modSp new mod ord">
        <pc:chgData name="aishwarya kadam" userId="551757d2b3c60c60" providerId="LiveId" clId="{38FB3982-D9C9-4AF4-8AF3-A4C44BAB8D1E}" dt="2023-08-10T06:10:24.719" v="89"/>
        <pc:sldMkLst>
          <pc:docMk/>
          <pc:sldMk cId="4002429889" sldId="361"/>
        </pc:sldMkLst>
        <pc:spChg chg="del">
          <ac:chgData name="aishwarya kadam" userId="551757d2b3c60c60" providerId="LiveId" clId="{38FB3982-D9C9-4AF4-8AF3-A4C44BAB8D1E}" dt="2023-08-10T06:09:55.590" v="80" actId="478"/>
          <ac:spMkLst>
            <pc:docMk/>
            <pc:sldMk cId="4002429889" sldId="361"/>
            <ac:spMk id="2" creationId="{32880424-FAE3-9346-A606-543C6164CEF7}"/>
          </ac:spMkLst>
        </pc:spChg>
        <pc:spChg chg="del">
          <ac:chgData name="aishwarya kadam" userId="551757d2b3c60c60" providerId="LiveId" clId="{38FB3982-D9C9-4AF4-8AF3-A4C44BAB8D1E}" dt="2023-08-10T06:10:03.237" v="83" actId="478"/>
          <ac:spMkLst>
            <pc:docMk/>
            <pc:sldMk cId="4002429889" sldId="361"/>
            <ac:spMk id="3" creationId="{4049255F-772C-95D9-AD3F-F77A291F195D}"/>
          </ac:spMkLst>
        </pc:spChg>
        <pc:spChg chg="del mod">
          <ac:chgData name="aishwarya kadam" userId="551757d2b3c60c60" providerId="LiveId" clId="{38FB3982-D9C9-4AF4-8AF3-A4C44BAB8D1E}" dt="2023-08-10T06:10:06.344" v="85" actId="478"/>
          <ac:spMkLst>
            <pc:docMk/>
            <pc:sldMk cId="4002429889" sldId="361"/>
            <ac:spMk id="5" creationId="{28A4142E-D20B-1EF5-86DC-E54DB214897A}"/>
          </ac:spMkLst>
        </pc:spChg>
        <pc:spChg chg="del mod">
          <ac:chgData name="aishwarya kadam" userId="551757d2b3c60c60" providerId="LiveId" clId="{38FB3982-D9C9-4AF4-8AF3-A4C44BAB8D1E}" dt="2023-08-10T06:09:58.155" v="82" actId="478"/>
          <ac:spMkLst>
            <pc:docMk/>
            <pc:sldMk cId="4002429889" sldId="361"/>
            <ac:spMk id="6" creationId="{3B2F22A9-2146-6C03-6EDE-881C1D8798C3}"/>
          </ac:spMkLst>
        </pc:spChg>
        <pc:picChg chg="add mod">
          <ac:chgData name="aishwarya kadam" userId="551757d2b3c60c60" providerId="LiveId" clId="{38FB3982-D9C9-4AF4-8AF3-A4C44BAB8D1E}" dt="2023-08-10T06:10:19.691" v="87" actId="1076"/>
          <ac:picMkLst>
            <pc:docMk/>
            <pc:sldMk cId="4002429889" sldId="361"/>
            <ac:picMk id="7" creationId="{0EBA3B67-4D50-0A6B-F439-4D6DE10F3B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asoob.me/2017/11/11/introduction-to-machine-learning-and-its-usage-in-remote-sen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kaggle.com/ealaxi/paysim1/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ickr.com/photos/mikemacmarketing/422718227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165412"/>
            <a:ext cx="8586216" cy="3407126"/>
          </a:xfrm>
        </p:spPr>
        <p:txBody>
          <a:bodyPr>
            <a:normAutofit/>
          </a:bodyPr>
          <a:lstStyle/>
          <a:p>
            <a:r>
              <a:rPr lang="en-US" sz="6000" b="1" i="0" dirty="0">
                <a:solidFill>
                  <a:srgbClr val="002060"/>
                </a:solidFill>
                <a:effectLst/>
              </a:rPr>
              <a:t>Fraud Detection with Machine Learning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4CD1-3FBC-187B-2005-2666180C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A3B67-4D50-0A6B-F439-4D6DE10F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820966"/>
            <a:ext cx="12192000" cy="43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882C12-DC92-89BD-3058-8C802418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37" y="3072892"/>
            <a:ext cx="6531651" cy="28257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Topic: online payments fraud detection with machine learning using Python.</a:t>
            </a:r>
            <a:r>
              <a:rPr lang="en-IN" sz="1600" dirty="0"/>
              <a:t> Pandas ,NumPy libraries used</a:t>
            </a:r>
            <a:endParaRPr lang="en-US" sz="16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Tools: </a:t>
            </a:r>
            <a:r>
              <a:rPr lang="en-IN" sz="1600" dirty="0"/>
              <a:t>Jupiter Notebook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is in the csv file we </a:t>
            </a:r>
            <a:r>
              <a:rPr lang="en-US" sz="1600" b="0" i="0" dirty="0">
                <a:effectLst/>
              </a:rPr>
              <a:t>collected </a:t>
            </a:r>
            <a:r>
              <a:rPr lang="en-US" sz="1600" dirty="0"/>
              <a:t>the </a:t>
            </a:r>
            <a:r>
              <a:rPr lang="en-US" sz="1600" b="1" i="0" dirty="0">
                <a:effectLst/>
                <a:hlinkClick r:id="rId2"/>
              </a:rPr>
              <a:t>dataset</a:t>
            </a:r>
            <a:r>
              <a:rPr lang="en-US" sz="1600" b="0" i="0" dirty="0">
                <a:effectLst/>
              </a:rPr>
              <a:t> from Kaggle, which contains historical information about fraudulent transactions which can be used to detect fraud in online payments.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To identify online payment fraud with machine learning, we need to train a machine learning model for classifying fraudulent and non-fraudulent payments.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Supervised machine learning algorithm used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16481-9A86-F286-6634-58CBF3D4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49981" y="1847088"/>
            <a:ext cx="4608936" cy="35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Steps 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way to get started is to quit </a:t>
            </a:r>
            <a:br>
              <a:rPr lang="en-US" sz="4800" dirty="0"/>
            </a:br>
            <a:r>
              <a:rPr lang="en-US" sz="4800" dirty="0"/>
              <a:t>talking and begin doing.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Walt Disney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E06A-806F-4CD1-9674-3E9124298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54FB5-947C-443A-A471-5A92DDDE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4A6380-3B85-4062-912A-4E390EC98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AD97-6712-4E23-9D09-2FCFC43DE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z="1800" b="0" i="0" u="none" dirty="0"/>
              <a:t>Add text, images, art, and videos. </a:t>
            </a:r>
          </a:p>
          <a:p>
            <a:pPr lvl="0"/>
            <a:r>
              <a:rPr lang="en-US" sz="1800" b="0" i="0" u="none" dirty="0"/>
              <a:t>Add transitions, animations, and motion. </a:t>
            </a:r>
          </a:p>
          <a:p>
            <a:pPr lvl="0"/>
            <a:r>
              <a:rPr lang="en-US" sz="1800" b="0" i="0" u="none" dirty="0"/>
              <a:t>Save to OneDrive, to get to your presentations from your computer, tablet, or phone.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6909A-6871-4C18-9DB4-D10F772A4E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Open the Design Ideas pane for instant slide makeovers. </a:t>
            </a:r>
          </a:p>
          <a:p>
            <a:r>
              <a:rPr lang="en-US" sz="1800" dirty="0"/>
              <a:t>When we have design ideas, we’ll show them to you right there.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A52259-E9BC-4D73-AB88-6F0A4227FE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This PowerPoint theme uses its own unique set of colors, fonts, and effects to create the overall look and feel of these slides. </a:t>
            </a:r>
          </a:p>
          <a:p>
            <a:r>
              <a:rPr lang="en-US" sz="1800"/>
              <a:t>PowerPoint has tons of themes to give your presentation just the right personality. 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144FF-5A39-42A6-AAA4-4E5D672F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54300-48D9-44C9-AE06-2EF38D9C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8890F-0304-4336-8A5F-BCCA24EA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9372-10C9-4FE2-AA18-D3757770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CB26-C7B5-4926-8F38-01AA28C0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583269"/>
            <a:ext cx="4059936" cy="3429000"/>
          </a:xfrm>
        </p:spPr>
        <p:txBody>
          <a:bodyPr/>
          <a:lstStyle/>
          <a:p>
            <a:r>
              <a:rPr lang="en-US" b="0" i="0" dirty="0">
                <a:effectLst/>
              </a:rPr>
              <a:t>So this is how we can detect online payments fraud with machine learning using Python. Detecting online payment frauds is one of the applications of data science in </a:t>
            </a:r>
            <a:r>
              <a:rPr lang="en-US" dirty="0"/>
              <a:t>finance</a:t>
            </a:r>
          </a:p>
        </p:txBody>
      </p:sp>
      <p:pic>
        <p:nvPicPr>
          <p:cNvPr id="19" name="Picture Placeholder 18" descr="hands writing on a pad of paper">
            <a:extLst>
              <a:ext uri="{FF2B5EF4-FFF2-40B4-BE49-F238E27FC236}">
                <a16:creationId xmlns:a16="http://schemas.microsoft.com/office/drawing/2014/main" id="{B9DA24F4-B703-4FC0-9F8E-A952502DA9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38" r="138"/>
          <a:stretch/>
        </p:blipFill>
        <p:spPr/>
      </p:pic>
      <p:pic>
        <p:nvPicPr>
          <p:cNvPr id="21" name="Picture Placeholder 20" descr="woman using tablet">
            <a:extLst>
              <a:ext uri="{FF2B5EF4-FFF2-40B4-BE49-F238E27FC236}">
                <a16:creationId xmlns:a16="http://schemas.microsoft.com/office/drawing/2014/main" id="{87A22160-1F99-4B20-87AD-2F9117F992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68" r="268"/>
          <a:stretch/>
        </p:blipFill>
        <p:spPr/>
      </p:pic>
      <p:pic>
        <p:nvPicPr>
          <p:cNvPr id="23" name="Picture Placeholder 22" descr="group of professionals sitting in a circle">
            <a:extLst>
              <a:ext uri="{FF2B5EF4-FFF2-40B4-BE49-F238E27FC236}">
                <a16:creationId xmlns:a16="http://schemas.microsoft.com/office/drawing/2014/main" id="{0006A4E5-E551-4887-9767-4EBBCDF54EB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t="59" b="59"/>
          <a:stretch/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003F3-F17A-4CAC-B7CA-4C498BA84E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 descr="woman writing on a dry erase board">
            <a:extLst>
              <a:ext uri="{FF2B5EF4-FFF2-40B4-BE49-F238E27FC236}">
                <a16:creationId xmlns:a16="http://schemas.microsoft.com/office/drawing/2014/main" id="{A0D4E925-DA83-45CF-9056-D6262F46A7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9" r="59"/>
          <a:stretch/>
        </p:blipFill>
        <p:spPr/>
      </p:pic>
      <p:pic>
        <p:nvPicPr>
          <p:cNvPr id="19" name="Picture Placeholder 18" descr="hands on a set of papers">
            <a:extLst>
              <a:ext uri="{FF2B5EF4-FFF2-40B4-BE49-F238E27FC236}">
                <a16:creationId xmlns:a16="http://schemas.microsoft.com/office/drawing/2014/main" id="{00069E65-AC47-4CE9-B19A-7EA5888AA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9" r="59"/>
          <a:stretch/>
        </p:blipFill>
        <p:spPr/>
      </p:pic>
      <p:pic>
        <p:nvPicPr>
          <p:cNvPr id="21" name="Picture Placeholder 20" descr="view of office">
            <a:extLst>
              <a:ext uri="{FF2B5EF4-FFF2-40B4-BE49-F238E27FC236}">
                <a16:creationId xmlns:a16="http://schemas.microsoft.com/office/drawing/2014/main" id="{D78D46DB-1C3A-41BD-860F-ECE8B446BB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29" r="29"/>
          <a:stretch/>
        </p:blipFill>
        <p:spPr/>
      </p:pic>
      <p:pic>
        <p:nvPicPr>
          <p:cNvPr id="23" name="Picture Placeholder 22" descr="pen on top of a day planner">
            <a:extLst>
              <a:ext uri="{FF2B5EF4-FFF2-40B4-BE49-F238E27FC236}">
                <a16:creationId xmlns:a16="http://schemas.microsoft.com/office/drawing/2014/main" id="{D978928C-7EEA-4B8E-AA43-12AFD61BC29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9" r="29"/>
          <a:stretch/>
        </p:blipFill>
        <p:spPr/>
      </p:pic>
      <p:pic>
        <p:nvPicPr>
          <p:cNvPr id="25" name="Online Image Placeholder 23" descr="User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36541" y="2318195"/>
            <a:ext cx="457200" cy="4572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85847" y="2906456"/>
            <a:ext cx="3721100" cy="447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Aishwarya kadam</a:t>
            </a:r>
            <a:endParaRPr lang="en-US" sz="1600" dirty="0"/>
          </a:p>
        </p:txBody>
      </p:sp>
      <p:pic>
        <p:nvPicPr>
          <p:cNvPr id="27" name="Online Image Placeholder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772400" y="3350496"/>
            <a:ext cx="457200" cy="4572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85847" y="3928603"/>
            <a:ext cx="3721100" cy="447675"/>
          </a:xfrm>
        </p:spPr>
        <p:txBody>
          <a:bodyPr/>
          <a:lstStyle/>
          <a:p>
            <a:r>
              <a:rPr lang="en-US" sz="1600" dirty="0"/>
              <a:t>kadamaishwarya12345@gmail.com</a:t>
            </a:r>
            <a:endParaRPr lang="en-US" dirty="0"/>
          </a:p>
        </p:txBody>
      </p:sp>
      <p:pic>
        <p:nvPicPr>
          <p:cNvPr id="29" name="Online Image Placeholder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85847" y="4537897"/>
            <a:ext cx="457200" cy="4572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36541" y="4960904"/>
            <a:ext cx="4114800" cy="1093858"/>
          </a:xfrm>
        </p:spPr>
        <p:txBody>
          <a:bodyPr>
            <a:noAutofit/>
          </a:bodyPr>
          <a:lstStyle/>
          <a:p>
            <a:r>
              <a:rPr lang="en-US" sz="1400" dirty="0"/>
              <a:t>Website we </a:t>
            </a:r>
            <a:r>
              <a:rPr lang="en-IN" sz="1400" dirty="0"/>
              <a:t>referred:</a:t>
            </a:r>
          </a:p>
          <a:p>
            <a:r>
              <a:rPr lang="en-IN" sz="1400" dirty="0"/>
              <a:t>https://thecleverprogrammer.com/2022/02/22/online-payments-fraud-detection-with-machine-learning/</a:t>
            </a:r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59</TotalTime>
  <Words>300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Fraud Detection with Machine Learning</vt:lpstr>
      <vt:lpstr>PowerPoint Presentation</vt:lpstr>
      <vt:lpstr>Introduction</vt:lpstr>
      <vt:lpstr>Steps </vt:lpstr>
      <vt:lpstr>The way to get started is to quit  talking and begin doing.</vt:lpstr>
      <vt:lpstr>Content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with Machine Learning</dc:title>
  <dc:creator>aishwarya kadam</dc:creator>
  <cp:lastModifiedBy>aishwarya kadam</cp:lastModifiedBy>
  <cp:revision>1</cp:revision>
  <dcterms:created xsi:type="dcterms:W3CDTF">2023-08-10T05:33:59Z</dcterms:created>
  <dcterms:modified xsi:type="dcterms:W3CDTF">2023-08-10T06:35:40Z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