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325" r:id="rId5"/>
    <p:sldId id="341" r:id="rId6"/>
    <p:sldId id="343" r:id="rId7"/>
    <p:sldId id="327" r:id="rId8"/>
    <p:sldId id="342" r:id="rId9"/>
    <p:sldId id="340" r:id="rId10"/>
    <p:sldId id="328" r:id="rId11"/>
    <p:sldId id="33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05" autoAdjust="0"/>
  </p:normalViewPr>
  <p:slideViewPr>
    <p:cSldViewPr snapToGrid="0">
      <p:cViewPr varScale="1">
        <p:scale>
          <a:sx n="85" d="100"/>
          <a:sy n="85" d="100"/>
        </p:scale>
        <p:origin x="590" y="6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kadam" userId="551757d2b3c60c60" providerId="LiveId" clId="{5ACAA1B2-647C-4D12-932B-CFB6E8071E48}"/>
    <pc:docChg chg="undo custSel delSld modSld sldOrd">
      <pc:chgData name="aishwarya kadam" userId="551757d2b3c60c60" providerId="LiveId" clId="{5ACAA1B2-647C-4D12-932B-CFB6E8071E48}" dt="2023-06-13T05:36:19.603" v="257" actId="20577"/>
      <pc:docMkLst>
        <pc:docMk/>
      </pc:docMkLst>
      <pc:sldChg chg="addSp modSp del mod">
        <pc:chgData name="aishwarya kadam" userId="551757d2b3c60c60" providerId="LiveId" clId="{5ACAA1B2-647C-4D12-932B-CFB6E8071E48}" dt="2023-06-07T20:08:17.367" v="221" actId="47"/>
        <pc:sldMkLst>
          <pc:docMk/>
          <pc:sldMk cId="2910866480" sldId="326"/>
        </pc:sldMkLst>
        <pc:spChg chg="add mod">
          <ac:chgData name="aishwarya kadam" userId="551757d2b3c60c60" providerId="LiveId" clId="{5ACAA1B2-647C-4D12-932B-CFB6E8071E48}" dt="2023-06-07T05:08:24.378" v="5" actId="1076"/>
          <ac:spMkLst>
            <pc:docMk/>
            <pc:sldMk cId="2910866480" sldId="326"/>
            <ac:spMk id="5" creationId="{2D019F5C-04D1-5D25-664A-6DC6D180D782}"/>
          </ac:spMkLst>
        </pc:spChg>
        <pc:picChg chg="add mod">
          <ac:chgData name="aishwarya kadam" userId="551757d2b3c60c60" providerId="LiveId" clId="{5ACAA1B2-647C-4D12-932B-CFB6E8071E48}" dt="2023-06-07T20:07:13.772" v="210" actId="1076"/>
          <ac:picMkLst>
            <pc:docMk/>
            <pc:sldMk cId="2910866480" sldId="326"/>
            <ac:picMk id="6" creationId="{E322584D-3E2E-1E7A-C721-75D61605CC9E}"/>
          </ac:picMkLst>
        </pc:picChg>
      </pc:sldChg>
      <pc:sldChg chg="modSp mod">
        <pc:chgData name="aishwarya kadam" userId="551757d2b3c60c60" providerId="LiveId" clId="{5ACAA1B2-647C-4D12-932B-CFB6E8071E48}" dt="2023-06-13T05:36:19.603" v="257" actId="20577"/>
        <pc:sldMkLst>
          <pc:docMk/>
          <pc:sldMk cId="2810133685" sldId="327"/>
        </pc:sldMkLst>
        <pc:spChg chg="mod">
          <ac:chgData name="aishwarya kadam" userId="551757d2b3c60c60" providerId="LiveId" clId="{5ACAA1B2-647C-4D12-932B-CFB6E8071E48}" dt="2023-06-07T05:10:10.506" v="24"/>
          <ac:spMkLst>
            <pc:docMk/>
            <pc:sldMk cId="2810133685" sldId="327"/>
            <ac:spMk id="5" creationId="{048232D9-63CB-A6BF-A843-4424317F9EB0}"/>
          </ac:spMkLst>
        </pc:spChg>
        <pc:spChg chg="mod">
          <ac:chgData name="aishwarya kadam" userId="551757d2b3c60c60" providerId="LiveId" clId="{5ACAA1B2-647C-4D12-932B-CFB6E8071E48}" dt="2023-06-13T05:36:19.603" v="257" actId="20577"/>
          <ac:spMkLst>
            <pc:docMk/>
            <pc:sldMk cId="2810133685" sldId="327"/>
            <ac:spMk id="8" creationId="{A8ABCB62-AE6F-8B34-00D0-CEA42E0E2C9C}"/>
          </ac:spMkLst>
        </pc:spChg>
      </pc:sldChg>
      <pc:sldChg chg="addSp modSp mod ord">
        <pc:chgData name="aishwarya kadam" userId="551757d2b3c60c60" providerId="LiveId" clId="{5ACAA1B2-647C-4D12-932B-CFB6E8071E48}" dt="2023-06-13T05:35:48.297" v="244"/>
        <pc:sldMkLst>
          <pc:docMk/>
          <pc:sldMk cId="2924417010" sldId="328"/>
        </pc:sldMkLst>
        <pc:spChg chg="add mod">
          <ac:chgData name="aishwarya kadam" userId="551757d2b3c60c60" providerId="LiveId" clId="{5ACAA1B2-647C-4D12-932B-CFB6E8071E48}" dt="2023-06-07T20:06:44.954" v="208" actId="2711"/>
          <ac:spMkLst>
            <pc:docMk/>
            <pc:sldMk cId="2924417010" sldId="328"/>
            <ac:spMk id="2" creationId="{0365F315-BEFA-8BAA-C8A2-A7C853F86B34}"/>
          </ac:spMkLst>
        </pc:spChg>
        <pc:spChg chg="mod">
          <ac:chgData name="aishwarya kadam" userId="551757d2b3c60c60" providerId="LiveId" clId="{5ACAA1B2-647C-4D12-932B-CFB6E8071E48}" dt="2023-06-07T20:05:25.555" v="195" actId="1076"/>
          <ac:spMkLst>
            <pc:docMk/>
            <pc:sldMk cId="2924417010" sldId="328"/>
            <ac:spMk id="3" creationId="{03924A06-2533-68FE-6815-A6208AD97D3D}"/>
          </ac:spMkLst>
        </pc:spChg>
        <pc:picChg chg="mod">
          <ac:chgData name="aishwarya kadam" userId="551757d2b3c60c60" providerId="LiveId" clId="{5ACAA1B2-647C-4D12-932B-CFB6E8071E48}" dt="2023-06-07T20:06:15.871" v="204" actId="1076"/>
          <ac:picMkLst>
            <pc:docMk/>
            <pc:sldMk cId="2924417010" sldId="328"/>
            <ac:picMk id="11" creationId="{7F21F877-E428-8BB2-045F-D9FA57744C27}"/>
          </ac:picMkLst>
        </pc:picChg>
      </pc:sldChg>
      <pc:sldChg chg="addSp delSp modSp del mod ord">
        <pc:chgData name="aishwarya kadam" userId="551757d2b3c60c60" providerId="LiveId" clId="{5ACAA1B2-647C-4D12-932B-CFB6E8071E48}" dt="2023-06-13T05:35:43.487" v="242" actId="47"/>
        <pc:sldMkLst>
          <pc:docMk/>
          <pc:sldMk cId="2499958832" sldId="336"/>
        </pc:sldMkLst>
        <pc:spChg chg="add del mod">
          <ac:chgData name="aishwarya kadam" userId="551757d2b3c60c60" providerId="LiveId" clId="{5ACAA1B2-647C-4D12-932B-CFB6E8071E48}" dt="2023-06-07T13:31:49.831" v="47" actId="478"/>
          <ac:spMkLst>
            <pc:docMk/>
            <pc:sldMk cId="2499958832" sldId="336"/>
            <ac:spMk id="3" creationId="{C980F831-1FCE-087D-9524-E06614BA99A8}"/>
          </ac:spMkLst>
        </pc:spChg>
        <pc:spChg chg="del">
          <ac:chgData name="aishwarya kadam" userId="551757d2b3c60c60" providerId="LiveId" clId="{5ACAA1B2-647C-4D12-932B-CFB6E8071E48}" dt="2023-06-07T13:31:48.449" v="46" actId="478"/>
          <ac:spMkLst>
            <pc:docMk/>
            <pc:sldMk cId="2499958832" sldId="336"/>
            <ac:spMk id="7" creationId="{2455F573-DF2A-FE60-2B86-5E131463642E}"/>
          </ac:spMkLst>
        </pc:spChg>
        <pc:spChg chg="del">
          <ac:chgData name="aishwarya kadam" userId="551757d2b3c60c60" providerId="LiveId" clId="{5ACAA1B2-647C-4D12-932B-CFB6E8071E48}" dt="2023-06-07T13:33:07.389" v="59" actId="478"/>
          <ac:spMkLst>
            <pc:docMk/>
            <pc:sldMk cId="2499958832" sldId="336"/>
            <ac:spMk id="10" creationId="{B54A4E46-CDE1-A1F1-6BF1-F3CAD221BA1F}"/>
          </ac:spMkLst>
        </pc:spChg>
        <pc:spChg chg="mod">
          <ac:chgData name="aishwarya kadam" userId="551757d2b3c60c60" providerId="LiveId" clId="{5ACAA1B2-647C-4D12-932B-CFB6E8071E48}" dt="2023-06-07T14:00:06.046" v="91" actId="20577"/>
          <ac:spMkLst>
            <pc:docMk/>
            <pc:sldMk cId="2499958832" sldId="336"/>
            <ac:spMk id="12" creationId="{02B01ABE-22E9-D9BC-67C9-021AF5C2D38B}"/>
          </ac:spMkLst>
        </pc:spChg>
        <pc:spChg chg="del">
          <ac:chgData name="aishwarya kadam" userId="551757d2b3c60c60" providerId="LiveId" clId="{5ACAA1B2-647C-4D12-932B-CFB6E8071E48}" dt="2023-06-07T13:31:42.250" v="45" actId="478"/>
          <ac:spMkLst>
            <pc:docMk/>
            <pc:sldMk cId="2499958832" sldId="336"/>
            <ac:spMk id="14" creationId="{C63573F7-FEC2-F7F0-203B-E37D5AA8EB9A}"/>
          </ac:spMkLst>
        </pc:spChg>
        <pc:spChg chg="mod">
          <ac:chgData name="aishwarya kadam" userId="551757d2b3c60c60" providerId="LiveId" clId="{5ACAA1B2-647C-4D12-932B-CFB6E8071E48}" dt="2023-06-07T13:34:25.472" v="69" actId="1076"/>
          <ac:spMkLst>
            <pc:docMk/>
            <pc:sldMk cId="2499958832" sldId="336"/>
            <ac:spMk id="16" creationId="{AEB69588-08AA-A8C9-97A1-5683AFB8B640}"/>
          </ac:spMkLst>
        </pc:spChg>
        <pc:spChg chg="del">
          <ac:chgData name="aishwarya kadam" userId="551757d2b3c60c60" providerId="LiveId" clId="{5ACAA1B2-647C-4D12-932B-CFB6E8071E48}" dt="2023-06-07T13:31:31.730" v="44" actId="478"/>
          <ac:spMkLst>
            <pc:docMk/>
            <pc:sldMk cId="2499958832" sldId="336"/>
            <ac:spMk id="48" creationId="{217F23FC-AC97-DC78-C63F-66C5BF23A07A}"/>
          </ac:spMkLst>
        </pc:spChg>
        <pc:picChg chg="mod">
          <ac:chgData name="aishwarya kadam" userId="551757d2b3c60c60" providerId="LiveId" clId="{5ACAA1B2-647C-4D12-932B-CFB6E8071E48}" dt="2023-06-07T13:34:21.536" v="68" actId="1076"/>
          <ac:picMkLst>
            <pc:docMk/>
            <pc:sldMk cId="2499958832" sldId="336"/>
            <ac:picMk id="39" creationId="{F90B3248-E185-8C9D-93CE-A79DE50A6F35}"/>
          </ac:picMkLst>
        </pc:picChg>
      </pc:sldChg>
      <pc:sldChg chg="modSp del mod">
        <pc:chgData name="aishwarya kadam" userId="551757d2b3c60c60" providerId="LiveId" clId="{5ACAA1B2-647C-4D12-932B-CFB6E8071E48}" dt="2023-06-07T20:06:24.312" v="206" actId="47"/>
        <pc:sldMkLst>
          <pc:docMk/>
          <pc:sldMk cId="409420417" sldId="338"/>
        </pc:sldMkLst>
        <pc:spChg chg="mod">
          <ac:chgData name="aishwarya kadam" userId="551757d2b3c60c60" providerId="LiveId" clId="{5ACAA1B2-647C-4D12-932B-CFB6E8071E48}" dt="2023-06-07T20:03:07.220" v="183" actId="14100"/>
          <ac:spMkLst>
            <pc:docMk/>
            <pc:sldMk cId="409420417" sldId="338"/>
            <ac:spMk id="5" creationId="{95FFC0E4-C8F7-DDF4-F395-A8E8D39FF619}"/>
          </ac:spMkLst>
        </pc:spChg>
        <pc:spChg chg="mod">
          <ac:chgData name="aishwarya kadam" userId="551757d2b3c60c60" providerId="LiveId" clId="{5ACAA1B2-647C-4D12-932B-CFB6E8071E48}" dt="2023-06-07T20:01:15.152" v="151" actId="20577"/>
          <ac:spMkLst>
            <pc:docMk/>
            <pc:sldMk cId="409420417" sldId="338"/>
            <ac:spMk id="9" creationId="{0B4CA112-FD69-6887-155A-298A20EBED39}"/>
          </ac:spMkLst>
        </pc:spChg>
        <pc:picChg chg="mod">
          <ac:chgData name="aishwarya kadam" userId="551757d2b3c60c60" providerId="LiveId" clId="{5ACAA1B2-647C-4D12-932B-CFB6E8071E48}" dt="2023-06-07T20:03:48.646" v="192" actId="14100"/>
          <ac:picMkLst>
            <pc:docMk/>
            <pc:sldMk cId="409420417" sldId="338"/>
            <ac:picMk id="7" creationId="{70A9CAB5-92AE-2C08-1CA8-8B55D552EEF8}"/>
          </ac:picMkLst>
        </pc:picChg>
      </pc:sldChg>
      <pc:sldChg chg="addSp delSp modSp mod ord">
        <pc:chgData name="aishwarya kadam" userId="551757d2b3c60c60" providerId="LiveId" clId="{5ACAA1B2-647C-4D12-932B-CFB6E8071E48}" dt="2023-06-07T20:08:15.275" v="220"/>
        <pc:sldMkLst>
          <pc:docMk/>
          <pc:sldMk cId="3361967480" sldId="341"/>
        </pc:sldMkLst>
        <pc:spChg chg="del">
          <ac:chgData name="aishwarya kadam" userId="551757d2b3c60c60" providerId="LiveId" clId="{5ACAA1B2-647C-4D12-932B-CFB6E8071E48}" dt="2023-06-07T20:07:33.616" v="212" actId="478"/>
          <ac:spMkLst>
            <pc:docMk/>
            <pc:sldMk cId="3361967480" sldId="341"/>
            <ac:spMk id="2" creationId="{B37EF6D7-704D-85D1-4B7C-546CC9ABB6FA}"/>
          </ac:spMkLst>
        </pc:spChg>
        <pc:spChg chg="add mod">
          <ac:chgData name="aishwarya kadam" userId="551757d2b3c60c60" providerId="LiveId" clId="{5ACAA1B2-647C-4D12-932B-CFB6E8071E48}" dt="2023-06-07T20:07:41.850" v="213" actId="1076"/>
          <ac:spMkLst>
            <pc:docMk/>
            <pc:sldMk cId="3361967480" sldId="341"/>
            <ac:spMk id="3" creationId="{3898CA85-570C-8075-7B64-1E5902E2D04D}"/>
          </ac:spMkLst>
        </pc:spChg>
        <pc:spChg chg="add mod">
          <ac:chgData name="aishwarya kadam" userId="551757d2b3c60c60" providerId="LiveId" clId="{5ACAA1B2-647C-4D12-932B-CFB6E8071E48}" dt="2023-06-07T20:08:10.960" v="218" actId="1076"/>
          <ac:spMkLst>
            <pc:docMk/>
            <pc:sldMk cId="3361967480" sldId="341"/>
            <ac:spMk id="4" creationId="{75EB228F-3783-B585-5FA4-083F823959B5}"/>
          </ac:spMkLst>
        </pc:spChg>
      </pc:sldChg>
      <pc:sldChg chg="addSp delSp modSp mod ord">
        <pc:chgData name="aishwarya kadam" userId="551757d2b3c60c60" providerId="LiveId" clId="{5ACAA1B2-647C-4D12-932B-CFB6E8071E48}" dt="2023-06-13T05:35:33.703" v="241" actId="20577"/>
        <pc:sldMkLst>
          <pc:docMk/>
          <pc:sldMk cId="1050969363" sldId="342"/>
        </pc:sldMkLst>
        <pc:spChg chg="del">
          <ac:chgData name="aishwarya kadam" userId="551757d2b3c60c60" providerId="LiveId" clId="{5ACAA1B2-647C-4D12-932B-CFB6E8071E48}" dt="2023-06-07T05:10:32.527" v="27" actId="478"/>
          <ac:spMkLst>
            <pc:docMk/>
            <pc:sldMk cId="1050969363" sldId="342"/>
            <ac:spMk id="3" creationId="{9607DE61-56FC-A727-DA64-97CC7ED23E45}"/>
          </ac:spMkLst>
        </pc:spChg>
        <pc:spChg chg="add mod">
          <ac:chgData name="aishwarya kadam" userId="551757d2b3c60c60" providerId="LiveId" clId="{5ACAA1B2-647C-4D12-932B-CFB6E8071E48}" dt="2023-06-13T05:35:33.703" v="241" actId="20577"/>
          <ac:spMkLst>
            <pc:docMk/>
            <pc:sldMk cId="1050969363" sldId="342"/>
            <ac:spMk id="5" creationId="{EE5D3F45-0E2E-07FC-3BD2-8F6A292B4FE3}"/>
          </ac:spMkLst>
        </pc:spChg>
      </pc:sldChg>
    </pc:docChg>
  </pc:docChgLst>
  <pc:docChgLst>
    <pc:chgData name="aishwarya kadam" userId="551757d2b3c60c60" providerId="LiveId" clId="{463AC01A-2377-4998-8A53-4446281544F7}"/>
    <pc:docChg chg="custSel addSld modSld">
      <pc:chgData name="aishwarya kadam" userId="551757d2b3c60c60" providerId="LiveId" clId="{463AC01A-2377-4998-8A53-4446281544F7}" dt="2023-09-14T11:21:46.059" v="23" actId="20577"/>
      <pc:docMkLst>
        <pc:docMk/>
      </pc:docMkLst>
      <pc:sldChg chg="modSp mod">
        <pc:chgData name="aishwarya kadam" userId="551757d2b3c60c60" providerId="LiveId" clId="{463AC01A-2377-4998-8A53-4446281544F7}" dt="2023-09-14T11:21:46.059" v="23" actId="20577"/>
        <pc:sldMkLst>
          <pc:docMk/>
          <pc:sldMk cId="855215445" sldId="325"/>
        </pc:sldMkLst>
        <pc:spChg chg="mod">
          <ac:chgData name="aishwarya kadam" userId="551757d2b3c60c60" providerId="LiveId" clId="{463AC01A-2377-4998-8A53-4446281544F7}" dt="2023-09-14T11:21:46.059" v="23" actId="20577"/>
          <ac:spMkLst>
            <pc:docMk/>
            <pc:sldMk cId="855215445" sldId="325"/>
            <ac:spMk id="2" creationId="{A1307D8B-2864-21B6-1CE1-B605F29281C5}"/>
          </ac:spMkLst>
        </pc:spChg>
      </pc:sldChg>
      <pc:sldChg chg="addSp delSp modSp new mod">
        <pc:chgData name="aishwarya kadam" userId="551757d2b3c60c60" providerId="LiveId" clId="{463AC01A-2377-4998-8A53-4446281544F7}" dt="2023-09-14T11:21:32.461" v="10" actId="14100"/>
        <pc:sldMkLst>
          <pc:docMk/>
          <pc:sldMk cId="428941163" sldId="343"/>
        </pc:sldMkLst>
        <pc:spChg chg="del mod">
          <ac:chgData name="aishwarya kadam" userId="551757d2b3c60c60" providerId="LiveId" clId="{463AC01A-2377-4998-8A53-4446281544F7}" dt="2023-09-14T11:15:47.775" v="2" actId="478"/>
          <ac:spMkLst>
            <pc:docMk/>
            <pc:sldMk cId="428941163" sldId="343"/>
            <ac:spMk id="3" creationId="{B9FAFE32-F8F8-C1EC-08BF-B512C4CFF591}"/>
          </ac:spMkLst>
        </pc:spChg>
        <pc:picChg chg="add del mod">
          <ac:chgData name="aishwarya kadam" userId="551757d2b3c60c60" providerId="LiveId" clId="{463AC01A-2377-4998-8A53-4446281544F7}" dt="2023-09-14T11:18:02.870" v="5" actId="478"/>
          <ac:picMkLst>
            <pc:docMk/>
            <pc:sldMk cId="428941163" sldId="343"/>
            <ac:picMk id="5" creationId="{0DB6C91D-A2BE-7CE7-7E55-8536C68AFC25}"/>
          </ac:picMkLst>
        </pc:picChg>
        <pc:picChg chg="add mod">
          <ac:chgData name="aishwarya kadam" userId="551757d2b3c60c60" providerId="LiveId" clId="{463AC01A-2377-4998-8A53-4446281544F7}" dt="2023-09-14T11:21:32.461" v="10" actId="14100"/>
          <ac:picMkLst>
            <pc:docMk/>
            <pc:sldMk cId="428941163" sldId="343"/>
            <ac:picMk id="7" creationId="{E68E11B1-1852-7C28-468A-B70A9FA894B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9/14/2023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9/14/2023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oAIubTqg-Kw" TargetMode="External"/><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hyperlink" Target="https://youtu.be/oTyCZVnNVZA"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1281953" y="1586753"/>
            <a:ext cx="10161494" cy="2581835"/>
          </a:xfrm>
        </p:spPr>
        <p:txBody>
          <a:bodyPr/>
          <a:lstStyle/>
          <a:p>
            <a:r>
              <a:rPr lang="en-US" dirty="0">
                <a:latin typeface="Book Antiqua" panose="02040602050305030304" pitchFamily="18" charset="0"/>
              </a:rPr>
              <a:t>HR Analytics Dashboard</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891553" y="4697505"/>
            <a:ext cx="8408894" cy="977153"/>
          </a:xfrm>
        </p:spPr>
        <p:txBody>
          <a:bodyPr/>
          <a:lstStyle/>
          <a:p>
            <a:r>
              <a:rPr lang="en-US" sz="2800" b="1" dirty="0">
                <a:latin typeface="Book Antiqua" panose="02040602050305030304" pitchFamily="18" charset="0"/>
              </a:rPr>
              <a:t>Tableau Project</a:t>
            </a:r>
          </a:p>
          <a:p>
            <a:r>
              <a:rPr lang="en-US" sz="2000" dirty="0">
                <a:latin typeface="Amasis MT Pro Light" panose="02040304050005020304" pitchFamily="18" charset="0"/>
              </a:rPr>
              <a:t>By </a:t>
            </a:r>
            <a:r>
              <a:rPr lang="en-IN" sz="2000">
                <a:latin typeface="Amasis MT Pro Light" panose="02040304050005020304" pitchFamily="18" charset="0"/>
              </a:rPr>
              <a:t>Aishwarya </a:t>
            </a:r>
            <a:endParaRPr lang="en-US" sz="2000" dirty="0">
              <a:latin typeface="Amasis MT Pro Light" panose="02040304050005020304" pitchFamily="18" charset="0"/>
            </a:endParaRPr>
          </a:p>
        </p:txBody>
      </p:sp>
    </p:spTree>
    <p:extLst>
      <p:ext uri="{BB962C8B-B14F-4D97-AF65-F5344CB8AC3E}">
        <p14:creationId xmlns:p14="http://schemas.microsoft.com/office/powerpoint/2010/main" val="85521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F84CCEA-FF6C-A8EC-43A0-D6D9CC7FE862}"/>
              </a:ext>
            </a:extLst>
          </p:cNvPr>
          <p:cNvSpPr>
            <a:spLocks noGrp="1"/>
          </p:cNvSpPr>
          <p:nvPr>
            <p:ph type="sldNum" sz="quarter" idx="11"/>
          </p:nvPr>
        </p:nvSpPr>
        <p:spPr/>
        <p:txBody>
          <a:bodyPr/>
          <a:lstStyle/>
          <a:p>
            <a:fld id="{75DF2D63-3FF5-D547-96B9-BE9CCD1ABA58}" type="slidenum">
              <a:rPr lang="en-US" smtClean="0"/>
              <a:t>2</a:t>
            </a:fld>
            <a:endParaRPr lang="en-US" dirty="0"/>
          </a:p>
        </p:txBody>
      </p:sp>
      <p:pic>
        <p:nvPicPr>
          <p:cNvPr id="16" name="Picture Placeholder 15">
            <a:extLst>
              <a:ext uri="{FF2B5EF4-FFF2-40B4-BE49-F238E27FC236}">
                <a16:creationId xmlns:a16="http://schemas.microsoft.com/office/drawing/2014/main" id="{FA2DCB83-BBC2-BAE1-0D84-A22D902055E1}"/>
              </a:ext>
            </a:extLst>
          </p:cNvPr>
          <p:cNvPicPr>
            <a:picLocks noGrp="1" noChangeAspect="1"/>
          </p:cNvPicPr>
          <p:nvPr>
            <p:ph type="pic" sz="quarter" idx="14"/>
          </p:nvPr>
        </p:nvPicPr>
        <p:blipFill>
          <a:blip r:embed="rId2"/>
          <a:srcRect l="30000" r="30000"/>
          <a:stretch>
            <a:fillRect/>
          </a:stretch>
        </p:blipFill>
        <p:spPr>
          <a:xfrm>
            <a:off x="1595717" y="557321"/>
            <a:ext cx="3512731" cy="3416220"/>
          </a:xfrm>
        </p:spPr>
      </p:pic>
      <p:sp>
        <p:nvSpPr>
          <p:cNvPr id="3" name="Title 1">
            <a:extLst>
              <a:ext uri="{FF2B5EF4-FFF2-40B4-BE49-F238E27FC236}">
                <a16:creationId xmlns:a16="http://schemas.microsoft.com/office/drawing/2014/main" id="{3898CA85-570C-8075-7B64-1E5902E2D04D}"/>
              </a:ext>
            </a:extLst>
          </p:cNvPr>
          <p:cNvSpPr txBox="1">
            <a:spLocks/>
          </p:cNvSpPr>
          <p:nvPr/>
        </p:nvSpPr>
        <p:spPr>
          <a:xfrm>
            <a:off x="1408982" y="4925747"/>
            <a:ext cx="3886200" cy="548640"/>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IN" dirty="0"/>
              <a:t>OBJECTIVE </a:t>
            </a:r>
            <a:endParaRPr lang="en-US" dirty="0"/>
          </a:p>
        </p:txBody>
      </p:sp>
      <p:sp>
        <p:nvSpPr>
          <p:cNvPr id="4" name="TextBox 3">
            <a:extLst>
              <a:ext uri="{FF2B5EF4-FFF2-40B4-BE49-F238E27FC236}">
                <a16:creationId xmlns:a16="http://schemas.microsoft.com/office/drawing/2014/main" id="{75EB228F-3783-B585-5FA4-083F823959B5}"/>
              </a:ext>
            </a:extLst>
          </p:cNvPr>
          <p:cNvSpPr txBox="1"/>
          <p:nvPr/>
        </p:nvSpPr>
        <p:spPr>
          <a:xfrm>
            <a:off x="6857999" y="2475692"/>
            <a:ext cx="4329953" cy="1569660"/>
          </a:xfrm>
          <a:prstGeom prst="rect">
            <a:avLst/>
          </a:prstGeom>
          <a:noFill/>
        </p:spPr>
        <p:txBody>
          <a:bodyPr wrap="square" rtlCol="0">
            <a:spAutoFit/>
          </a:bodyPr>
          <a:lstStyle/>
          <a:p>
            <a:r>
              <a:rPr lang="en-US" sz="2400" dirty="0">
                <a:latin typeface="Amasis MT Pro Light" panose="02040304050005020304" pitchFamily="18" charset="0"/>
              </a:rPr>
              <a:t>This project enables smarter HR decisions by providing deep insights into organization's attrition rate.</a:t>
            </a:r>
            <a:endParaRPr lang="en-IN" sz="2400" dirty="0">
              <a:latin typeface="Amasis MT Pro Light" panose="02040304050005020304" pitchFamily="18" charset="0"/>
            </a:endParaRPr>
          </a:p>
        </p:txBody>
      </p:sp>
    </p:spTree>
    <p:extLst>
      <p:ext uri="{BB962C8B-B14F-4D97-AF65-F5344CB8AC3E}">
        <p14:creationId xmlns:p14="http://schemas.microsoft.com/office/powerpoint/2010/main" val="3361967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0E794D-E914-F282-7691-939C85CFCA3C}"/>
              </a:ext>
            </a:extLst>
          </p:cNvPr>
          <p:cNvSpPr>
            <a:spLocks noGrp="1"/>
          </p:cNvSpPr>
          <p:nvPr>
            <p:ph type="sldNum" sz="quarter" idx="11"/>
          </p:nvPr>
        </p:nvSpPr>
        <p:spPr/>
        <p:txBody>
          <a:bodyPr/>
          <a:lstStyle/>
          <a:p>
            <a:fld id="{75DF2D63-3FF5-D547-96B9-BE9CCD1ABA58}" type="slidenum">
              <a:rPr lang="en-US" smtClean="0"/>
              <a:t>3</a:t>
            </a:fld>
            <a:endParaRPr lang="en-US" dirty="0"/>
          </a:p>
        </p:txBody>
      </p:sp>
      <p:pic>
        <p:nvPicPr>
          <p:cNvPr id="7" name="Picture 6">
            <a:extLst>
              <a:ext uri="{FF2B5EF4-FFF2-40B4-BE49-F238E27FC236}">
                <a16:creationId xmlns:a16="http://schemas.microsoft.com/office/drawing/2014/main" id="{E68E11B1-1852-7C28-468A-B70A9FA894B2}"/>
              </a:ext>
            </a:extLst>
          </p:cNvPr>
          <p:cNvPicPr>
            <a:picLocks noChangeAspect="1"/>
          </p:cNvPicPr>
          <p:nvPr/>
        </p:nvPicPr>
        <p:blipFill>
          <a:blip r:embed="rId2"/>
          <a:stretch>
            <a:fillRect/>
          </a:stretch>
        </p:blipFill>
        <p:spPr>
          <a:xfrm>
            <a:off x="2268071" y="349625"/>
            <a:ext cx="8588188" cy="6302188"/>
          </a:xfrm>
          <a:prstGeom prst="rect">
            <a:avLst/>
          </a:prstGeom>
        </p:spPr>
      </p:pic>
    </p:spTree>
    <p:extLst>
      <p:ext uri="{BB962C8B-B14F-4D97-AF65-F5344CB8AC3E}">
        <p14:creationId xmlns:p14="http://schemas.microsoft.com/office/powerpoint/2010/main" val="428941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8" name="Content Placeholder 7">
            <a:extLst>
              <a:ext uri="{FF2B5EF4-FFF2-40B4-BE49-F238E27FC236}">
                <a16:creationId xmlns:a16="http://schemas.microsoft.com/office/drawing/2014/main" id="{A8ABCB62-AE6F-8B34-00D0-CEA42E0E2C9C}"/>
              </a:ext>
            </a:extLst>
          </p:cNvPr>
          <p:cNvSpPr>
            <a:spLocks noGrp="1"/>
          </p:cNvSpPr>
          <p:nvPr>
            <p:ph idx="1"/>
          </p:nvPr>
        </p:nvSpPr>
        <p:spPr>
          <a:xfrm>
            <a:off x="4563035" y="2611598"/>
            <a:ext cx="7082118" cy="3319272"/>
          </a:xfrm>
        </p:spPr>
        <p:txBody>
          <a:bodyPr/>
          <a:lstStyle/>
          <a:p>
            <a:pPr marL="457200" indent="-457200">
              <a:buAutoNum type="arabicPeriod"/>
            </a:pPr>
            <a:r>
              <a:rPr lang="en-US" dirty="0">
                <a:latin typeface="Amasis MT Pro Light" panose="02040304050005020304" pitchFamily="18" charset="0"/>
              </a:rPr>
              <a:t>Data Acquisition: we sourced a comprehensive data set in CSV format and imported it into Tableau, establishing a solid foundation for analysis.</a:t>
            </a:r>
          </a:p>
          <a:p>
            <a:pPr marL="457200" indent="-457200">
              <a:buAutoNum type="arabicPeriod"/>
            </a:pPr>
            <a:r>
              <a:rPr lang="en-US" dirty="0">
                <a:latin typeface="Amasis MT Pro Light" panose="02040304050005020304" pitchFamily="18" charset="0"/>
              </a:rPr>
              <a:t> Data Cleaning and Transformation: With meticulous attention to detail, we performed rigorous data cleaning using Power Query Editor. This involved addressing errors, eliminating null values, and preparing the data for accurate analysis.</a:t>
            </a:r>
            <a:endParaRPr lang="en-IN" dirty="0">
              <a:latin typeface="Amasis MT Pro Light" panose="02040304050005020304" pitchFamily="18" charset="0"/>
            </a:endParaRPr>
          </a:p>
        </p:txBody>
      </p:sp>
      <p:sp>
        <p:nvSpPr>
          <p:cNvPr id="5" name="Title 4">
            <a:extLst>
              <a:ext uri="{FF2B5EF4-FFF2-40B4-BE49-F238E27FC236}">
                <a16:creationId xmlns:a16="http://schemas.microsoft.com/office/drawing/2014/main" id="{048232D9-63CB-A6BF-A843-4424317F9EB0}"/>
              </a:ext>
            </a:extLst>
          </p:cNvPr>
          <p:cNvSpPr>
            <a:spLocks noGrp="1"/>
          </p:cNvSpPr>
          <p:nvPr>
            <p:ph type="title"/>
          </p:nvPr>
        </p:nvSpPr>
        <p:spPr/>
        <p:txBody>
          <a:bodyPr/>
          <a:lstStyle/>
          <a:p>
            <a:r>
              <a:rPr lang="en-US" dirty="0"/>
              <a:t>SUMMARY </a:t>
            </a:r>
            <a:endParaRPr lang="en-IN" dirty="0"/>
          </a:p>
        </p:txBody>
      </p:sp>
    </p:spTree>
    <p:extLst>
      <p:ext uri="{BB962C8B-B14F-4D97-AF65-F5344CB8AC3E}">
        <p14:creationId xmlns:p14="http://schemas.microsoft.com/office/powerpoint/2010/main" val="2810133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6A9D9D-5922-AA48-87A2-2A04E1EE6C89}"/>
              </a:ext>
            </a:extLst>
          </p:cNvPr>
          <p:cNvSpPr>
            <a:spLocks noGrp="1"/>
          </p:cNvSpPr>
          <p:nvPr>
            <p:ph type="sldNum" sz="quarter" idx="11"/>
          </p:nvPr>
        </p:nvSpPr>
        <p:spPr/>
        <p:txBody>
          <a:bodyPr/>
          <a:lstStyle/>
          <a:p>
            <a:fld id="{75DF2D63-3FF5-D547-96B9-BE9CCD1ABA58}" type="slidenum">
              <a:rPr lang="en-US" smtClean="0"/>
              <a:t>5</a:t>
            </a:fld>
            <a:endParaRPr lang="en-US" dirty="0"/>
          </a:p>
        </p:txBody>
      </p:sp>
      <p:pic>
        <p:nvPicPr>
          <p:cNvPr id="4" name="Content Placeholder 25" descr="Microscopic view of a suspended bubble-like material with water in it">
            <a:extLst>
              <a:ext uri="{FF2B5EF4-FFF2-40B4-BE49-F238E27FC236}">
                <a16:creationId xmlns:a16="http://schemas.microsoft.com/office/drawing/2014/main" id="{2DD0998A-BB80-52D0-27C5-17F251F34ED8}"/>
              </a:ext>
            </a:extLst>
          </p:cNvPr>
          <p:cNvPicPr>
            <a:picLocks noChangeAspect="1"/>
          </p:cNvPicPr>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3175"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sp>
        <p:nvSpPr>
          <p:cNvPr id="5" name="TextBox 4">
            <a:extLst>
              <a:ext uri="{FF2B5EF4-FFF2-40B4-BE49-F238E27FC236}">
                <a16:creationId xmlns:a16="http://schemas.microsoft.com/office/drawing/2014/main" id="{EE5D3F45-0E2E-07FC-3BD2-8F6A292B4FE3}"/>
              </a:ext>
            </a:extLst>
          </p:cNvPr>
          <p:cNvSpPr txBox="1"/>
          <p:nvPr/>
        </p:nvSpPr>
        <p:spPr>
          <a:xfrm>
            <a:off x="1541930" y="1434354"/>
            <a:ext cx="9897035" cy="3139321"/>
          </a:xfrm>
          <a:prstGeom prst="rect">
            <a:avLst/>
          </a:prstGeom>
          <a:noFill/>
        </p:spPr>
        <p:txBody>
          <a:bodyPr wrap="square" rtlCol="0">
            <a:spAutoFit/>
          </a:bodyPr>
          <a:lstStyle/>
          <a:p>
            <a:r>
              <a:rPr lang="en-US" dirty="0">
                <a:latin typeface="Amasis MT Pro Light" panose="02040304050005020304" pitchFamily="18" charset="0"/>
              </a:rPr>
              <a:t>3. Enriching the Data: To uncover hidden patterns and correlations, we enriched the existing table by creating new columns, such as service year, job level, retrenchment status, and promotion status.</a:t>
            </a:r>
          </a:p>
          <a:p>
            <a:endParaRPr lang="en-US" dirty="0">
              <a:latin typeface="Amasis MT Pro Light" panose="02040304050005020304" pitchFamily="18" charset="0"/>
            </a:endParaRPr>
          </a:p>
          <a:p>
            <a:r>
              <a:rPr lang="en-US" dirty="0">
                <a:latin typeface="Amasis MT Pro Light" panose="02040304050005020304" pitchFamily="18" charset="0"/>
              </a:rPr>
              <a:t>4. Advanced Analysis with DAX Language: Leveraging the power of the DAX language, we harnessed its capabilities to calculate key measurements critical to analysis. This included determining the total employee count, identifying employees due for promotion, evaluating employees not due for promotion, and identifying employees to be retrenched.</a:t>
            </a:r>
          </a:p>
          <a:p>
            <a:endParaRPr lang="en-US" dirty="0">
              <a:latin typeface="Amasis MT Pro Light" panose="02040304050005020304" pitchFamily="18" charset="0"/>
            </a:endParaRPr>
          </a:p>
          <a:p>
            <a:r>
              <a:rPr lang="en-US" dirty="0">
                <a:latin typeface="Amasis MT Pro Light" panose="02040304050005020304" pitchFamily="18" charset="0"/>
              </a:rPr>
              <a:t>5. Visualizing Insights: To bring the data to life, we utilized the rich visualization capabilities of Tableau. The result is an intuitive dashboard that showcases essential key performance indicators (KPIs) such as total employee count, employees due for promotion, and employees to be retrenched.</a:t>
            </a:r>
            <a:endParaRPr lang="en-IN" dirty="0">
              <a:latin typeface="Amasis MT Pro Light" panose="02040304050005020304" pitchFamily="18" charset="0"/>
            </a:endParaRPr>
          </a:p>
        </p:txBody>
      </p:sp>
    </p:spTree>
    <p:extLst>
      <p:ext uri="{BB962C8B-B14F-4D97-AF65-F5344CB8AC3E}">
        <p14:creationId xmlns:p14="http://schemas.microsoft.com/office/powerpoint/2010/main" val="1050969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89A4A0-0E66-61C4-33AB-1A429A576AD3}"/>
              </a:ext>
            </a:extLst>
          </p:cNvPr>
          <p:cNvSpPr>
            <a:spLocks noGrp="1"/>
          </p:cNvSpPr>
          <p:nvPr>
            <p:ph type="sldNum" sz="quarter" idx="11"/>
          </p:nvPr>
        </p:nvSpPr>
        <p:spPr/>
        <p:txBody>
          <a:bodyPr/>
          <a:lstStyle/>
          <a:p>
            <a:fld id="{75DF2D63-3FF5-D547-96B9-BE9CCD1ABA58}" type="slidenum">
              <a:rPr lang="en-US" smtClean="0"/>
              <a:t>6</a:t>
            </a:fld>
            <a:endParaRPr lang="en-US" dirty="0"/>
          </a:p>
        </p:txBody>
      </p:sp>
      <p:pic>
        <p:nvPicPr>
          <p:cNvPr id="5" name="Picture 4">
            <a:extLst>
              <a:ext uri="{FF2B5EF4-FFF2-40B4-BE49-F238E27FC236}">
                <a16:creationId xmlns:a16="http://schemas.microsoft.com/office/drawing/2014/main" id="{2CAD5A23-D94A-7CBD-915F-930B77FB0267}"/>
              </a:ext>
            </a:extLst>
          </p:cNvPr>
          <p:cNvPicPr>
            <a:picLocks noChangeAspect="1"/>
          </p:cNvPicPr>
          <p:nvPr/>
        </p:nvPicPr>
        <p:blipFill>
          <a:blip r:embed="rId2"/>
          <a:stretch>
            <a:fillRect/>
          </a:stretch>
        </p:blipFill>
        <p:spPr>
          <a:xfrm>
            <a:off x="102421" y="125241"/>
            <a:ext cx="11987157" cy="6607517"/>
          </a:xfrm>
          <a:prstGeom prst="rect">
            <a:avLst/>
          </a:prstGeom>
        </p:spPr>
      </p:pic>
    </p:spTree>
    <p:extLst>
      <p:ext uri="{BB962C8B-B14F-4D97-AF65-F5344CB8AC3E}">
        <p14:creationId xmlns:p14="http://schemas.microsoft.com/office/powerpoint/2010/main" val="217743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1852379" y="1423147"/>
            <a:ext cx="9144000" cy="3886200"/>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1673084" y="2034988"/>
            <a:ext cx="8110728" cy="457200"/>
          </a:xfrm>
        </p:spPr>
        <p:txBody>
          <a:bodyPr/>
          <a:lstStyle/>
          <a:p>
            <a:r>
              <a:rPr lang="en-IN" sz="2000" dirty="0"/>
              <a:t>Complete project on Youtube:</a:t>
            </a:r>
            <a:endParaRPr lang="en-US" sz="2000" dirty="0"/>
          </a:p>
        </p:txBody>
      </p:sp>
      <p:sp>
        <p:nvSpPr>
          <p:cNvPr id="2" name="TextBox 1">
            <a:extLst>
              <a:ext uri="{FF2B5EF4-FFF2-40B4-BE49-F238E27FC236}">
                <a16:creationId xmlns:a16="http://schemas.microsoft.com/office/drawing/2014/main" id="{0365F315-BEFA-8BAA-C8A2-A7C853F86B34}"/>
              </a:ext>
            </a:extLst>
          </p:cNvPr>
          <p:cNvSpPr txBox="1"/>
          <p:nvPr/>
        </p:nvSpPr>
        <p:spPr>
          <a:xfrm>
            <a:off x="3088341" y="2960416"/>
            <a:ext cx="5280213" cy="1200329"/>
          </a:xfrm>
          <a:prstGeom prst="rect">
            <a:avLst/>
          </a:prstGeom>
          <a:noFill/>
        </p:spPr>
        <p:txBody>
          <a:bodyPr wrap="square" rtlCol="0">
            <a:spAutoFit/>
          </a:bodyPr>
          <a:lstStyle/>
          <a:p>
            <a:r>
              <a:rPr lang="en-IN" sz="1800" dirty="0">
                <a:latin typeface="Amasis MT Pro Light" panose="02040304050005020304" pitchFamily="18" charset="0"/>
              </a:rPr>
              <a:t>Part 1- </a:t>
            </a:r>
            <a:r>
              <a:rPr lang="en-IN" sz="1800" dirty="0">
                <a:latin typeface="Amasis MT Pro Light" panose="02040304050005020304" pitchFamily="18" charset="0"/>
                <a:hlinkClick r:id="rId3"/>
              </a:rPr>
              <a:t>https://youtu.be/oAIubTqg-Kw</a:t>
            </a:r>
            <a:endParaRPr lang="en-IN" sz="1800" dirty="0">
              <a:latin typeface="Amasis MT Pro Light" panose="02040304050005020304" pitchFamily="18" charset="0"/>
            </a:endParaRPr>
          </a:p>
          <a:p>
            <a:endParaRPr lang="en-IN" sz="1800" dirty="0">
              <a:latin typeface="Amasis MT Pro Light" panose="02040304050005020304" pitchFamily="18" charset="0"/>
            </a:endParaRPr>
          </a:p>
          <a:p>
            <a:r>
              <a:rPr lang="en-IN" sz="1800" dirty="0">
                <a:latin typeface="Amasis MT Pro Light" panose="02040304050005020304" pitchFamily="18" charset="0"/>
              </a:rPr>
              <a:t>Part 2- </a:t>
            </a:r>
            <a:r>
              <a:rPr lang="en-IN" sz="1800" dirty="0">
                <a:latin typeface="Amasis MT Pro Light" panose="02040304050005020304" pitchFamily="18" charset="0"/>
                <a:hlinkClick r:id="rId4"/>
              </a:rPr>
              <a:t>https://youtu.be/oTyCZVnNVZA</a:t>
            </a:r>
            <a:endParaRPr lang="en-IN" sz="1800" dirty="0">
              <a:latin typeface="Amasis MT Pro Light" panose="02040304050005020304" pitchFamily="18" charset="0"/>
            </a:endParaRPr>
          </a:p>
          <a:p>
            <a:endParaRPr lang="en-IN" dirty="0">
              <a:latin typeface="Amasis MT Pro Light" panose="02040304050005020304" pitchFamily="18" charset="0"/>
            </a:endParaRPr>
          </a:p>
        </p:txBody>
      </p:sp>
    </p:spTree>
    <p:extLst>
      <p:ext uri="{BB962C8B-B14F-4D97-AF65-F5344CB8AC3E}">
        <p14:creationId xmlns:p14="http://schemas.microsoft.com/office/powerpoint/2010/main" val="2924417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a:xfrm>
            <a:off x="1" y="0"/>
            <a:ext cx="12191999" cy="6858000"/>
          </a:xfrm>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3334127647"/>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{E570ED24-CD49-4BC8-B162-BD500A556095}tf67061901_win32</Template>
  <TotalTime>185</TotalTime>
  <Words>265</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Amasis MT Pro Light</vt:lpstr>
      <vt:lpstr>Arial</vt:lpstr>
      <vt:lpstr>Book Antiqua</vt:lpstr>
      <vt:lpstr>Calibri</vt:lpstr>
      <vt:lpstr>Daytona Condensed Light</vt:lpstr>
      <vt:lpstr>Posterama</vt:lpstr>
      <vt:lpstr>Office Theme</vt:lpstr>
      <vt:lpstr>HR Analytics Dashboard</vt:lpstr>
      <vt:lpstr>PowerPoint Presentation</vt:lpstr>
      <vt:lpstr>PowerPoint Presentation</vt:lpstr>
      <vt:lpstr>SUMMARY </vt:lpstr>
      <vt:lpstr>PowerPoint Presentation</vt:lpstr>
      <vt:lpstr>PowerPoint Presentation</vt:lpstr>
      <vt:lpstr>Complete project on Youtube: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 Dashboard</dc:title>
  <dc:creator>aishwarya kadam</dc:creator>
  <cp:lastModifiedBy>aishwarya kadam</cp:lastModifiedBy>
  <cp:revision>3</cp:revision>
  <dcterms:created xsi:type="dcterms:W3CDTF">2023-06-06T18:04:01Z</dcterms:created>
  <dcterms:modified xsi:type="dcterms:W3CDTF">2023-09-14T11:21:47Z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