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kadam" userId="551757d2b3c60c60" providerId="LiveId" clId="{A9672994-DA88-4DF3-B3F2-81D5F118101E}"/>
    <pc:docChg chg="modSld">
      <pc:chgData name="aishwarya kadam" userId="551757d2b3c60c60" providerId="LiveId" clId="{A9672994-DA88-4DF3-B3F2-81D5F118101E}" dt="2023-09-14T12:26:21.045" v="9" actId="20577"/>
      <pc:docMkLst>
        <pc:docMk/>
      </pc:docMkLst>
      <pc:sldChg chg="modSp mod">
        <pc:chgData name="aishwarya kadam" userId="551757d2b3c60c60" providerId="LiveId" clId="{A9672994-DA88-4DF3-B3F2-81D5F118101E}" dt="2023-09-14T12:26:21.045" v="9" actId="20577"/>
        <pc:sldMkLst>
          <pc:docMk/>
          <pc:sldMk cId="2001814662" sldId="256"/>
        </pc:sldMkLst>
        <pc:spChg chg="mod">
          <ac:chgData name="aishwarya kadam" userId="551757d2b3c60c60" providerId="LiveId" clId="{A9672994-DA88-4DF3-B3F2-81D5F118101E}" dt="2023-09-14T12:26:21.045" v="9" actId="20577"/>
          <ac:spMkLst>
            <pc:docMk/>
            <pc:sldMk cId="2001814662" sldId="256"/>
            <ac:spMk id="4" creationId="{B1E2849F-ACD5-D04E-A12A-EDB3F6AC22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A08C-5914-15DE-60A5-6D7E44F34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154DC-9123-8719-09CE-619EADBC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562D-33B7-9C53-DDBF-9F7CA162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62BE-7364-41A7-B91A-3FEBBDCDA0C6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045ED-A26D-A9B1-F6E3-B3D44A78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6F98C-857A-39ED-D14A-F69F7B9B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27E-10C6-4E78-B421-DAA391FB7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48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2BE9-A734-288E-D3F7-A28E5BD0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02C0F-8EF4-72C3-A002-8165A2787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33FB9-0336-FC9A-42F0-81A0B2EA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62BE-7364-41A7-B91A-3FEBBDCDA0C6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112A3-8E71-5B8B-3658-5F556D2E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09A29-5934-8038-4D38-79AAA630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27E-10C6-4E78-B421-DAA391FB7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4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AA219-5C21-99E8-79B4-23FC633D9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11B7C-74FD-D82B-9ED1-CE6CC7A38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658AE-B149-A722-CEF3-2ED4191E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62BE-7364-41A7-B91A-3FEBBDCDA0C6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DA4C-0ACB-1507-2E63-96145D1A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0F76C-C6B5-920C-4DE1-6BA1FDC8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27E-10C6-4E78-B421-DAA391FB7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36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4A0C-796B-5365-8E3A-383BF2DE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8FED3-C49D-E084-A3C7-5E3009758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31CF-D587-50AB-FACA-1EB61F44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62BE-7364-41A7-B91A-3FEBBDCDA0C6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D75EF-8ACA-D5A6-9A34-C35C48F2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EE5A1-93A4-B71E-9FDF-825FC2DD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27E-10C6-4E78-B421-DAA391FB7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41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B670-8481-47A4-FBAF-C7B0F4E9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4A9E8-AE10-2CA5-5689-8A41AF352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B4F-E846-2836-7AD8-17E0613A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62BE-7364-41A7-B91A-3FEBBDCDA0C6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2DCFC-4B31-6E9A-D9AA-DC00E6E8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B7B11-E6B4-7F19-0481-46E29A37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27E-10C6-4E78-B421-DAA391FB7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0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F5A1-7C05-9B31-C31A-A9310247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DE9C-5F39-DE9F-5B74-2C4A6E625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A2B1A-B2DE-3998-CD9D-A1130E949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D5574-8D2B-2260-65BD-2437EB42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62BE-7364-41A7-B91A-3FEBBDCDA0C6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98B2D-62A9-9D3B-A4CD-0CA86D6E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D79B7-6F67-1679-FF29-07411A74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27E-10C6-4E78-B421-DAA391FB7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47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7178-1BE7-7521-B1B4-AD9AEBA1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62F5E-ABD5-97D3-8685-B3D83379E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FCCEB-F6E8-4195-B719-8A393BD0F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954DC-4915-1AC4-1DEE-C5461D796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5E5B9-E708-D78E-2AB8-18BEE4571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17E65-4427-B3EC-9BF6-65EE0580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62BE-7364-41A7-B91A-3FEBBDCDA0C6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1BB52-F00F-12CB-F541-4FE592A3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0C6F8-784B-00CB-0D83-8EB1EF4E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27E-10C6-4E78-B421-DAA391FB7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03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AE8D-DEFD-68BB-BF46-1ED18DCE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6A6D4-DDBA-FBC6-3782-2458C8DE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62BE-7364-41A7-B91A-3FEBBDCDA0C6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118BB-6A49-4532-EE16-A7E3DC40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65120-4AA5-E866-A690-546F40C0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27E-10C6-4E78-B421-DAA391FB7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08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19B86-F3F9-8AE2-D025-4C7A39D4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62BE-7364-41A7-B91A-3FEBBDCDA0C6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5F57A-1935-AA91-C4E7-599D112A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07389-D1E3-5584-B8C1-000EC252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27E-10C6-4E78-B421-DAA391FB7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19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DB43-86EB-2DFD-94CD-6C9A6BB9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8246E-6820-DBB5-3B19-54898D24B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3B70A-9DCC-BA95-61B8-21D701E68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D1B0B-59C4-A86A-1D13-BEF922B9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62BE-7364-41A7-B91A-3FEBBDCDA0C6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6CC2C-5A01-9093-63BA-03861387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5798B-73DB-2868-10A6-59D07CD7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27E-10C6-4E78-B421-DAA391FB7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45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ABC3-4971-B6C8-6E13-39255E01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78931-7C27-CC22-1DC9-59B8082F2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1833C-1FBD-36CF-FEFE-FB0F5E291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A002-0D2B-0CA8-FBDF-25027677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62BE-7364-41A7-B91A-3FEBBDCDA0C6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11DDC-C285-B10F-49C8-3B117FB6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07615-37D4-A33E-11DF-C00A482C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27E-10C6-4E78-B421-DAA391FB7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06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42DD0-D21A-7DE8-A4FA-AAEC90AC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7801E-8E92-9B70-9588-B2B50B612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5448C-0012-48EF-A0AC-94B4CE5F1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062BE-7364-41A7-B91A-3FEBBDCDA0C6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1161F-874D-B144-F86F-FB65E7883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D7E48-49B1-C050-401F-39DE7ADB3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1427E-10C6-4E78-B421-DAA391FB7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05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3F9D-B595-42B0-3EE2-189299D67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IN" dirty="0"/>
              <a:t>Human Resources Data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08C5-D15D-3B99-0ECB-2B9607C13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077538"/>
          </a:xfrm>
        </p:spPr>
        <p:txBody>
          <a:bodyPr>
            <a:normAutofit/>
          </a:bodyPr>
          <a:lstStyle/>
          <a:p>
            <a:r>
              <a:rPr lang="en-IN" sz="3200" dirty="0"/>
              <a:t>Using SQL and </a:t>
            </a:r>
            <a:r>
              <a:rPr lang="en-IN" sz="3200" dirty="0" err="1"/>
              <a:t>PowerBI</a:t>
            </a:r>
            <a:endParaRPr lang="en-IN" sz="3200" dirty="0"/>
          </a:p>
          <a:p>
            <a:r>
              <a:rPr lang="en-IN" dirty="0"/>
              <a:t>  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2849F-ACD5-D04E-A12A-EDB3F6AC22E9}"/>
              </a:ext>
            </a:extLst>
          </p:cNvPr>
          <p:cNvSpPr txBox="1"/>
          <p:nvPr/>
        </p:nvSpPr>
        <p:spPr>
          <a:xfrm>
            <a:off x="9809630" y="5057725"/>
            <a:ext cx="332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Aishwarya kadam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C2DDE-EA9F-6387-D67E-E31F15889C22}"/>
              </a:ext>
            </a:extLst>
          </p:cNvPr>
          <p:cNvSpPr/>
          <p:nvPr/>
        </p:nvSpPr>
        <p:spPr>
          <a:xfrm>
            <a:off x="0" y="5553635"/>
            <a:ext cx="12176312" cy="1304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81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C4A9C8-B294-7B31-996B-C4D4B768F41A}"/>
              </a:ext>
            </a:extLst>
          </p:cNvPr>
          <p:cNvSpPr txBox="1"/>
          <p:nvPr/>
        </p:nvSpPr>
        <p:spPr>
          <a:xfrm>
            <a:off x="995082" y="1843950"/>
            <a:ext cx="34962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STEPS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Import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Create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9C449-0E08-C49E-AB96-B86691E11733}"/>
              </a:ext>
            </a:extLst>
          </p:cNvPr>
          <p:cNvSpPr txBox="1"/>
          <p:nvPr/>
        </p:nvSpPr>
        <p:spPr>
          <a:xfrm>
            <a:off x="6208059" y="1782395"/>
            <a:ext cx="498885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Basic Information: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The data was in a CSV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Imported data into MySQL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Used SQL queries to clean and process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Used Power BI to create Dashboard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6AFD5A-D773-3120-50DB-8C970DEE154D}"/>
              </a:ext>
            </a:extLst>
          </p:cNvPr>
          <p:cNvCxnSpPr>
            <a:cxnSpLocks/>
          </p:cNvCxnSpPr>
          <p:nvPr/>
        </p:nvCxnSpPr>
        <p:spPr>
          <a:xfrm flipH="1">
            <a:off x="8001000" y="4370294"/>
            <a:ext cx="4191000" cy="2487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68DD78-3184-45AC-B563-B5FB395397EB}"/>
              </a:ext>
            </a:extLst>
          </p:cNvPr>
          <p:cNvCxnSpPr/>
          <p:nvPr/>
        </p:nvCxnSpPr>
        <p:spPr>
          <a:xfrm flipH="1">
            <a:off x="10354235" y="4787153"/>
            <a:ext cx="1837765" cy="2070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49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B8A20-07C2-DDC4-D379-34B0A1483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65" y="0"/>
            <a:ext cx="688489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E2C7C4-A61F-24C3-2C5A-60BAF30FA06B}"/>
              </a:ext>
            </a:extLst>
          </p:cNvPr>
          <p:cNvSpPr/>
          <p:nvPr/>
        </p:nvSpPr>
        <p:spPr>
          <a:xfrm>
            <a:off x="10797988" y="0"/>
            <a:ext cx="914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51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8959DD-47F4-B1A2-E54A-C710CCF11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6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0C4852-CB77-2230-D539-139221F93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7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36A01-0D48-D31C-B6AD-3ED4E65C6CA2}"/>
              </a:ext>
            </a:extLst>
          </p:cNvPr>
          <p:cNvSpPr txBox="1"/>
          <p:nvPr/>
        </p:nvSpPr>
        <p:spPr>
          <a:xfrm>
            <a:off x="3151094" y="2028616"/>
            <a:ext cx="6934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Conclusion :</a:t>
            </a:r>
          </a:p>
          <a:p>
            <a:endParaRPr lang="en-IN" sz="4000" b="1" dirty="0"/>
          </a:p>
          <a:p>
            <a:r>
              <a:rPr lang="en-IN" sz="3200" dirty="0"/>
              <a:t>Target the people in 25-34 age group with engineering background from Ohio for employment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DA801C-CDB9-6D90-57A3-055FAE3600F2}"/>
              </a:ext>
            </a:extLst>
          </p:cNvPr>
          <p:cNvSpPr/>
          <p:nvPr/>
        </p:nvSpPr>
        <p:spPr>
          <a:xfrm>
            <a:off x="0" y="5889812"/>
            <a:ext cx="12192000" cy="968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59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B37F30-AC0F-E5C7-8C2C-7635942F7F62}"/>
              </a:ext>
            </a:extLst>
          </p:cNvPr>
          <p:cNvSpPr/>
          <p:nvPr/>
        </p:nvSpPr>
        <p:spPr>
          <a:xfrm>
            <a:off x="2404782" y="2272552"/>
            <a:ext cx="7382435" cy="2312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B49BA-165C-EE61-7674-DE29E7B8918A}"/>
              </a:ext>
            </a:extLst>
          </p:cNvPr>
          <p:cNvSpPr txBox="1"/>
          <p:nvPr/>
        </p:nvSpPr>
        <p:spPr>
          <a:xfrm>
            <a:off x="3939988" y="2828835"/>
            <a:ext cx="4867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FE741-94EC-FB03-45D4-EE29B14CDF8E}"/>
              </a:ext>
            </a:extLst>
          </p:cNvPr>
          <p:cNvSpPr txBox="1"/>
          <p:nvPr/>
        </p:nvSpPr>
        <p:spPr>
          <a:xfrm>
            <a:off x="7097805" y="5859325"/>
            <a:ext cx="53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YouTube link : https://youtu.be/PzyZI9uLXvY</a:t>
            </a:r>
          </a:p>
        </p:txBody>
      </p:sp>
    </p:spTree>
    <p:extLst>
      <p:ext uri="{BB962C8B-B14F-4D97-AF65-F5344CB8AC3E}">
        <p14:creationId xmlns:p14="http://schemas.microsoft.com/office/powerpoint/2010/main" val="407466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79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Human Resources Data Analytics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Data Analytics </dc:title>
  <dc:creator>Priyanka Khandagale</dc:creator>
  <cp:lastModifiedBy>aishwarya kadam</cp:lastModifiedBy>
  <cp:revision>3</cp:revision>
  <dcterms:created xsi:type="dcterms:W3CDTF">2023-06-17T10:49:05Z</dcterms:created>
  <dcterms:modified xsi:type="dcterms:W3CDTF">2023-09-14T12:26:23Z</dcterms:modified>
</cp:coreProperties>
</file>