
<file path=[Content_Types].xml><?xml version="1.0" encoding="utf-8"?>
<Types xmlns="http://schemas.openxmlformats.org/package/2006/content-types">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0" r:id="rId4"/>
  </p:sldMasterIdLst>
  <p:notesMasterIdLst>
    <p:notesMasterId r:id="rId37"/>
  </p:notesMasterIdLst>
  <p:handoutMasterIdLst>
    <p:handoutMasterId r:id="rId38"/>
  </p:handoutMasterIdLst>
  <p:sldIdLst>
    <p:sldId id="281" r:id="rId5"/>
    <p:sldId id="355" r:id="rId6"/>
    <p:sldId id="354" r:id="rId7"/>
    <p:sldId id="356" r:id="rId8"/>
    <p:sldId id="357" r:id="rId9"/>
    <p:sldId id="358" r:id="rId10"/>
    <p:sldId id="359" r:id="rId11"/>
    <p:sldId id="360" r:id="rId12"/>
    <p:sldId id="361" r:id="rId13"/>
    <p:sldId id="362" r:id="rId14"/>
    <p:sldId id="363" r:id="rId15"/>
    <p:sldId id="366" r:id="rId16"/>
    <p:sldId id="367" r:id="rId17"/>
    <p:sldId id="364" r:id="rId18"/>
    <p:sldId id="365" r:id="rId19"/>
    <p:sldId id="368" r:id="rId20"/>
    <p:sldId id="369" r:id="rId21"/>
    <p:sldId id="370" r:id="rId22"/>
    <p:sldId id="371" r:id="rId23"/>
    <p:sldId id="372" r:id="rId24"/>
    <p:sldId id="373" r:id="rId25"/>
    <p:sldId id="374" r:id="rId26"/>
    <p:sldId id="377" r:id="rId27"/>
    <p:sldId id="378" r:id="rId28"/>
    <p:sldId id="379" r:id="rId29"/>
    <p:sldId id="380" r:id="rId30"/>
    <p:sldId id="381" r:id="rId31"/>
    <p:sldId id="382" r:id="rId32"/>
    <p:sldId id="383" r:id="rId33"/>
    <p:sldId id="384" r:id="rId34"/>
    <p:sldId id="375" r:id="rId35"/>
    <p:sldId id="376"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60" userDrawn="1">
          <p15:clr>
            <a:srgbClr val="A4A3A4"/>
          </p15:clr>
        </p15:guide>
        <p15:guide id="2" pos="7392" userDrawn="1">
          <p15:clr>
            <a:srgbClr val="A4A3A4"/>
          </p15:clr>
        </p15:guide>
        <p15:guide id="3" orient="horz" pos="216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62"/>
      </p:cViewPr>
      <p:guideLst>
        <p:guide pos="360"/>
        <p:guide pos="7392"/>
        <p:guide orient="horz" pos="2160"/>
      </p:guideLst>
    </p:cSldViewPr>
  </p:slideViewPr>
  <p:notesTextViewPr>
    <p:cViewPr>
      <p:scale>
        <a:sx n="1" d="1"/>
        <a:sy n="1" d="1"/>
      </p:scale>
      <p:origin x="0" y="0"/>
    </p:cViewPr>
  </p:notesTextViewPr>
  <p:sorterViewPr>
    <p:cViewPr>
      <p:scale>
        <a:sx n="100" d="100"/>
        <a:sy n="100" d="100"/>
      </p:scale>
      <p:origin x="0" y="-480"/>
    </p:cViewPr>
  </p:sorterViewPr>
  <p:notesViewPr>
    <p:cSldViewPr snapToGrid="0">
      <p:cViewPr varScale="1">
        <p:scale>
          <a:sx n="60" d="100"/>
          <a:sy n="60" d="100"/>
        </p:scale>
        <p:origin x="3187" y="4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presProps" Target="presProps.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microsoft.com/office/2018/10/relationships/authors" Targe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microsoft.com/office/2016/11/relationships/changesInfo" Target="changesInfos/changesInfo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handoutMaster" Target="handoutMasters/handout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ishwarya kadam" userId="551757d2b3c60c60" providerId="LiveId" clId="{66E1C2B3-67EC-4C6B-9BD6-FDD9B4C3CE06}"/>
    <pc:docChg chg="undo redo custSel addSld delSld modSld">
      <pc:chgData name="aishwarya kadam" userId="551757d2b3c60c60" providerId="LiveId" clId="{66E1C2B3-67EC-4C6B-9BD6-FDD9B4C3CE06}" dt="2024-04-01T18:54:03.754" v="693" actId="931"/>
      <pc:docMkLst>
        <pc:docMk/>
      </pc:docMkLst>
      <pc:sldChg chg="addSp delSp modSp mod">
        <pc:chgData name="aishwarya kadam" userId="551757d2b3c60c60" providerId="LiveId" clId="{66E1C2B3-67EC-4C6B-9BD6-FDD9B4C3CE06}" dt="2024-04-01T18:49:33.987" v="653" actId="208"/>
        <pc:sldMkLst>
          <pc:docMk/>
          <pc:sldMk cId="1471384650" sldId="354"/>
        </pc:sldMkLst>
        <pc:spChg chg="add mod">
          <ac:chgData name="aishwarya kadam" userId="551757d2b3c60c60" providerId="LiveId" clId="{66E1C2B3-67EC-4C6B-9BD6-FDD9B4C3CE06}" dt="2024-04-01T18:49:33.987" v="653" actId="208"/>
          <ac:spMkLst>
            <pc:docMk/>
            <pc:sldMk cId="1471384650" sldId="354"/>
            <ac:spMk id="5" creationId="{B8E7C09C-F94B-63D0-76ED-DCF0A7A62C22}"/>
          </ac:spMkLst>
        </pc:spChg>
        <pc:spChg chg="del">
          <ac:chgData name="aishwarya kadam" userId="551757d2b3c60c60" providerId="LiveId" clId="{66E1C2B3-67EC-4C6B-9BD6-FDD9B4C3CE06}" dt="2024-04-01T18:48:26.842" v="644" actId="478"/>
          <ac:spMkLst>
            <pc:docMk/>
            <pc:sldMk cId="1471384650" sldId="354"/>
            <ac:spMk id="6" creationId="{2A838AD3-F0E7-21AE-BBB4-7A0E7EF77317}"/>
          </ac:spMkLst>
        </pc:spChg>
        <pc:spChg chg="del">
          <ac:chgData name="aishwarya kadam" userId="551757d2b3c60c60" providerId="LiveId" clId="{66E1C2B3-67EC-4C6B-9BD6-FDD9B4C3CE06}" dt="2024-04-01T18:48:29.513" v="645" actId="478"/>
          <ac:spMkLst>
            <pc:docMk/>
            <pc:sldMk cId="1471384650" sldId="354"/>
            <ac:spMk id="8" creationId="{7E704030-43B7-5A5F-0B6D-0F4723586DC2}"/>
          </ac:spMkLst>
        </pc:spChg>
      </pc:sldChg>
      <pc:sldChg chg="addSp delSp modSp mod">
        <pc:chgData name="aishwarya kadam" userId="551757d2b3c60c60" providerId="LiveId" clId="{66E1C2B3-67EC-4C6B-9BD6-FDD9B4C3CE06}" dt="2024-04-01T18:48:15.463" v="643" actId="1076"/>
        <pc:sldMkLst>
          <pc:docMk/>
          <pc:sldMk cId="41678316" sldId="355"/>
        </pc:sldMkLst>
        <pc:spChg chg="add del mod">
          <ac:chgData name="aishwarya kadam" userId="551757d2b3c60c60" providerId="LiveId" clId="{66E1C2B3-67EC-4C6B-9BD6-FDD9B4C3CE06}" dt="2024-04-01T18:43:28.319" v="561" actId="478"/>
          <ac:spMkLst>
            <pc:docMk/>
            <pc:sldMk cId="41678316" sldId="355"/>
            <ac:spMk id="7" creationId="{779A8B37-BAC7-A71B-EEDB-9C33841CB5D1}"/>
          </ac:spMkLst>
        </pc:spChg>
        <pc:spChg chg="del">
          <ac:chgData name="aishwarya kadam" userId="551757d2b3c60c60" providerId="LiveId" clId="{66E1C2B3-67EC-4C6B-9BD6-FDD9B4C3CE06}" dt="2024-04-01T18:43:01.026" v="552" actId="931"/>
          <ac:spMkLst>
            <pc:docMk/>
            <pc:sldMk cId="41678316" sldId="355"/>
            <ac:spMk id="9" creationId="{01E048B0-BE39-419D-F7D1-4196289A38E5}"/>
          </ac:spMkLst>
        </pc:spChg>
        <pc:spChg chg="add del mod">
          <ac:chgData name="aishwarya kadam" userId="551757d2b3c60c60" providerId="LiveId" clId="{66E1C2B3-67EC-4C6B-9BD6-FDD9B4C3CE06}" dt="2024-04-01T18:43:09.474" v="554" actId="478"/>
          <ac:spMkLst>
            <pc:docMk/>
            <pc:sldMk cId="41678316" sldId="355"/>
            <ac:spMk id="10" creationId="{FBCDD379-E320-E989-2556-E27F8F3F7260}"/>
          </ac:spMkLst>
        </pc:spChg>
        <pc:spChg chg="add del mod">
          <ac:chgData name="aishwarya kadam" userId="551757d2b3c60c60" providerId="LiveId" clId="{66E1C2B3-67EC-4C6B-9BD6-FDD9B4C3CE06}" dt="2024-04-01T18:44:14.204" v="566" actId="478"/>
          <ac:spMkLst>
            <pc:docMk/>
            <pc:sldMk cId="41678316" sldId="355"/>
            <ac:spMk id="12" creationId="{B232D0AE-4EFF-1B0E-B76B-1F6421713D90}"/>
          </ac:spMkLst>
        </pc:spChg>
        <pc:spChg chg="add mod">
          <ac:chgData name="aishwarya kadam" userId="551757d2b3c60c60" providerId="LiveId" clId="{66E1C2B3-67EC-4C6B-9BD6-FDD9B4C3CE06}" dt="2024-04-01T18:44:09.641" v="564" actId="931"/>
          <ac:spMkLst>
            <pc:docMk/>
            <pc:sldMk cId="41678316" sldId="355"/>
            <ac:spMk id="15" creationId="{DC9868DC-DAC2-E7F0-A592-D73490827F6E}"/>
          </ac:spMkLst>
        </pc:spChg>
        <pc:spChg chg="add mod">
          <ac:chgData name="aishwarya kadam" userId="551757d2b3c60c60" providerId="LiveId" clId="{66E1C2B3-67EC-4C6B-9BD6-FDD9B4C3CE06}" dt="2024-04-01T18:45:46.064" v="568" actId="931"/>
          <ac:spMkLst>
            <pc:docMk/>
            <pc:sldMk cId="41678316" sldId="355"/>
            <ac:spMk id="18" creationId="{58AC2A38-EBFF-52D3-C758-702B99E2F0DC}"/>
          </ac:spMkLst>
        </pc:spChg>
        <pc:spChg chg="add del mod">
          <ac:chgData name="aishwarya kadam" userId="551757d2b3c60c60" providerId="LiveId" clId="{66E1C2B3-67EC-4C6B-9BD6-FDD9B4C3CE06}" dt="2024-04-01T18:47:48.856" v="639"/>
          <ac:spMkLst>
            <pc:docMk/>
            <pc:sldMk cId="41678316" sldId="355"/>
            <ac:spMk id="21" creationId="{E9B6B387-8816-3A19-4A2F-74CE6E8C43D7}"/>
          </ac:spMkLst>
        </pc:spChg>
        <pc:spChg chg="add mod">
          <ac:chgData name="aishwarya kadam" userId="551757d2b3c60c60" providerId="LiveId" clId="{66E1C2B3-67EC-4C6B-9BD6-FDD9B4C3CE06}" dt="2024-04-01T18:48:15.463" v="643" actId="1076"/>
          <ac:spMkLst>
            <pc:docMk/>
            <pc:sldMk cId="41678316" sldId="355"/>
            <ac:spMk id="22" creationId="{52CD0E2D-7FF7-F63C-383F-57179BDFDECD}"/>
          </ac:spMkLst>
        </pc:spChg>
        <pc:picChg chg="add del mod">
          <ac:chgData name="aishwarya kadam" userId="551757d2b3c60c60" providerId="LiveId" clId="{66E1C2B3-67EC-4C6B-9BD6-FDD9B4C3CE06}" dt="2024-04-01T18:43:28.319" v="561" actId="478"/>
          <ac:picMkLst>
            <pc:docMk/>
            <pc:sldMk cId="41678316" sldId="355"/>
            <ac:picMk id="5" creationId="{A2FC7EA8-621D-E98E-818B-18F4864973CB}"/>
          </ac:picMkLst>
        </pc:picChg>
        <pc:picChg chg="add mod">
          <ac:chgData name="aishwarya kadam" userId="551757d2b3c60c60" providerId="LiveId" clId="{66E1C2B3-67EC-4C6B-9BD6-FDD9B4C3CE06}" dt="2024-04-01T18:44:04.006" v="563" actId="931"/>
          <ac:picMkLst>
            <pc:docMk/>
            <pc:sldMk cId="41678316" sldId="355"/>
            <ac:picMk id="14" creationId="{9222D827-AC13-E076-E7A1-A184F2FAEAD5}"/>
          </ac:picMkLst>
        </pc:picChg>
        <pc:picChg chg="add mod">
          <ac:chgData name="aishwarya kadam" userId="551757d2b3c60c60" providerId="LiveId" clId="{66E1C2B3-67EC-4C6B-9BD6-FDD9B4C3CE06}" dt="2024-04-01T18:45:41.664" v="567" actId="931"/>
          <ac:picMkLst>
            <pc:docMk/>
            <pc:sldMk cId="41678316" sldId="355"/>
            <ac:picMk id="17" creationId="{90DF2D90-FA3B-8863-2890-EA6D83660A29}"/>
          </ac:picMkLst>
        </pc:picChg>
        <pc:picChg chg="add mod">
          <ac:chgData name="aishwarya kadam" userId="551757d2b3c60c60" providerId="LiveId" clId="{66E1C2B3-67EC-4C6B-9BD6-FDD9B4C3CE06}" dt="2024-04-01T18:47:47.531" v="637" actId="1076"/>
          <ac:picMkLst>
            <pc:docMk/>
            <pc:sldMk cId="41678316" sldId="355"/>
            <ac:picMk id="20" creationId="{89656A41-329B-D263-A15F-E81DDD963E72}"/>
          </ac:picMkLst>
        </pc:picChg>
      </pc:sldChg>
      <pc:sldChg chg="addSp delSp modSp new mod">
        <pc:chgData name="aishwarya kadam" userId="551757d2b3c60c60" providerId="LiveId" clId="{66E1C2B3-67EC-4C6B-9BD6-FDD9B4C3CE06}" dt="2024-04-01T18:49:41.090" v="654"/>
        <pc:sldMkLst>
          <pc:docMk/>
          <pc:sldMk cId="270561695" sldId="356"/>
        </pc:sldMkLst>
        <pc:spChg chg="mod">
          <ac:chgData name="aishwarya kadam" userId="551757d2b3c60c60" providerId="LiveId" clId="{66E1C2B3-67EC-4C6B-9BD6-FDD9B4C3CE06}" dt="2024-03-31T19:48:12.414" v="17" actId="20577"/>
          <ac:spMkLst>
            <pc:docMk/>
            <pc:sldMk cId="270561695" sldId="356"/>
            <ac:spMk id="2" creationId="{239DD041-8D21-15A7-1333-E802D71ADAA6}"/>
          </ac:spMkLst>
        </pc:spChg>
        <pc:spChg chg="mod">
          <ac:chgData name="aishwarya kadam" userId="551757d2b3c60c60" providerId="LiveId" clId="{66E1C2B3-67EC-4C6B-9BD6-FDD9B4C3CE06}" dt="2024-03-31T19:49:55.302" v="31" actId="27636"/>
          <ac:spMkLst>
            <pc:docMk/>
            <pc:sldMk cId="270561695" sldId="356"/>
            <ac:spMk id="3" creationId="{817FA447-89EB-150B-E656-687856487F05}"/>
          </ac:spMkLst>
        </pc:spChg>
        <pc:spChg chg="del">
          <ac:chgData name="aishwarya kadam" userId="551757d2b3c60c60" providerId="LiveId" clId="{66E1C2B3-67EC-4C6B-9BD6-FDD9B4C3CE06}" dt="2024-04-01T18:48:38.424" v="647" actId="478"/>
          <ac:spMkLst>
            <pc:docMk/>
            <pc:sldMk cId="270561695" sldId="356"/>
            <ac:spMk id="5" creationId="{3AA592AD-B107-8B36-A0B9-28CB162C58AE}"/>
          </ac:spMkLst>
        </pc:spChg>
        <pc:spChg chg="del">
          <ac:chgData name="aishwarya kadam" userId="551757d2b3c60c60" providerId="LiveId" clId="{66E1C2B3-67EC-4C6B-9BD6-FDD9B4C3CE06}" dt="2024-04-01T18:48:36.060" v="646" actId="478"/>
          <ac:spMkLst>
            <pc:docMk/>
            <pc:sldMk cId="270561695" sldId="356"/>
            <ac:spMk id="6" creationId="{C81DF513-8C56-1F17-7219-2370D8603EF9}"/>
          </ac:spMkLst>
        </pc:spChg>
        <pc:spChg chg="add mod">
          <ac:chgData name="aishwarya kadam" userId="551757d2b3c60c60" providerId="LiveId" clId="{66E1C2B3-67EC-4C6B-9BD6-FDD9B4C3CE06}" dt="2024-04-01T18:49:41.090" v="654"/>
          <ac:spMkLst>
            <pc:docMk/>
            <pc:sldMk cId="270561695" sldId="356"/>
            <ac:spMk id="7" creationId="{39F61247-8C46-6700-BD76-83CD5CEAE2AD}"/>
          </ac:spMkLst>
        </pc:spChg>
      </pc:sldChg>
      <pc:sldChg chg="addSp delSp modSp new del mod">
        <pc:chgData name="aishwarya kadam" userId="551757d2b3c60c60" providerId="LiveId" clId="{66E1C2B3-67EC-4C6B-9BD6-FDD9B4C3CE06}" dt="2024-03-31T19:47:56.718" v="9" actId="680"/>
        <pc:sldMkLst>
          <pc:docMk/>
          <pc:sldMk cId="1331108929" sldId="356"/>
        </pc:sldMkLst>
        <pc:spChg chg="add del">
          <ac:chgData name="aishwarya kadam" userId="551757d2b3c60c60" providerId="LiveId" clId="{66E1C2B3-67EC-4C6B-9BD6-FDD9B4C3CE06}" dt="2024-03-31T19:47:53.061" v="5" actId="478"/>
          <ac:spMkLst>
            <pc:docMk/>
            <pc:sldMk cId="1331108929" sldId="356"/>
            <ac:spMk id="4" creationId="{F56882E7-0F6B-90A7-DF9B-3A1983E77880}"/>
          </ac:spMkLst>
        </pc:spChg>
        <pc:spChg chg="add del mod">
          <ac:chgData name="aishwarya kadam" userId="551757d2b3c60c60" providerId="LiveId" clId="{66E1C2B3-67EC-4C6B-9BD6-FDD9B4C3CE06}" dt="2024-03-31T19:47:55.860" v="8" actId="6549"/>
          <ac:spMkLst>
            <pc:docMk/>
            <pc:sldMk cId="1331108929" sldId="356"/>
            <ac:spMk id="5" creationId="{0089E03E-BFC1-C0AB-63F8-CD51E5895F0D}"/>
          </ac:spMkLst>
        </pc:spChg>
      </pc:sldChg>
      <pc:sldChg chg="addSp delSp modSp new mod">
        <pc:chgData name="aishwarya kadam" userId="551757d2b3c60c60" providerId="LiveId" clId="{66E1C2B3-67EC-4C6B-9BD6-FDD9B4C3CE06}" dt="2024-04-01T18:49:44.433" v="655"/>
        <pc:sldMkLst>
          <pc:docMk/>
          <pc:sldMk cId="569227044" sldId="357"/>
        </pc:sldMkLst>
        <pc:spChg chg="mod">
          <ac:chgData name="aishwarya kadam" userId="551757d2b3c60c60" providerId="LiveId" clId="{66E1C2B3-67EC-4C6B-9BD6-FDD9B4C3CE06}" dt="2024-03-31T19:50:40.644" v="52"/>
          <ac:spMkLst>
            <pc:docMk/>
            <pc:sldMk cId="569227044" sldId="357"/>
            <ac:spMk id="2" creationId="{DA76F4CE-1A82-5FEA-670A-3A84FAA5C6D5}"/>
          </ac:spMkLst>
        </pc:spChg>
        <pc:spChg chg="mod">
          <ac:chgData name="aishwarya kadam" userId="551757d2b3c60c60" providerId="LiveId" clId="{66E1C2B3-67EC-4C6B-9BD6-FDD9B4C3CE06}" dt="2024-03-31T19:51:20.253" v="58" actId="1076"/>
          <ac:spMkLst>
            <pc:docMk/>
            <pc:sldMk cId="569227044" sldId="357"/>
            <ac:spMk id="3" creationId="{9DEA3174-16C4-5B83-47A1-FCB56AC592E1}"/>
          </ac:spMkLst>
        </pc:spChg>
        <pc:spChg chg="del">
          <ac:chgData name="aishwarya kadam" userId="551757d2b3c60c60" providerId="LiveId" clId="{66E1C2B3-67EC-4C6B-9BD6-FDD9B4C3CE06}" dt="2024-04-01T18:48:46.653" v="649" actId="478"/>
          <ac:spMkLst>
            <pc:docMk/>
            <pc:sldMk cId="569227044" sldId="357"/>
            <ac:spMk id="5" creationId="{5A190BDD-2C07-98B2-F08E-0F85D4B4A67A}"/>
          </ac:spMkLst>
        </pc:spChg>
        <pc:spChg chg="del">
          <ac:chgData name="aishwarya kadam" userId="551757d2b3c60c60" providerId="LiveId" clId="{66E1C2B3-67EC-4C6B-9BD6-FDD9B4C3CE06}" dt="2024-04-01T18:48:43.568" v="648" actId="478"/>
          <ac:spMkLst>
            <pc:docMk/>
            <pc:sldMk cId="569227044" sldId="357"/>
            <ac:spMk id="6" creationId="{B6C79C5C-DD61-A766-4E5D-4C2B2FE741D9}"/>
          </ac:spMkLst>
        </pc:spChg>
        <pc:spChg chg="add mod">
          <ac:chgData name="aishwarya kadam" userId="551757d2b3c60c60" providerId="LiveId" clId="{66E1C2B3-67EC-4C6B-9BD6-FDD9B4C3CE06}" dt="2024-04-01T18:49:44.433" v="655"/>
          <ac:spMkLst>
            <pc:docMk/>
            <pc:sldMk cId="569227044" sldId="357"/>
            <ac:spMk id="7" creationId="{54DD63CE-989E-ABDC-C289-82513854C7E0}"/>
          </ac:spMkLst>
        </pc:spChg>
      </pc:sldChg>
      <pc:sldChg chg="addSp delSp modSp new mod">
        <pc:chgData name="aishwarya kadam" userId="551757d2b3c60c60" providerId="LiveId" clId="{66E1C2B3-67EC-4C6B-9BD6-FDD9B4C3CE06}" dt="2024-04-01T18:49:57" v="658"/>
        <pc:sldMkLst>
          <pc:docMk/>
          <pc:sldMk cId="1644426965" sldId="358"/>
        </pc:sldMkLst>
        <pc:spChg chg="mod">
          <ac:chgData name="aishwarya kadam" userId="551757d2b3c60c60" providerId="LiveId" clId="{66E1C2B3-67EC-4C6B-9BD6-FDD9B4C3CE06}" dt="2024-03-31T19:51:39.763" v="80"/>
          <ac:spMkLst>
            <pc:docMk/>
            <pc:sldMk cId="1644426965" sldId="358"/>
            <ac:spMk id="2" creationId="{DC502BAF-9ED7-D954-0A75-EE3F646DED3E}"/>
          </ac:spMkLst>
        </pc:spChg>
        <pc:spChg chg="mod">
          <ac:chgData name="aishwarya kadam" userId="551757d2b3c60c60" providerId="LiveId" clId="{66E1C2B3-67EC-4C6B-9BD6-FDD9B4C3CE06}" dt="2024-03-31T19:52:17.254" v="89" actId="1076"/>
          <ac:spMkLst>
            <pc:docMk/>
            <pc:sldMk cId="1644426965" sldId="358"/>
            <ac:spMk id="3" creationId="{E5FBA93D-969A-EB77-E79B-E97A2F8DF743}"/>
          </ac:spMkLst>
        </pc:spChg>
        <pc:spChg chg="del">
          <ac:chgData name="aishwarya kadam" userId="551757d2b3c60c60" providerId="LiveId" clId="{66E1C2B3-67EC-4C6B-9BD6-FDD9B4C3CE06}" dt="2024-04-01T18:49:56.107" v="657" actId="478"/>
          <ac:spMkLst>
            <pc:docMk/>
            <pc:sldMk cId="1644426965" sldId="358"/>
            <ac:spMk id="5" creationId="{2DBDACD1-F639-BA1E-98E2-3A8AE233477C}"/>
          </ac:spMkLst>
        </pc:spChg>
        <pc:spChg chg="del">
          <ac:chgData name="aishwarya kadam" userId="551757d2b3c60c60" providerId="LiveId" clId="{66E1C2B3-67EC-4C6B-9BD6-FDD9B4C3CE06}" dt="2024-04-01T18:49:50.971" v="656" actId="478"/>
          <ac:spMkLst>
            <pc:docMk/>
            <pc:sldMk cId="1644426965" sldId="358"/>
            <ac:spMk id="6" creationId="{91E5C54D-8433-384F-EAEA-D8712C291E63}"/>
          </ac:spMkLst>
        </pc:spChg>
        <pc:spChg chg="add mod">
          <ac:chgData name="aishwarya kadam" userId="551757d2b3c60c60" providerId="LiveId" clId="{66E1C2B3-67EC-4C6B-9BD6-FDD9B4C3CE06}" dt="2024-04-01T18:49:57" v="658"/>
          <ac:spMkLst>
            <pc:docMk/>
            <pc:sldMk cId="1644426965" sldId="358"/>
            <ac:spMk id="7" creationId="{972EBF4A-BD8C-0DB4-04CF-087961E95F5B}"/>
          </ac:spMkLst>
        </pc:spChg>
      </pc:sldChg>
      <pc:sldChg chg="addSp delSp modSp new mod">
        <pc:chgData name="aishwarya kadam" userId="551757d2b3c60c60" providerId="LiveId" clId="{66E1C2B3-67EC-4C6B-9BD6-FDD9B4C3CE06}" dt="2024-04-01T18:50:06.915" v="661"/>
        <pc:sldMkLst>
          <pc:docMk/>
          <pc:sldMk cId="4222641378" sldId="359"/>
        </pc:sldMkLst>
        <pc:spChg chg="mod">
          <ac:chgData name="aishwarya kadam" userId="551757d2b3c60c60" providerId="LiveId" clId="{66E1C2B3-67EC-4C6B-9BD6-FDD9B4C3CE06}" dt="2024-03-31T19:52:56.314" v="103"/>
          <ac:spMkLst>
            <pc:docMk/>
            <pc:sldMk cId="4222641378" sldId="359"/>
            <ac:spMk id="2" creationId="{18853FBC-BA5E-2360-1538-7A0CF138F34D}"/>
          </ac:spMkLst>
        </pc:spChg>
        <pc:spChg chg="mod">
          <ac:chgData name="aishwarya kadam" userId="551757d2b3c60c60" providerId="LiveId" clId="{66E1C2B3-67EC-4C6B-9BD6-FDD9B4C3CE06}" dt="2024-03-31T19:54:18.083" v="119" actId="27636"/>
          <ac:spMkLst>
            <pc:docMk/>
            <pc:sldMk cId="4222641378" sldId="359"/>
            <ac:spMk id="3" creationId="{796E017F-8A96-0A2F-5E18-17956760B533}"/>
          </ac:spMkLst>
        </pc:spChg>
        <pc:spChg chg="del">
          <ac:chgData name="aishwarya kadam" userId="551757d2b3c60c60" providerId="LiveId" clId="{66E1C2B3-67EC-4C6B-9BD6-FDD9B4C3CE06}" dt="2024-04-01T18:50:05.904" v="660" actId="478"/>
          <ac:spMkLst>
            <pc:docMk/>
            <pc:sldMk cId="4222641378" sldId="359"/>
            <ac:spMk id="5" creationId="{847957CB-3859-5909-3E8C-F48141718195}"/>
          </ac:spMkLst>
        </pc:spChg>
        <pc:spChg chg="del">
          <ac:chgData name="aishwarya kadam" userId="551757d2b3c60c60" providerId="LiveId" clId="{66E1C2B3-67EC-4C6B-9BD6-FDD9B4C3CE06}" dt="2024-04-01T18:50:03.646" v="659" actId="478"/>
          <ac:spMkLst>
            <pc:docMk/>
            <pc:sldMk cId="4222641378" sldId="359"/>
            <ac:spMk id="6" creationId="{6290B137-D268-EEAC-5BFD-E0A30306DE40}"/>
          </ac:spMkLst>
        </pc:spChg>
        <pc:spChg chg="add mod">
          <ac:chgData name="aishwarya kadam" userId="551757d2b3c60c60" providerId="LiveId" clId="{66E1C2B3-67EC-4C6B-9BD6-FDD9B4C3CE06}" dt="2024-04-01T18:50:06.915" v="661"/>
          <ac:spMkLst>
            <pc:docMk/>
            <pc:sldMk cId="4222641378" sldId="359"/>
            <ac:spMk id="7" creationId="{E387F473-D147-8FEE-EDA1-9F775F8E4D82}"/>
          </ac:spMkLst>
        </pc:spChg>
      </pc:sldChg>
      <pc:sldChg chg="addSp delSp modSp new mod">
        <pc:chgData name="aishwarya kadam" userId="551757d2b3c60c60" providerId="LiveId" clId="{66E1C2B3-67EC-4C6B-9BD6-FDD9B4C3CE06}" dt="2024-04-01T18:50:14.033" v="664"/>
        <pc:sldMkLst>
          <pc:docMk/>
          <pc:sldMk cId="2664997599" sldId="360"/>
        </pc:sldMkLst>
        <pc:spChg chg="mod">
          <ac:chgData name="aishwarya kadam" userId="551757d2b3c60c60" providerId="LiveId" clId="{66E1C2B3-67EC-4C6B-9BD6-FDD9B4C3CE06}" dt="2024-03-31T19:55:05.127" v="160" actId="20577"/>
          <ac:spMkLst>
            <pc:docMk/>
            <pc:sldMk cId="2664997599" sldId="360"/>
            <ac:spMk id="2" creationId="{71C44549-3F5D-D208-1D4F-DDF8ABF8EA8C}"/>
          </ac:spMkLst>
        </pc:spChg>
        <pc:spChg chg="mod">
          <ac:chgData name="aishwarya kadam" userId="551757d2b3c60c60" providerId="LiveId" clId="{66E1C2B3-67EC-4C6B-9BD6-FDD9B4C3CE06}" dt="2024-03-31T19:57:23.062" v="178" actId="1076"/>
          <ac:spMkLst>
            <pc:docMk/>
            <pc:sldMk cId="2664997599" sldId="360"/>
            <ac:spMk id="3" creationId="{F5A41FB8-835E-5A54-ED70-8CD49EFC4516}"/>
          </ac:spMkLst>
        </pc:spChg>
        <pc:spChg chg="del">
          <ac:chgData name="aishwarya kadam" userId="551757d2b3c60c60" providerId="LiveId" clId="{66E1C2B3-67EC-4C6B-9BD6-FDD9B4C3CE06}" dt="2024-04-01T18:50:13.028" v="663" actId="478"/>
          <ac:spMkLst>
            <pc:docMk/>
            <pc:sldMk cId="2664997599" sldId="360"/>
            <ac:spMk id="5" creationId="{DDFA1A36-0255-F458-39DA-E4F679E92577}"/>
          </ac:spMkLst>
        </pc:spChg>
        <pc:spChg chg="del">
          <ac:chgData name="aishwarya kadam" userId="551757d2b3c60c60" providerId="LiveId" clId="{66E1C2B3-67EC-4C6B-9BD6-FDD9B4C3CE06}" dt="2024-04-01T18:50:11.049" v="662" actId="478"/>
          <ac:spMkLst>
            <pc:docMk/>
            <pc:sldMk cId="2664997599" sldId="360"/>
            <ac:spMk id="6" creationId="{7C1D429B-D55F-FA7A-E63F-68C6096C5BA9}"/>
          </ac:spMkLst>
        </pc:spChg>
        <pc:spChg chg="add mod">
          <ac:chgData name="aishwarya kadam" userId="551757d2b3c60c60" providerId="LiveId" clId="{66E1C2B3-67EC-4C6B-9BD6-FDD9B4C3CE06}" dt="2024-04-01T18:50:14.033" v="664"/>
          <ac:spMkLst>
            <pc:docMk/>
            <pc:sldMk cId="2664997599" sldId="360"/>
            <ac:spMk id="7" creationId="{6FD2B5EF-3C31-F131-23AC-6BEA4D9DD294}"/>
          </ac:spMkLst>
        </pc:spChg>
      </pc:sldChg>
      <pc:sldChg chg="new del">
        <pc:chgData name="aishwarya kadam" userId="551757d2b3c60c60" providerId="LiveId" clId="{66E1C2B3-67EC-4C6B-9BD6-FDD9B4C3CE06}" dt="2024-03-31T19:57:59.635" v="180" actId="680"/>
        <pc:sldMkLst>
          <pc:docMk/>
          <pc:sldMk cId="2747100605" sldId="361"/>
        </pc:sldMkLst>
      </pc:sldChg>
      <pc:sldChg chg="addSp delSp modSp new mod">
        <pc:chgData name="aishwarya kadam" userId="551757d2b3c60c60" providerId="LiveId" clId="{66E1C2B3-67EC-4C6B-9BD6-FDD9B4C3CE06}" dt="2024-03-31T19:58:52.644" v="195" actId="1076"/>
        <pc:sldMkLst>
          <pc:docMk/>
          <pc:sldMk cId="3398147571" sldId="361"/>
        </pc:sldMkLst>
        <pc:spChg chg="del">
          <ac:chgData name="aishwarya kadam" userId="551757d2b3c60c60" providerId="LiveId" clId="{66E1C2B3-67EC-4C6B-9BD6-FDD9B4C3CE06}" dt="2024-03-31T19:58:07.532" v="182" actId="478"/>
          <ac:spMkLst>
            <pc:docMk/>
            <pc:sldMk cId="3398147571" sldId="361"/>
            <ac:spMk id="2" creationId="{E944281E-21A7-4BBF-C0FA-DC67A11870F4}"/>
          </ac:spMkLst>
        </pc:spChg>
        <pc:spChg chg="del">
          <ac:chgData name="aishwarya kadam" userId="551757d2b3c60c60" providerId="LiveId" clId="{66E1C2B3-67EC-4C6B-9BD6-FDD9B4C3CE06}" dt="2024-03-31T19:58:10.873" v="183" actId="478"/>
          <ac:spMkLst>
            <pc:docMk/>
            <pc:sldMk cId="3398147571" sldId="361"/>
            <ac:spMk id="3" creationId="{53ADBE26-F816-3981-155A-4B60EB58B529}"/>
          </ac:spMkLst>
        </pc:spChg>
        <pc:spChg chg="add mod">
          <ac:chgData name="aishwarya kadam" userId="551757d2b3c60c60" providerId="LiveId" clId="{66E1C2B3-67EC-4C6B-9BD6-FDD9B4C3CE06}" dt="2024-03-31T19:58:20.373" v="188" actId="20577"/>
          <ac:spMkLst>
            <pc:docMk/>
            <pc:sldMk cId="3398147571" sldId="361"/>
            <ac:spMk id="5" creationId="{6196E54C-FACD-95E9-0588-F8982DF88071}"/>
          </ac:spMkLst>
        </pc:spChg>
        <pc:spChg chg="add del">
          <ac:chgData name="aishwarya kadam" userId="551757d2b3c60c60" providerId="LiveId" clId="{66E1C2B3-67EC-4C6B-9BD6-FDD9B4C3CE06}" dt="2024-03-31T19:58:32.316" v="190" actId="22"/>
          <ac:spMkLst>
            <pc:docMk/>
            <pc:sldMk cId="3398147571" sldId="361"/>
            <ac:spMk id="7" creationId="{A697BE44-69D1-3032-8E64-25770B3B0B1C}"/>
          </ac:spMkLst>
        </pc:spChg>
        <pc:picChg chg="add mod">
          <ac:chgData name="aishwarya kadam" userId="551757d2b3c60c60" providerId="LiveId" clId="{66E1C2B3-67EC-4C6B-9BD6-FDD9B4C3CE06}" dt="2024-03-31T19:58:52.644" v="195" actId="1076"/>
          <ac:picMkLst>
            <pc:docMk/>
            <pc:sldMk cId="3398147571" sldId="361"/>
            <ac:picMk id="8" creationId="{04E1EC4A-9834-991D-799F-353B7B56EF87}"/>
          </ac:picMkLst>
        </pc:picChg>
      </pc:sldChg>
      <pc:sldChg chg="addSp delSp modSp new mod">
        <pc:chgData name="aishwarya kadam" userId="551757d2b3c60c60" providerId="LiveId" clId="{66E1C2B3-67EC-4C6B-9BD6-FDD9B4C3CE06}" dt="2024-03-31T19:59:30.323" v="206" actId="1076"/>
        <pc:sldMkLst>
          <pc:docMk/>
          <pc:sldMk cId="3539712871" sldId="362"/>
        </pc:sldMkLst>
        <pc:spChg chg="del">
          <ac:chgData name="aishwarya kadam" userId="551757d2b3c60c60" providerId="LiveId" clId="{66E1C2B3-67EC-4C6B-9BD6-FDD9B4C3CE06}" dt="2024-03-31T19:58:58.512" v="197" actId="478"/>
          <ac:spMkLst>
            <pc:docMk/>
            <pc:sldMk cId="3539712871" sldId="362"/>
            <ac:spMk id="2" creationId="{E535D0DE-CA8F-9C91-931D-7BC5FD93F0B5}"/>
          </ac:spMkLst>
        </pc:spChg>
        <pc:spChg chg="del">
          <ac:chgData name="aishwarya kadam" userId="551757d2b3c60c60" providerId="LiveId" clId="{66E1C2B3-67EC-4C6B-9BD6-FDD9B4C3CE06}" dt="2024-03-31T19:59:02.153" v="198" actId="478"/>
          <ac:spMkLst>
            <pc:docMk/>
            <pc:sldMk cId="3539712871" sldId="362"/>
            <ac:spMk id="3" creationId="{E972D765-56A8-3CF4-28C4-9708525676E5}"/>
          </ac:spMkLst>
        </pc:spChg>
        <pc:spChg chg="add mod">
          <ac:chgData name="aishwarya kadam" userId="551757d2b3c60c60" providerId="LiveId" clId="{66E1C2B3-67EC-4C6B-9BD6-FDD9B4C3CE06}" dt="2024-03-31T19:59:10.621" v="202" actId="20577"/>
          <ac:spMkLst>
            <pc:docMk/>
            <pc:sldMk cId="3539712871" sldId="362"/>
            <ac:spMk id="5" creationId="{78115150-6EB6-0F26-13F1-31416F79EEBD}"/>
          </ac:spMkLst>
        </pc:spChg>
        <pc:picChg chg="add mod">
          <ac:chgData name="aishwarya kadam" userId="551757d2b3c60c60" providerId="LiveId" clId="{66E1C2B3-67EC-4C6B-9BD6-FDD9B4C3CE06}" dt="2024-03-31T19:59:30.323" v="206" actId="1076"/>
          <ac:picMkLst>
            <pc:docMk/>
            <pc:sldMk cId="3539712871" sldId="362"/>
            <ac:picMk id="6" creationId="{9871E170-A0A0-7FF2-ED17-C5932D71283B}"/>
          </ac:picMkLst>
        </pc:picChg>
      </pc:sldChg>
      <pc:sldChg chg="addSp delSp modSp new mod">
        <pc:chgData name="aishwarya kadam" userId="551757d2b3c60c60" providerId="LiveId" clId="{66E1C2B3-67EC-4C6B-9BD6-FDD9B4C3CE06}" dt="2024-03-31T20:04:20.646" v="269" actId="1076"/>
        <pc:sldMkLst>
          <pc:docMk/>
          <pc:sldMk cId="1905271685" sldId="363"/>
        </pc:sldMkLst>
        <pc:spChg chg="del">
          <ac:chgData name="aishwarya kadam" userId="551757d2b3c60c60" providerId="LiveId" clId="{66E1C2B3-67EC-4C6B-9BD6-FDD9B4C3CE06}" dt="2024-03-31T19:59:51.589" v="210" actId="478"/>
          <ac:spMkLst>
            <pc:docMk/>
            <pc:sldMk cId="1905271685" sldId="363"/>
            <ac:spMk id="2" creationId="{88ACB531-98EA-DCB4-4AF3-D273184C1BE4}"/>
          </ac:spMkLst>
        </pc:spChg>
        <pc:spChg chg="del">
          <ac:chgData name="aishwarya kadam" userId="551757d2b3c60c60" providerId="LiveId" clId="{66E1C2B3-67EC-4C6B-9BD6-FDD9B4C3CE06}" dt="2024-03-31T19:59:54.742" v="211" actId="478"/>
          <ac:spMkLst>
            <pc:docMk/>
            <pc:sldMk cId="1905271685" sldId="363"/>
            <ac:spMk id="3" creationId="{7C66398F-A71F-04CB-B401-891305E9481B}"/>
          </ac:spMkLst>
        </pc:spChg>
        <pc:spChg chg="add mod">
          <ac:chgData name="aishwarya kadam" userId="551757d2b3c60c60" providerId="LiveId" clId="{66E1C2B3-67EC-4C6B-9BD6-FDD9B4C3CE06}" dt="2024-03-31T20:03:20.801" v="257" actId="1076"/>
          <ac:spMkLst>
            <pc:docMk/>
            <pc:sldMk cId="1905271685" sldId="363"/>
            <ac:spMk id="5" creationId="{0C341E38-DEC4-0202-DC4C-556DB6F3C00A}"/>
          </ac:spMkLst>
        </pc:spChg>
        <pc:picChg chg="add mod">
          <ac:chgData name="aishwarya kadam" userId="551757d2b3c60c60" providerId="LiveId" clId="{66E1C2B3-67EC-4C6B-9BD6-FDD9B4C3CE06}" dt="2024-03-31T20:04:20.646" v="269" actId="1076"/>
          <ac:picMkLst>
            <pc:docMk/>
            <pc:sldMk cId="1905271685" sldId="363"/>
            <ac:picMk id="7" creationId="{432B7201-2E67-F280-6CFE-9FF74A2E9DC5}"/>
          </ac:picMkLst>
        </pc:picChg>
      </pc:sldChg>
      <pc:sldChg chg="new del">
        <pc:chgData name="aishwarya kadam" userId="551757d2b3c60c60" providerId="LiveId" clId="{66E1C2B3-67EC-4C6B-9BD6-FDD9B4C3CE06}" dt="2024-03-31T19:59:37.174" v="208" actId="680"/>
        <pc:sldMkLst>
          <pc:docMk/>
          <pc:sldMk cId="3025333244" sldId="363"/>
        </pc:sldMkLst>
      </pc:sldChg>
      <pc:sldChg chg="addSp modSp add mod">
        <pc:chgData name="aishwarya kadam" userId="551757d2b3c60c60" providerId="LiveId" clId="{66E1C2B3-67EC-4C6B-9BD6-FDD9B4C3CE06}" dt="2024-03-31T20:12:39.410" v="341" actId="1076"/>
        <pc:sldMkLst>
          <pc:docMk/>
          <pc:sldMk cId="2427793835" sldId="364"/>
        </pc:sldMkLst>
        <pc:spChg chg="mod">
          <ac:chgData name="aishwarya kadam" userId="551757d2b3c60c60" providerId="LiveId" clId="{66E1C2B3-67EC-4C6B-9BD6-FDD9B4C3CE06}" dt="2024-03-31T20:12:39.410" v="341" actId="1076"/>
          <ac:spMkLst>
            <pc:docMk/>
            <pc:sldMk cId="2427793835" sldId="364"/>
            <ac:spMk id="5" creationId="{0C341E38-DEC4-0202-DC4C-556DB6F3C00A}"/>
          </ac:spMkLst>
        </pc:spChg>
        <pc:picChg chg="add mod">
          <ac:chgData name="aishwarya kadam" userId="551757d2b3c60c60" providerId="LiveId" clId="{66E1C2B3-67EC-4C6B-9BD6-FDD9B4C3CE06}" dt="2024-03-31T20:12:34.308" v="340" actId="1076"/>
          <ac:picMkLst>
            <pc:docMk/>
            <pc:sldMk cId="2427793835" sldId="364"/>
            <ac:picMk id="3" creationId="{80C5107C-BB35-986D-F91C-CB45063507E4}"/>
          </ac:picMkLst>
        </pc:picChg>
      </pc:sldChg>
      <pc:sldChg chg="addSp modSp add mod">
        <pc:chgData name="aishwarya kadam" userId="551757d2b3c60c60" providerId="LiveId" clId="{66E1C2B3-67EC-4C6B-9BD6-FDD9B4C3CE06}" dt="2024-03-31T20:16:07.251" v="365" actId="1076"/>
        <pc:sldMkLst>
          <pc:docMk/>
          <pc:sldMk cId="4035693770" sldId="365"/>
        </pc:sldMkLst>
        <pc:spChg chg="mod">
          <ac:chgData name="aishwarya kadam" userId="551757d2b3c60c60" providerId="LiveId" clId="{66E1C2B3-67EC-4C6B-9BD6-FDD9B4C3CE06}" dt="2024-03-31T20:15:02.089" v="361" actId="20577"/>
          <ac:spMkLst>
            <pc:docMk/>
            <pc:sldMk cId="4035693770" sldId="365"/>
            <ac:spMk id="5" creationId="{0C341E38-DEC4-0202-DC4C-556DB6F3C00A}"/>
          </ac:spMkLst>
        </pc:spChg>
        <pc:picChg chg="add mod">
          <ac:chgData name="aishwarya kadam" userId="551757d2b3c60c60" providerId="LiveId" clId="{66E1C2B3-67EC-4C6B-9BD6-FDD9B4C3CE06}" dt="2024-03-31T20:16:07.251" v="365" actId="1076"/>
          <ac:picMkLst>
            <pc:docMk/>
            <pc:sldMk cId="4035693770" sldId="365"/>
            <ac:picMk id="3" creationId="{BA393CE3-EBD7-B816-489E-2F42CFBF869A}"/>
          </ac:picMkLst>
        </pc:picChg>
      </pc:sldChg>
      <pc:sldChg chg="addSp modSp add mod">
        <pc:chgData name="aishwarya kadam" userId="551757d2b3c60c60" providerId="LiveId" clId="{66E1C2B3-67EC-4C6B-9BD6-FDD9B4C3CE06}" dt="2024-03-31T20:04:06.700" v="266" actId="1076"/>
        <pc:sldMkLst>
          <pc:docMk/>
          <pc:sldMk cId="988324285" sldId="366"/>
        </pc:sldMkLst>
        <pc:spChg chg="mod">
          <ac:chgData name="aishwarya kadam" userId="551757d2b3c60c60" providerId="LiveId" clId="{66E1C2B3-67EC-4C6B-9BD6-FDD9B4C3CE06}" dt="2024-03-31T20:04:06.700" v="266" actId="1076"/>
          <ac:spMkLst>
            <pc:docMk/>
            <pc:sldMk cId="988324285" sldId="366"/>
            <ac:spMk id="5" creationId="{0C341E38-DEC4-0202-DC4C-556DB6F3C00A}"/>
          </ac:spMkLst>
        </pc:spChg>
        <pc:picChg chg="add mod">
          <ac:chgData name="aishwarya kadam" userId="551757d2b3c60c60" providerId="LiveId" clId="{66E1C2B3-67EC-4C6B-9BD6-FDD9B4C3CE06}" dt="2024-03-31T20:04:02.676" v="265" actId="1076"/>
          <ac:picMkLst>
            <pc:docMk/>
            <pc:sldMk cId="988324285" sldId="366"/>
            <ac:picMk id="3" creationId="{19E18750-728D-EC79-5DA7-AF4E9C93CCFA}"/>
          </ac:picMkLst>
        </pc:picChg>
      </pc:sldChg>
      <pc:sldChg chg="addSp modSp add mod">
        <pc:chgData name="aishwarya kadam" userId="551757d2b3c60c60" providerId="LiveId" clId="{66E1C2B3-67EC-4C6B-9BD6-FDD9B4C3CE06}" dt="2024-03-31T20:07:54.548" v="312" actId="1076"/>
        <pc:sldMkLst>
          <pc:docMk/>
          <pc:sldMk cId="876587973" sldId="367"/>
        </pc:sldMkLst>
        <pc:spChg chg="mod">
          <ac:chgData name="aishwarya kadam" userId="551757d2b3c60c60" providerId="LiveId" clId="{66E1C2B3-67EC-4C6B-9BD6-FDD9B4C3CE06}" dt="2024-03-31T20:07:54.548" v="312" actId="1076"/>
          <ac:spMkLst>
            <pc:docMk/>
            <pc:sldMk cId="876587973" sldId="367"/>
            <ac:spMk id="5" creationId="{0C341E38-DEC4-0202-DC4C-556DB6F3C00A}"/>
          </ac:spMkLst>
        </pc:spChg>
        <pc:picChg chg="add mod">
          <ac:chgData name="aishwarya kadam" userId="551757d2b3c60c60" providerId="LiveId" clId="{66E1C2B3-67EC-4C6B-9BD6-FDD9B4C3CE06}" dt="2024-03-31T20:07:48.725" v="311" actId="1076"/>
          <ac:picMkLst>
            <pc:docMk/>
            <pc:sldMk cId="876587973" sldId="367"/>
            <ac:picMk id="3" creationId="{B07308D2-0D0A-ABF9-7B71-10AA46D07C76}"/>
          </ac:picMkLst>
        </pc:picChg>
      </pc:sldChg>
      <pc:sldChg chg="new del">
        <pc:chgData name="aishwarya kadam" userId="551757d2b3c60c60" providerId="LiveId" clId="{66E1C2B3-67EC-4C6B-9BD6-FDD9B4C3CE06}" dt="2024-03-31T20:01:06.409" v="230" actId="680"/>
        <pc:sldMkLst>
          <pc:docMk/>
          <pc:sldMk cId="1169072662" sldId="368"/>
        </pc:sldMkLst>
      </pc:sldChg>
      <pc:sldChg chg="addSp modSp add mod">
        <pc:chgData name="aishwarya kadam" userId="551757d2b3c60c60" providerId="LiveId" clId="{66E1C2B3-67EC-4C6B-9BD6-FDD9B4C3CE06}" dt="2024-03-31T20:17:25.089" v="387" actId="1076"/>
        <pc:sldMkLst>
          <pc:docMk/>
          <pc:sldMk cId="2804269334" sldId="368"/>
        </pc:sldMkLst>
        <pc:spChg chg="mod">
          <ac:chgData name="aishwarya kadam" userId="551757d2b3c60c60" providerId="LiveId" clId="{66E1C2B3-67EC-4C6B-9BD6-FDD9B4C3CE06}" dt="2024-03-31T20:17:25.089" v="387" actId="1076"/>
          <ac:spMkLst>
            <pc:docMk/>
            <pc:sldMk cId="2804269334" sldId="368"/>
            <ac:spMk id="5" creationId="{0C341E38-DEC4-0202-DC4C-556DB6F3C00A}"/>
          </ac:spMkLst>
        </pc:spChg>
        <pc:picChg chg="add mod">
          <ac:chgData name="aishwarya kadam" userId="551757d2b3c60c60" providerId="LiveId" clId="{66E1C2B3-67EC-4C6B-9BD6-FDD9B4C3CE06}" dt="2024-03-31T20:16:55.332" v="382" actId="931"/>
          <ac:picMkLst>
            <pc:docMk/>
            <pc:sldMk cId="2804269334" sldId="368"/>
            <ac:picMk id="3" creationId="{DE1BC41B-B78B-11F4-1253-CFC7A60CF504}"/>
          </ac:picMkLst>
        </pc:picChg>
        <pc:picChg chg="add mod">
          <ac:chgData name="aishwarya kadam" userId="551757d2b3c60c60" providerId="LiveId" clId="{66E1C2B3-67EC-4C6B-9BD6-FDD9B4C3CE06}" dt="2024-03-31T20:17:20.579" v="386" actId="1076"/>
          <ac:picMkLst>
            <pc:docMk/>
            <pc:sldMk cId="2804269334" sldId="368"/>
            <ac:picMk id="7" creationId="{A5FAA9AA-5749-4F2D-CD23-A98551EF4A65}"/>
          </ac:picMkLst>
        </pc:picChg>
      </pc:sldChg>
      <pc:sldChg chg="addSp modSp add mod">
        <pc:chgData name="aishwarya kadam" userId="551757d2b3c60c60" providerId="LiveId" clId="{66E1C2B3-67EC-4C6B-9BD6-FDD9B4C3CE06}" dt="2024-03-31T20:18:46.806" v="423" actId="1076"/>
        <pc:sldMkLst>
          <pc:docMk/>
          <pc:sldMk cId="4034822263" sldId="369"/>
        </pc:sldMkLst>
        <pc:spChg chg="mod">
          <ac:chgData name="aishwarya kadam" userId="551757d2b3c60c60" providerId="LiveId" clId="{66E1C2B3-67EC-4C6B-9BD6-FDD9B4C3CE06}" dt="2024-03-31T20:18:46.806" v="423" actId="1076"/>
          <ac:spMkLst>
            <pc:docMk/>
            <pc:sldMk cId="4034822263" sldId="369"/>
            <ac:spMk id="5" creationId="{0C341E38-DEC4-0202-DC4C-556DB6F3C00A}"/>
          </ac:spMkLst>
        </pc:spChg>
        <pc:picChg chg="add mod">
          <ac:chgData name="aishwarya kadam" userId="551757d2b3c60c60" providerId="LiveId" clId="{66E1C2B3-67EC-4C6B-9BD6-FDD9B4C3CE06}" dt="2024-03-31T20:18:41.933" v="422" actId="1076"/>
          <ac:picMkLst>
            <pc:docMk/>
            <pc:sldMk cId="4034822263" sldId="369"/>
            <ac:picMk id="3" creationId="{EC319CD7-6556-2DF2-4171-9A74A16F6CA4}"/>
          </ac:picMkLst>
        </pc:picChg>
      </pc:sldChg>
      <pc:sldChg chg="addSp modSp add mod">
        <pc:chgData name="aishwarya kadam" userId="551757d2b3c60c60" providerId="LiveId" clId="{66E1C2B3-67EC-4C6B-9BD6-FDD9B4C3CE06}" dt="2024-03-31T20:20:24.851" v="454" actId="14100"/>
        <pc:sldMkLst>
          <pc:docMk/>
          <pc:sldMk cId="18606323" sldId="370"/>
        </pc:sldMkLst>
        <pc:spChg chg="mod">
          <ac:chgData name="aishwarya kadam" userId="551757d2b3c60c60" providerId="LiveId" clId="{66E1C2B3-67EC-4C6B-9BD6-FDD9B4C3CE06}" dt="2024-03-31T20:20:09.533" v="451" actId="1076"/>
          <ac:spMkLst>
            <pc:docMk/>
            <pc:sldMk cId="18606323" sldId="370"/>
            <ac:spMk id="5" creationId="{0C341E38-DEC4-0202-DC4C-556DB6F3C00A}"/>
          </ac:spMkLst>
        </pc:spChg>
        <pc:picChg chg="add mod">
          <ac:chgData name="aishwarya kadam" userId="551757d2b3c60c60" providerId="LiveId" clId="{66E1C2B3-67EC-4C6B-9BD6-FDD9B4C3CE06}" dt="2024-03-31T20:19:43.946" v="447" actId="931"/>
          <ac:picMkLst>
            <pc:docMk/>
            <pc:sldMk cId="18606323" sldId="370"/>
            <ac:picMk id="3" creationId="{447A2858-3BA1-3918-C462-B8D0E13B5732}"/>
          </ac:picMkLst>
        </pc:picChg>
        <pc:picChg chg="add mod">
          <ac:chgData name="aishwarya kadam" userId="551757d2b3c60c60" providerId="LiveId" clId="{66E1C2B3-67EC-4C6B-9BD6-FDD9B4C3CE06}" dt="2024-03-31T20:20:24.851" v="454" actId="14100"/>
          <ac:picMkLst>
            <pc:docMk/>
            <pc:sldMk cId="18606323" sldId="370"/>
            <ac:picMk id="7" creationId="{10561EA4-D574-C199-7120-B9AB010EA786}"/>
          </ac:picMkLst>
        </pc:picChg>
      </pc:sldChg>
      <pc:sldChg chg="addSp modSp add mod">
        <pc:chgData name="aishwarya kadam" userId="551757d2b3c60c60" providerId="LiveId" clId="{66E1C2B3-67EC-4C6B-9BD6-FDD9B4C3CE06}" dt="2024-03-31T20:24:42.458" v="475" actId="20577"/>
        <pc:sldMkLst>
          <pc:docMk/>
          <pc:sldMk cId="3558933843" sldId="371"/>
        </pc:sldMkLst>
        <pc:spChg chg="mod">
          <ac:chgData name="aishwarya kadam" userId="551757d2b3c60c60" providerId="LiveId" clId="{66E1C2B3-67EC-4C6B-9BD6-FDD9B4C3CE06}" dt="2024-03-31T20:24:42.458" v="475" actId="20577"/>
          <ac:spMkLst>
            <pc:docMk/>
            <pc:sldMk cId="3558933843" sldId="371"/>
            <ac:spMk id="5" creationId="{0C341E38-DEC4-0202-DC4C-556DB6F3C00A}"/>
          </ac:spMkLst>
        </pc:spChg>
        <pc:picChg chg="add mod">
          <ac:chgData name="aishwarya kadam" userId="551757d2b3c60c60" providerId="LiveId" clId="{66E1C2B3-67EC-4C6B-9BD6-FDD9B4C3CE06}" dt="2024-03-31T20:24:09.913" v="458" actId="1076"/>
          <ac:picMkLst>
            <pc:docMk/>
            <pc:sldMk cId="3558933843" sldId="371"/>
            <ac:picMk id="3" creationId="{22E3776B-F59F-048B-7E39-BCAD7892F311}"/>
          </ac:picMkLst>
        </pc:picChg>
      </pc:sldChg>
      <pc:sldChg chg="addSp modSp add mod">
        <pc:chgData name="aishwarya kadam" userId="551757d2b3c60c60" providerId="LiveId" clId="{66E1C2B3-67EC-4C6B-9BD6-FDD9B4C3CE06}" dt="2024-03-31T20:26:45.443" v="492" actId="20577"/>
        <pc:sldMkLst>
          <pc:docMk/>
          <pc:sldMk cId="157739189" sldId="372"/>
        </pc:sldMkLst>
        <pc:spChg chg="mod">
          <ac:chgData name="aishwarya kadam" userId="551757d2b3c60c60" providerId="LiveId" clId="{66E1C2B3-67EC-4C6B-9BD6-FDD9B4C3CE06}" dt="2024-03-31T20:26:45.443" v="492" actId="20577"/>
          <ac:spMkLst>
            <pc:docMk/>
            <pc:sldMk cId="157739189" sldId="372"/>
            <ac:spMk id="5" creationId="{0C341E38-DEC4-0202-DC4C-556DB6F3C00A}"/>
          </ac:spMkLst>
        </pc:spChg>
        <pc:picChg chg="add mod">
          <ac:chgData name="aishwarya kadam" userId="551757d2b3c60c60" providerId="LiveId" clId="{66E1C2B3-67EC-4C6B-9BD6-FDD9B4C3CE06}" dt="2024-03-31T20:25:04.180" v="476" actId="931"/>
          <ac:picMkLst>
            <pc:docMk/>
            <pc:sldMk cId="157739189" sldId="372"/>
            <ac:picMk id="3" creationId="{0A7C1145-4672-B6B8-BEBA-9D8ED1A03B1D}"/>
          </ac:picMkLst>
        </pc:picChg>
      </pc:sldChg>
      <pc:sldChg chg="addSp delSp modSp add mod">
        <pc:chgData name="aishwarya kadam" userId="551757d2b3c60c60" providerId="LiveId" clId="{66E1C2B3-67EC-4C6B-9BD6-FDD9B4C3CE06}" dt="2024-03-31T20:29:02.098" v="499" actId="1076"/>
        <pc:sldMkLst>
          <pc:docMk/>
          <pc:sldMk cId="3465267867" sldId="373"/>
        </pc:sldMkLst>
        <pc:spChg chg="del">
          <ac:chgData name="aishwarya kadam" userId="551757d2b3c60c60" providerId="LiveId" clId="{66E1C2B3-67EC-4C6B-9BD6-FDD9B4C3CE06}" dt="2024-03-31T20:28:52.814" v="497" actId="478"/>
          <ac:spMkLst>
            <pc:docMk/>
            <pc:sldMk cId="3465267867" sldId="373"/>
            <ac:spMk id="5" creationId="{0C341E38-DEC4-0202-DC4C-556DB6F3C00A}"/>
          </ac:spMkLst>
        </pc:spChg>
        <pc:picChg chg="add mod">
          <ac:chgData name="aishwarya kadam" userId="551757d2b3c60c60" providerId="LiveId" clId="{66E1C2B3-67EC-4C6B-9BD6-FDD9B4C3CE06}" dt="2024-03-31T20:28:31.032" v="493" actId="931"/>
          <ac:picMkLst>
            <pc:docMk/>
            <pc:sldMk cId="3465267867" sldId="373"/>
            <ac:picMk id="3" creationId="{952EDAD4-0C2B-665E-F520-2F72ECE95966}"/>
          </ac:picMkLst>
        </pc:picChg>
        <pc:picChg chg="add mod">
          <ac:chgData name="aishwarya kadam" userId="551757d2b3c60c60" providerId="LiveId" clId="{66E1C2B3-67EC-4C6B-9BD6-FDD9B4C3CE06}" dt="2024-03-31T20:29:02.098" v="499" actId="1076"/>
          <ac:picMkLst>
            <pc:docMk/>
            <pc:sldMk cId="3465267867" sldId="373"/>
            <ac:picMk id="7" creationId="{98D582F9-05A4-DD46-BBC8-5F1DEB9A0E92}"/>
          </ac:picMkLst>
        </pc:picChg>
      </pc:sldChg>
      <pc:sldChg chg="addSp delSp modSp add mod">
        <pc:chgData name="aishwarya kadam" userId="551757d2b3c60c60" providerId="LiveId" clId="{66E1C2B3-67EC-4C6B-9BD6-FDD9B4C3CE06}" dt="2024-03-31T20:29:26.503" v="501" actId="931"/>
        <pc:sldMkLst>
          <pc:docMk/>
          <pc:sldMk cId="2620065063" sldId="374"/>
        </pc:sldMkLst>
        <pc:spChg chg="del">
          <ac:chgData name="aishwarya kadam" userId="551757d2b3c60c60" providerId="LiveId" clId="{66E1C2B3-67EC-4C6B-9BD6-FDD9B4C3CE06}" dt="2024-03-31T20:29:08.869" v="500" actId="478"/>
          <ac:spMkLst>
            <pc:docMk/>
            <pc:sldMk cId="2620065063" sldId="374"/>
            <ac:spMk id="5" creationId="{0C341E38-DEC4-0202-DC4C-556DB6F3C00A}"/>
          </ac:spMkLst>
        </pc:spChg>
        <pc:picChg chg="add mod">
          <ac:chgData name="aishwarya kadam" userId="551757d2b3c60c60" providerId="LiveId" clId="{66E1C2B3-67EC-4C6B-9BD6-FDD9B4C3CE06}" dt="2024-03-31T20:29:26.503" v="501" actId="931"/>
          <ac:picMkLst>
            <pc:docMk/>
            <pc:sldMk cId="2620065063" sldId="374"/>
            <ac:picMk id="3" creationId="{49FC8625-0B6A-5625-A9C5-83EDC92200DA}"/>
          </ac:picMkLst>
        </pc:picChg>
      </pc:sldChg>
      <pc:sldChg chg="new del">
        <pc:chgData name="aishwarya kadam" userId="551757d2b3c60c60" providerId="LiveId" clId="{66E1C2B3-67EC-4C6B-9BD6-FDD9B4C3CE06}" dt="2024-03-31T20:29:37.460" v="503" actId="680"/>
        <pc:sldMkLst>
          <pc:docMk/>
          <pc:sldMk cId="275947460" sldId="375"/>
        </pc:sldMkLst>
      </pc:sldChg>
      <pc:sldChg chg="addSp delSp modSp new mod">
        <pc:chgData name="aishwarya kadam" userId="551757d2b3c60c60" providerId="LiveId" clId="{66E1C2B3-67EC-4C6B-9BD6-FDD9B4C3CE06}" dt="2024-03-31T20:33:19.533" v="551" actId="1076"/>
        <pc:sldMkLst>
          <pc:docMk/>
          <pc:sldMk cId="1660608757" sldId="375"/>
        </pc:sldMkLst>
        <pc:spChg chg="mod">
          <ac:chgData name="aishwarya kadam" userId="551757d2b3c60c60" providerId="LiveId" clId="{66E1C2B3-67EC-4C6B-9BD6-FDD9B4C3CE06}" dt="2024-03-31T20:30:34.165" v="525"/>
          <ac:spMkLst>
            <pc:docMk/>
            <pc:sldMk cId="1660608757" sldId="375"/>
            <ac:spMk id="2" creationId="{9169BB44-D871-AD58-1D73-F7BA77037D90}"/>
          </ac:spMkLst>
        </pc:spChg>
        <pc:spChg chg="mod">
          <ac:chgData name="aishwarya kadam" userId="551757d2b3c60c60" providerId="LiveId" clId="{66E1C2B3-67EC-4C6B-9BD6-FDD9B4C3CE06}" dt="2024-03-31T20:33:19.533" v="551" actId="1076"/>
          <ac:spMkLst>
            <pc:docMk/>
            <pc:sldMk cId="1660608757" sldId="375"/>
            <ac:spMk id="3" creationId="{282C1FB9-8792-3FE2-A06D-12837788166A}"/>
          </ac:spMkLst>
        </pc:spChg>
        <pc:spChg chg="del">
          <ac:chgData name="aishwarya kadam" userId="551757d2b3c60c60" providerId="LiveId" clId="{66E1C2B3-67EC-4C6B-9BD6-FDD9B4C3CE06}" dt="2024-03-31T20:30:01.153" v="505" actId="478"/>
          <ac:spMkLst>
            <pc:docMk/>
            <pc:sldMk cId="1660608757" sldId="375"/>
            <ac:spMk id="4" creationId="{1F9387E7-1B2B-926B-7E60-2CDD9BF74433}"/>
          </ac:spMkLst>
        </pc:spChg>
        <pc:spChg chg="del">
          <ac:chgData name="aishwarya kadam" userId="551757d2b3c60c60" providerId="LiveId" clId="{66E1C2B3-67EC-4C6B-9BD6-FDD9B4C3CE06}" dt="2024-03-31T20:30:04.095" v="506" actId="478"/>
          <ac:spMkLst>
            <pc:docMk/>
            <pc:sldMk cId="1660608757" sldId="375"/>
            <ac:spMk id="5" creationId="{6A33B1F4-07E5-D068-18F7-65CF0B79B4E9}"/>
          </ac:spMkLst>
        </pc:spChg>
        <pc:spChg chg="add">
          <ac:chgData name="aishwarya kadam" userId="551757d2b3c60c60" providerId="LiveId" clId="{66E1C2B3-67EC-4C6B-9BD6-FDD9B4C3CE06}" dt="2024-03-31T20:30:49.322" v="526"/>
          <ac:spMkLst>
            <pc:docMk/>
            <pc:sldMk cId="1660608757" sldId="375"/>
            <ac:spMk id="7" creationId="{F96BC555-A101-5A04-D339-940635EF40BA}"/>
          </ac:spMkLst>
        </pc:spChg>
        <pc:spChg chg="add">
          <ac:chgData name="aishwarya kadam" userId="551757d2b3c60c60" providerId="LiveId" clId="{66E1C2B3-67EC-4C6B-9BD6-FDD9B4C3CE06}" dt="2024-03-31T20:30:49.322" v="526"/>
          <ac:spMkLst>
            <pc:docMk/>
            <pc:sldMk cId="1660608757" sldId="375"/>
            <ac:spMk id="10" creationId="{855B0464-5C4D-86D5-D904-0D4E279D89DD}"/>
          </ac:spMkLst>
        </pc:spChg>
        <pc:grpChg chg="add">
          <ac:chgData name="aishwarya kadam" userId="551757d2b3c60c60" providerId="LiveId" clId="{66E1C2B3-67EC-4C6B-9BD6-FDD9B4C3CE06}" dt="2024-03-31T20:30:49.322" v="526"/>
          <ac:grpSpMkLst>
            <pc:docMk/>
            <pc:sldMk cId="1660608757" sldId="375"/>
            <ac:grpSpMk id="8" creationId="{9A84BC46-79C1-3BEB-A8E2-54F0EA99D426}"/>
          </ac:grpSpMkLst>
        </pc:grpChg>
      </pc:sldChg>
      <pc:sldChg chg="new del">
        <pc:chgData name="aishwarya kadam" userId="551757d2b3c60c60" providerId="LiveId" clId="{66E1C2B3-67EC-4C6B-9BD6-FDD9B4C3CE06}" dt="2024-03-31T20:08:33.753" v="334" actId="680"/>
        <pc:sldMkLst>
          <pc:docMk/>
          <pc:sldMk cId="1985373973" sldId="375"/>
        </pc:sldMkLst>
      </pc:sldChg>
      <pc:sldChg chg="delSp modSp new mod">
        <pc:chgData name="aishwarya kadam" userId="551757d2b3c60c60" providerId="LiveId" clId="{66E1C2B3-67EC-4C6B-9BD6-FDD9B4C3CE06}" dt="2024-03-31T20:32:55.924" v="550" actId="12"/>
        <pc:sldMkLst>
          <pc:docMk/>
          <pc:sldMk cId="375890717" sldId="376"/>
        </pc:sldMkLst>
        <pc:spChg chg="mod">
          <ac:chgData name="aishwarya kadam" userId="551757d2b3c60c60" providerId="LiveId" clId="{66E1C2B3-67EC-4C6B-9BD6-FDD9B4C3CE06}" dt="2024-03-31T20:31:46.399" v="544"/>
          <ac:spMkLst>
            <pc:docMk/>
            <pc:sldMk cId="375890717" sldId="376"/>
            <ac:spMk id="2" creationId="{1C08AC28-9104-6BD4-4DD9-7BE80D09C89E}"/>
          </ac:spMkLst>
        </pc:spChg>
        <pc:spChg chg="mod">
          <ac:chgData name="aishwarya kadam" userId="551757d2b3c60c60" providerId="LiveId" clId="{66E1C2B3-67EC-4C6B-9BD6-FDD9B4C3CE06}" dt="2024-03-31T20:32:55.924" v="550" actId="12"/>
          <ac:spMkLst>
            <pc:docMk/>
            <pc:sldMk cId="375890717" sldId="376"/>
            <ac:spMk id="3" creationId="{A737F2E8-B163-B0AA-2104-0E9B7FA21317}"/>
          </ac:spMkLst>
        </pc:spChg>
        <pc:spChg chg="del">
          <ac:chgData name="aishwarya kadam" userId="551757d2b3c60c60" providerId="LiveId" clId="{66E1C2B3-67EC-4C6B-9BD6-FDD9B4C3CE06}" dt="2024-03-31T20:32:12.964" v="546" actId="478"/>
          <ac:spMkLst>
            <pc:docMk/>
            <pc:sldMk cId="375890717" sldId="376"/>
            <ac:spMk id="4" creationId="{60410E07-B8C8-A168-9365-298411524A89}"/>
          </ac:spMkLst>
        </pc:spChg>
        <pc:spChg chg="del">
          <ac:chgData name="aishwarya kadam" userId="551757d2b3c60c60" providerId="LiveId" clId="{66E1C2B3-67EC-4C6B-9BD6-FDD9B4C3CE06}" dt="2024-03-31T20:32:09.969" v="545" actId="478"/>
          <ac:spMkLst>
            <pc:docMk/>
            <pc:sldMk cId="375890717" sldId="376"/>
            <ac:spMk id="5" creationId="{5F309D22-AD7D-E98A-7DC8-2F10F9435986}"/>
          </ac:spMkLst>
        </pc:spChg>
      </pc:sldChg>
      <pc:sldChg chg="addSp delSp modSp new mod">
        <pc:chgData name="aishwarya kadam" userId="551757d2b3c60c60" providerId="LiveId" clId="{66E1C2B3-67EC-4C6B-9BD6-FDD9B4C3CE06}" dt="2024-04-01T18:52:26.554" v="685" actId="1076"/>
        <pc:sldMkLst>
          <pc:docMk/>
          <pc:sldMk cId="1354710873" sldId="377"/>
        </pc:sldMkLst>
        <pc:spChg chg="del">
          <ac:chgData name="aishwarya kadam" userId="551757d2b3c60c60" providerId="LiveId" clId="{66E1C2B3-67EC-4C6B-9BD6-FDD9B4C3CE06}" dt="2024-04-01T18:50:31.823" v="666" actId="478"/>
          <ac:spMkLst>
            <pc:docMk/>
            <pc:sldMk cId="1354710873" sldId="377"/>
            <ac:spMk id="2" creationId="{6FB6A0E6-00E9-B3D7-2216-68F5B28C5979}"/>
          </ac:spMkLst>
        </pc:spChg>
        <pc:spChg chg="del">
          <ac:chgData name="aishwarya kadam" userId="551757d2b3c60c60" providerId="LiveId" clId="{66E1C2B3-67EC-4C6B-9BD6-FDD9B4C3CE06}" dt="2024-04-01T18:50:33.703" v="667" actId="478"/>
          <ac:spMkLst>
            <pc:docMk/>
            <pc:sldMk cId="1354710873" sldId="377"/>
            <ac:spMk id="3" creationId="{0AFFAB05-4F67-5B7F-EB73-872FE3766F0A}"/>
          </ac:spMkLst>
        </pc:spChg>
        <pc:picChg chg="add mod">
          <ac:chgData name="aishwarya kadam" userId="551757d2b3c60c60" providerId="LiveId" clId="{66E1C2B3-67EC-4C6B-9BD6-FDD9B4C3CE06}" dt="2024-04-01T18:52:13.819" v="683" actId="1076"/>
          <ac:picMkLst>
            <pc:docMk/>
            <pc:sldMk cId="1354710873" sldId="377"/>
            <ac:picMk id="6" creationId="{34C553C0-B52D-6754-4D18-91BEA9CBA788}"/>
          </ac:picMkLst>
        </pc:picChg>
        <pc:picChg chg="add mod">
          <ac:chgData name="aishwarya kadam" userId="551757d2b3c60c60" providerId="LiveId" clId="{66E1C2B3-67EC-4C6B-9BD6-FDD9B4C3CE06}" dt="2024-04-01T18:52:13.819" v="683" actId="1076"/>
          <ac:picMkLst>
            <pc:docMk/>
            <pc:sldMk cId="1354710873" sldId="377"/>
            <ac:picMk id="8" creationId="{DC1C335D-E051-333C-2BB0-70EEF1B11E7C}"/>
          </ac:picMkLst>
        </pc:picChg>
        <pc:picChg chg="add mod">
          <ac:chgData name="aishwarya kadam" userId="551757d2b3c60c60" providerId="LiveId" clId="{66E1C2B3-67EC-4C6B-9BD6-FDD9B4C3CE06}" dt="2024-04-01T18:52:13.819" v="683" actId="1076"/>
          <ac:picMkLst>
            <pc:docMk/>
            <pc:sldMk cId="1354710873" sldId="377"/>
            <ac:picMk id="10" creationId="{E94CA7DE-D081-5A73-35B9-D7CDBB7113A2}"/>
          </ac:picMkLst>
        </pc:picChg>
        <pc:picChg chg="add mod">
          <ac:chgData name="aishwarya kadam" userId="551757d2b3c60c60" providerId="LiveId" clId="{66E1C2B3-67EC-4C6B-9BD6-FDD9B4C3CE06}" dt="2024-04-01T18:52:13.819" v="683" actId="1076"/>
          <ac:picMkLst>
            <pc:docMk/>
            <pc:sldMk cId="1354710873" sldId="377"/>
            <ac:picMk id="12" creationId="{DBB925D6-1C43-39AA-181D-354A5691D390}"/>
          </ac:picMkLst>
        </pc:picChg>
        <pc:picChg chg="add mod">
          <ac:chgData name="aishwarya kadam" userId="551757d2b3c60c60" providerId="LiveId" clId="{66E1C2B3-67EC-4C6B-9BD6-FDD9B4C3CE06}" dt="2024-04-01T18:52:13.819" v="683" actId="1076"/>
          <ac:picMkLst>
            <pc:docMk/>
            <pc:sldMk cId="1354710873" sldId="377"/>
            <ac:picMk id="14" creationId="{3FABA92D-5174-1C2E-FD94-0FE2C3CFA231}"/>
          </ac:picMkLst>
        </pc:picChg>
        <pc:picChg chg="add mod">
          <ac:chgData name="aishwarya kadam" userId="551757d2b3c60c60" providerId="LiveId" clId="{66E1C2B3-67EC-4C6B-9BD6-FDD9B4C3CE06}" dt="2024-04-01T18:52:13.819" v="683" actId="1076"/>
          <ac:picMkLst>
            <pc:docMk/>
            <pc:sldMk cId="1354710873" sldId="377"/>
            <ac:picMk id="16" creationId="{D6E7427F-C25D-BDA2-3A56-3A1289692522}"/>
          </ac:picMkLst>
        </pc:picChg>
        <pc:picChg chg="add mod">
          <ac:chgData name="aishwarya kadam" userId="551757d2b3c60c60" providerId="LiveId" clId="{66E1C2B3-67EC-4C6B-9BD6-FDD9B4C3CE06}" dt="2024-04-01T18:52:13.819" v="683" actId="1076"/>
          <ac:picMkLst>
            <pc:docMk/>
            <pc:sldMk cId="1354710873" sldId="377"/>
            <ac:picMk id="18" creationId="{3B57ACCE-8668-F873-7086-E6515E8016B6}"/>
          </ac:picMkLst>
        </pc:picChg>
        <pc:picChg chg="add mod">
          <ac:chgData name="aishwarya kadam" userId="551757d2b3c60c60" providerId="LiveId" clId="{66E1C2B3-67EC-4C6B-9BD6-FDD9B4C3CE06}" dt="2024-04-01T18:52:13.819" v="683" actId="1076"/>
          <ac:picMkLst>
            <pc:docMk/>
            <pc:sldMk cId="1354710873" sldId="377"/>
            <ac:picMk id="20" creationId="{709FA34F-F41D-6B2F-A4CD-8E3831E3F1DF}"/>
          </ac:picMkLst>
        </pc:picChg>
        <pc:picChg chg="add mod">
          <ac:chgData name="aishwarya kadam" userId="551757d2b3c60c60" providerId="LiveId" clId="{66E1C2B3-67EC-4C6B-9BD6-FDD9B4C3CE06}" dt="2024-04-01T18:52:26.554" v="685" actId="1076"/>
          <ac:picMkLst>
            <pc:docMk/>
            <pc:sldMk cId="1354710873" sldId="377"/>
            <ac:picMk id="22" creationId="{38F6D45C-244E-C0E4-DD58-67A6BA248C2C}"/>
          </ac:picMkLst>
        </pc:picChg>
      </pc:sldChg>
      <pc:sldChg chg="addSp modSp add">
        <pc:chgData name="aishwarya kadam" userId="551757d2b3c60c60" providerId="LiveId" clId="{66E1C2B3-67EC-4C6B-9BD6-FDD9B4C3CE06}" dt="2024-04-01T18:52:39.308" v="686" actId="931"/>
        <pc:sldMkLst>
          <pc:docMk/>
          <pc:sldMk cId="1676054351" sldId="378"/>
        </pc:sldMkLst>
        <pc:picChg chg="add mod">
          <ac:chgData name="aishwarya kadam" userId="551757d2b3c60c60" providerId="LiveId" clId="{66E1C2B3-67EC-4C6B-9BD6-FDD9B4C3CE06}" dt="2024-04-01T18:52:39.308" v="686" actId="931"/>
          <ac:picMkLst>
            <pc:docMk/>
            <pc:sldMk cId="1676054351" sldId="378"/>
            <ac:picMk id="3" creationId="{AE72144B-B0B0-8DE6-366C-D852D9B5C2D1}"/>
          </ac:picMkLst>
        </pc:picChg>
      </pc:sldChg>
      <pc:sldChg chg="addSp modSp add">
        <pc:chgData name="aishwarya kadam" userId="551757d2b3c60c60" providerId="LiveId" clId="{66E1C2B3-67EC-4C6B-9BD6-FDD9B4C3CE06}" dt="2024-04-01T18:52:49.821" v="687" actId="931"/>
        <pc:sldMkLst>
          <pc:docMk/>
          <pc:sldMk cId="728202089" sldId="379"/>
        </pc:sldMkLst>
        <pc:picChg chg="add mod">
          <ac:chgData name="aishwarya kadam" userId="551757d2b3c60c60" providerId="LiveId" clId="{66E1C2B3-67EC-4C6B-9BD6-FDD9B4C3CE06}" dt="2024-04-01T18:52:49.821" v="687" actId="931"/>
          <ac:picMkLst>
            <pc:docMk/>
            <pc:sldMk cId="728202089" sldId="379"/>
            <ac:picMk id="3" creationId="{8894E4C3-54C3-EB36-A785-214DFE77B37C}"/>
          </ac:picMkLst>
        </pc:picChg>
      </pc:sldChg>
      <pc:sldChg chg="addSp modSp add">
        <pc:chgData name="aishwarya kadam" userId="551757d2b3c60c60" providerId="LiveId" clId="{66E1C2B3-67EC-4C6B-9BD6-FDD9B4C3CE06}" dt="2024-04-01T18:53:02.706" v="688" actId="931"/>
        <pc:sldMkLst>
          <pc:docMk/>
          <pc:sldMk cId="711252203" sldId="380"/>
        </pc:sldMkLst>
        <pc:picChg chg="add mod">
          <ac:chgData name="aishwarya kadam" userId="551757d2b3c60c60" providerId="LiveId" clId="{66E1C2B3-67EC-4C6B-9BD6-FDD9B4C3CE06}" dt="2024-04-01T18:53:02.706" v="688" actId="931"/>
          <ac:picMkLst>
            <pc:docMk/>
            <pc:sldMk cId="711252203" sldId="380"/>
            <ac:picMk id="3" creationId="{2D29EFCD-993A-C507-C2A8-6BFEFD51CF8D}"/>
          </ac:picMkLst>
        </pc:picChg>
      </pc:sldChg>
      <pc:sldChg chg="addSp modSp add">
        <pc:chgData name="aishwarya kadam" userId="551757d2b3c60c60" providerId="LiveId" clId="{66E1C2B3-67EC-4C6B-9BD6-FDD9B4C3CE06}" dt="2024-04-01T18:53:12.280" v="689" actId="931"/>
        <pc:sldMkLst>
          <pc:docMk/>
          <pc:sldMk cId="2692733575" sldId="381"/>
        </pc:sldMkLst>
        <pc:picChg chg="add mod">
          <ac:chgData name="aishwarya kadam" userId="551757d2b3c60c60" providerId="LiveId" clId="{66E1C2B3-67EC-4C6B-9BD6-FDD9B4C3CE06}" dt="2024-04-01T18:53:12.280" v="689" actId="931"/>
          <ac:picMkLst>
            <pc:docMk/>
            <pc:sldMk cId="2692733575" sldId="381"/>
            <ac:picMk id="3" creationId="{93503E06-DC75-41EC-BF74-E54B6ABA05A1}"/>
          </ac:picMkLst>
        </pc:picChg>
      </pc:sldChg>
      <pc:sldChg chg="addSp modSp add">
        <pc:chgData name="aishwarya kadam" userId="551757d2b3c60c60" providerId="LiveId" clId="{66E1C2B3-67EC-4C6B-9BD6-FDD9B4C3CE06}" dt="2024-04-01T18:53:24.203" v="690" actId="931"/>
        <pc:sldMkLst>
          <pc:docMk/>
          <pc:sldMk cId="2104463340" sldId="382"/>
        </pc:sldMkLst>
        <pc:picChg chg="add mod">
          <ac:chgData name="aishwarya kadam" userId="551757d2b3c60c60" providerId="LiveId" clId="{66E1C2B3-67EC-4C6B-9BD6-FDD9B4C3CE06}" dt="2024-04-01T18:53:24.203" v="690" actId="931"/>
          <ac:picMkLst>
            <pc:docMk/>
            <pc:sldMk cId="2104463340" sldId="382"/>
            <ac:picMk id="3" creationId="{5981C093-84D2-CBB9-CA14-E605F1EAE177}"/>
          </ac:picMkLst>
        </pc:picChg>
      </pc:sldChg>
      <pc:sldChg chg="addSp modSp add">
        <pc:chgData name="aishwarya kadam" userId="551757d2b3c60c60" providerId="LiveId" clId="{66E1C2B3-67EC-4C6B-9BD6-FDD9B4C3CE06}" dt="2024-04-01T18:53:47.071" v="692" actId="931"/>
        <pc:sldMkLst>
          <pc:docMk/>
          <pc:sldMk cId="146649218" sldId="383"/>
        </pc:sldMkLst>
        <pc:picChg chg="add mod">
          <ac:chgData name="aishwarya kadam" userId="551757d2b3c60c60" providerId="LiveId" clId="{66E1C2B3-67EC-4C6B-9BD6-FDD9B4C3CE06}" dt="2024-04-01T18:53:36.563" v="691" actId="931"/>
          <ac:picMkLst>
            <pc:docMk/>
            <pc:sldMk cId="146649218" sldId="383"/>
            <ac:picMk id="3" creationId="{BA9BE2C0-5F61-BFD8-69D8-04437C92775D}"/>
          </ac:picMkLst>
        </pc:picChg>
        <pc:picChg chg="add mod">
          <ac:chgData name="aishwarya kadam" userId="551757d2b3c60c60" providerId="LiveId" clId="{66E1C2B3-67EC-4C6B-9BD6-FDD9B4C3CE06}" dt="2024-04-01T18:53:47.071" v="692" actId="931"/>
          <ac:picMkLst>
            <pc:docMk/>
            <pc:sldMk cId="146649218" sldId="383"/>
            <ac:picMk id="6" creationId="{4A140BEA-7B15-A5B5-1DAA-0D0E78DB50C7}"/>
          </ac:picMkLst>
        </pc:picChg>
      </pc:sldChg>
      <pc:sldChg chg="addSp modSp add">
        <pc:chgData name="aishwarya kadam" userId="551757d2b3c60c60" providerId="LiveId" clId="{66E1C2B3-67EC-4C6B-9BD6-FDD9B4C3CE06}" dt="2024-04-01T18:54:03.754" v="693" actId="931"/>
        <pc:sldMkLst>
          <pc:docMk/>
          <pc:sldMk cId="3228102119" sldId="384"/>
        </pc:sldMkLst>
        <pc:picChg chg="add mod">
          <ac:chgData name="aishwarya kadam" userId="551757d2b3c60c60" providerId="LiveId" clId="{66E1C2B3-67EC-4C6B-9BD6-FDD9B4C3CE06}" dt="2024-04-01T18:54:03.754" v="693" actId="931"/>
          <ac:picMkLst>
            <pc:docMk/>
            <pc:sldMk cId="3228102119" sldId="384"/>
            <ac:picMk id="3" creationId="{C525B5B9-135C-6DED-0065-18EF1A710EC6}"/>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EB018AA-DEA7-448F-AE2F-C3D13A0F02A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DFB87A71-96EB-4108-95A3-855A4C3601A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8647F05-0506-494A-8060-3F395B947DF9}" type="datetimeFigureOut">
              <a:rPr lang="en-US" smtClean="0"/>
              <a:t>4/2/2024</a:t>
            </a:fld>
            <a:endParaRPr lang="en-US" dirty="0"/>
          </a:p>
        </p:txBody>
      </p:sp>
      <p:sp>
        <p:nvSpPr>
          <p:cNvPr id="4" name="Footer Placeholder 3">
            <a:extLst>
              <a:ext uri="{FF2B5EF4-FFF2-40B4-BE49-F238E27FC236}">
                <a16:creationId xmlns:a16="http://schemas.microsoft.com/office/drawing/2014/main" id="{9445591A-E83D-4F8A-B064-12B29D3154F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97AF2308-535F-471C-9423-3467454C92F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661E857-36B8-43F1-9D87-FE508167BCE3}" type="slidenum">
              <a:rPr lang="en-US" smtClean="0"/>
              <a:t>‹#›</a:t>
            </a:fld>
            <a:endParaRPr lang="en-US" dirty="0"/>
          </a:p>
        </p:txBody>
      </p:sp>
    </p:spTree>
    <p:extLst>
      <p:ext uri="{BB962C8B-B14F-4D97-AF65-F5344CB8AC3E}">
        <p14:creationId xmlns:p14="http://schemas.microsoft.com/office/powerpoint/2010/main" val="14002314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BC0A13-3F3D-45D4-B17C-1E0ACF36A6FB}" type="datetimeFigureOut">
              <a:rPr lang="en-US" smtClean="0"/>
              <a:t>4/2/2024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FAAAB6-A2C6-4A85-A3A1-98EFBA61C967}" type="slidenum">
              <a:rPr lang="en-US" smtClean="0"/>
              <a:t>‹#›</a:t>
            </a:fld>
            <a:endParaRPr lang="en-US" dirty="0"/>
          </a:p>
        </p:txBody>
      </p:sp>
    </p:spTree>
    <p:extLst>
      <p:ext uri="{BB962C8B-B14F-4D97-AF65-F5344CB8AC3E}">
        <p14:creationId xmlns:p14="http://schemas.microsoft.com/office/powerpoint/2010/main" val="20767529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effectLst/>
              <a:latin typeface="Segoe UI" panose="020B0502040204020203" pitchFamily="34" charset="0"/>
            </a:endParaRPr>
          </a:p>
          <a:p>
            <a:r>
              <a:rPr lang="en-US" dirty="0"/>
              <a:t>ID=d924773e-9a16-4d6d-9803-8cb819e99682
Recipe=text_billboard
Type=TextOnly
Variant=0
FamilyID=AccentBoxWalbaum_Zero</a:t>
            </a:r>
          </a:p>
        </p:txBody>
      </p:sp>
      <p:sp>
        <p:nvSpPr>
          <p:cNvPr id="4" name="Slide Number Placeholder 3"/>
          <p:cNvSpPr>
            <a:spLocks noGrp="1"/>
          </p:cNvSpPr>
          <p:nvPr>
            <p:ph type="sldNum" sz="quarter" idx="5"/>
          </p:nvPr>
        </p:nvSpPr>
        <p:spPr/>
        <p:txBody>
          <a:bodyPr/>
          <a:lstStyle/>
          <a:p>
            <a:fld id="{8EAA36B1-75F6-458C-B388-8BC01E9857C8}" type="slidenum">
              <a:rPr lang="en-US" smtClean="0"/>
              <a:t>1</a:t>
            </a:fld>
            <a:endParaRPr lang="en-US" dirty="0"/>
          </a:p>
        </p:txBody>
      </p:sp>
    </p:spTree>
    <p:extLst>
      <p:ext uri="{BB962C8B-B14F-4D97-AF65-F5344CB8AC3E}">
        <p14:creationId xmlns:p14="http://schemas.microsoft.com/office/powerpoint/2010/main" val="2703205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BC5C50C9-5CB7-4938-BEDF-DD2FC7529FA9}"/>
              </a:ext>
            </a:extLst>
          </p:cNvPr>
          <p:cNvSpPr/>
          <p:nvPr userDrawn="1"/>
        </p:nvSpPr>
        <p:spPr>
          <a:xfrm>
            <a:off x="1528762" y="1473243"/>
            <a:ext cx="9144000" cy="3007447"/>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1801368" y="1664208"/>
            <a:ext cx="8586216" cy="2176272"/>
          </a:xfrm>
        </p:spPr>
        <p:txBody>
          <a:bodyPr anchor="ctr">
            <a:normAutofit/>
          </a:bodyPr>
          <a:lstStyle>
            <a:lvl1pPr algn="ctr">
              <a:defRPr sz="6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2487168" y="4142232"/>
            <a:ext cx="7223760" cy="685800"/>
          </a:xfrm>
          <a:solidFill>
            <a:schemeClr val="accent1"/>
          </a:solidFill>
        </p:spPr>
        <p:txBody>
          <a:bodyPr anchor="ctr">
            <a:normAutofit/>
          </a:bodyPr>
          <a:lstStyle>
            <a:lvl1pPr marL="0" indent="0" algn="ctr">
              <a:buNone/>
              <a:defRPr sz="2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6696404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with 3 pictures">
    <p:spTree>
      <p:nvGrpSpPr>
        <p:cNvPr id="1" name=""/>
        <p:cNvGrpSpPr/>
        <p:nvPr/>
      </p:nvGrpSpPr>
      <p:grpSpPr>
        <a:xfrm>
          <a:off x="0" y="0"/>
          <a:ext cx="0" cy="0"/>
          <a:chOff x="0" y="0"/>
          <a:chExt cx="0" cy="0"/>
        </a:xfrm>
      </p:grpSpPr>
      <p:sp useBgFill="1">
        <p:nvSpPr>
          <p:cNvPr id="4" name="Rectangle 3">
            <a:extLst>
              <a:ext uri="{FF2B5EF4-FFF2-40B4-BE49-F238E27FC236}">
                <a16:creationId xmlns:a16="http://schemas.microsoft.com/office/drawing/2014/main" id="{2CD68929-9BD1-4A1E-9C1E-5B980D986EC1}"/>
              </a:ext>
            </a:extLst>
          </p:cNvPr>
          <p:cNvSpPr/>
          <p:nvPr userDrawn="1"/>
        </p:nvSpPr>
        <p:spPr>
          <a:xfrm>
            <a:off x="409575" y="633619"/>
            <a:ext cx="4927413" cy="5495925"/>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841248" y="978408"/>
            <a:ext cx="4059936" cy="1106424"/>
          </a:xfrm>
        </p:spPr>
        <p:txBody>
          <a:bodyPr anchor="ctr">
            <a:normAutofit/>
          </a:bodyPr>
          <a:lstStyle>
            <a:lvl1pPr>
              <a:defRPr sz="2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841248" y="2359152"/>
            <a:ext cx="4059936" cy="3429000"/>
          </a:xfrm>
        </p:spPr>
        <p:txBody>
          <a:bodyPr/>
          <a:lstStyle>
            <a:lvl1pPr marL="0" indent="0">
              <a:buNone/>
              <a:defRPr sz="1800"/>
            </a:lvl1pPr>
          </a:lstStyle>
          <a:p>
            <a:pPr lvl="0"/>
            <a:r>
              <a:rPr lang="en-US"/>
              <a:t>Click to edit Master text styles</a:t>
            </a:r>
          </a:p>
        </p:txBody>
      </p:sp>
      <p:sp>
        <p:nvSpPr>
          <p:cNvPr id="15" name="Picture Placeholder 14">
            <a:extLst>
              <a:ext uri="{FF2B5EF4-FFF2-40B4-BE49-F238E27FC236}">
                <a16:creationId xmlns:a16="http://schemas.microsoft.com/office/drawing/2014/main" id="{D9F91D62-7A39-4697-A73D-908DBA590EFB}"/>
              </a:ext>
            </a:extLst>
          </p:cNvPr>
          <p:cNvSpPr>
            <a:spLocks noGrp="1"/>
          </p:cNvSpPr>
          <p:nvPr>
            <p:ph type="pic" sz="quarter" idx="13"/>
          </p:nvPr>
        </p:nvSpPr>
        <p:spPr>
          <a:xfrm>
            <a:off x="8961120" y="566928"/>
            <a:ext cx="2871216" cy="2340864"/>
          </a:xfrm>
        </p:spPr>
        <p:txBody>
          <a:bodyPr anchor="ctr"/>
          <a:lstStyle>
            <a:lvl1pPr algn="ctr">
              <a:buNone/>
              <a:defRPr/>
            </a:lvl1pPr>
          </a:lstStyle>
          <a:p>
            <a:r>
              <a:rPr lang="en-US"/>
              <a:t>Click icon to add picture</a:t>
            </a:r>
            <a:endParaRPr lang="en-US" dirty="0"/>
          </a:p>
        </p:txBody>
      </p:sp>
      <p:sp>
        <p:nvSpPr>
          <p:cNvPr id="10" name="Picture Placeholder 14">
            <a:extLst>
              <a:ext uri="{FF2B5EF4-FFF2-40B4-BE49-F238E27FC236}">
                <a16:creationId xmlns:a16="http://schemas.microsoft.com/office/drawing/2014/main" id="{687A7A61-F904-44E0-837C-FB357932BC1E}"/>
              </a:ext>
            </a:extLst>
          </p:cNvPr>
          <p:cNvSpPr>
            <a:spLocks noGrp="1"/>
          </p:cNvSpPr>
          <p:nvPr>
            <p:ph type="pic" sz="quarter" idx="14"/>
          </p:nvPr>
        </p:nvSpPr>
        <p:spPr>
          <a:xfrm>
            <a:off x="5843016" y="566928"/>
            <a:ext cx="2871216" cy="2340864"/>
          </a:xfrm>
        </p:spPr>
        <p:txBody>
          <a:bodyPr anchor="ctr"/>
          <a:lstStyle>
            <a:lvl1pPr algn="ctr">
              <a:buNone/>
              <a:defRPr/>
            </a:lvl1pPr>
          </a:lstStyle>
          <a:p>
            <a:r>
              <a:rPr lang="en-US"/>
              <a:t>Click icon to add picture</a:t>
            </a:r>
            <a:endParaRPr lang="en-US" dirty="0"/>
          </a:p>
        </p:txBody>
      </p:sp>
      <p:sp>
        <p:nvSpPr>
          <p:cNvPr id="5" name="Rectangle 4">
            <a:extLst>
              <a:ext uri="{FF2B5EF4-FFF2-40B4-BE49-F238E27FC236}">
                <a16:creationId xmlns:a16="http://schemas.microsoft.com/office/drawing/2014/main" id="{B3ED68CE-A00C-4DD9-8065-B0E3D033BC20}"/>
              </a:ext>
            </a:extLst>
          </p:cNvPr>
          <p:cNvSpPr/>
          <p:nvPr userDrawn="1"/>
        </p:nvSpPr>
        <p:spPr>
          <a:xfrm>
            <a:off x="345567" y="117043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BB3EDCB6-603C-4A22-80E6-232A6202452A}"/>
              </a:ext>
            </a:extLst>
          </p:cNvPr>
          <p:cNvSpPr/>
          <p:nvPr userDrawn="1"/>
        </p:nvSpPr>
        <p:spPr>
          <a:xfrm>
            <a:off x="877459" y="2121408"/>
            <a:ext cx="3958650"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7" name="Picture Placeholder 14">
            <a:extLst>
              <a:ext uri="{FF2B5EF4-FFF2-40B4-BE49-F238E27FC236}">
                <a16:creationId xmlns:a16="http://schemas.microsoft.com/office/drawing/2014/main" id="{FBB9124E-D1EB-4540-B1E1-DF3CD388BB27}"/>
              </a:ext>
            </a:extLst>
          </p:cNvPr>
          <p:cNvSpPr>
            <a:spLocks noGrp="1"/>
          </p:cNvSpPr>
          <p:nvPr>
            <p:ph type="pic" sz="quarter" idx="17"/>
          </p:nvPr>
        </p:nvSpPr>
        <p:spPr>
          <a:xfrm>
            <a:off x="5843016" y="3108960"/>
            <a:ext cx="5989320" cy="3054096"/>
          </a:xfrm>
        </p:spPr>
        <p:txBody>
          <a:bodyPr anchor="ctr"/>
          <a:lstStyle>
            <a:lvl1pPr algn="ctr">
              <a:buNone/>
              <a:defRPr/>
            </a:lvl1pPr>
          </a:lstStyle>
          <a:p>
            <a:r>
              <a:rPr lang="en-US"/>
              <a:t>Click icon to add picture</a:t>
            </a:r>
            <a:endParaRPr lang="en-US" dirty="0"/>
          </a:p>
        </p:txBody>
      </p:sp>
      <p:sp>
        <p:nvSpPr>
          <p:cNvPr id="18" name="Date Placeholder 17">
            <a:extLst>
              <a:ext uri="{FF2B5EF4-FFF2-40B4-BE49-F238E27FC236}">
                <a16:creationId xmlns:a16="http://schemas.microsoft.com/office/drawing/2014/main" id="{88171D0F-B23C-4DA9-9F5D-C5F480A4C5BE}"/>
              </a:ext>
            </a:extLst>
          </p:cNvPr>
          <p:cNvSpPr>
            <a:spLocks noGrp="1"/>
          </p:cNvSpPr>
          <p:nvPr>
            <p:ph type="dt" sz="half" idx="18"/>
          </p:nvPr>
        </p:nvSpPr>
        <p:spPr>
          <a:xfrm>
            <a:off x="905256" y="6356350"/>
            <a:ext cx="2743200" cy="365125"/>
          </a:xfrm>
        </p:spPr>
        <p:txBody>
          <a:bodyPr/>
          <a:lstStyle/>
          <a:p>
            <a:r>
              <a:rPr lang="en-US" dirty="0"/>
              <a:t>9/4/20XX</a:t>
            </a:r>
          </a:p>
        </p:txBody>
      </p:sp>
      <p:sp>
        <p:nvSpPr>
          <p:cNvPr id="19" name="Footer Placeholder 18">
            <a:extLst>
              <a:ext uri="{FF2B5EF4-FFF2-40B4-BE49-F238E27FC236}">
                <a16:creationId xmlns:a16="http://schemas.microsoft.com/office/drawing/2014/main" id="{69186A5E-A88B-4AD5-8730-E1679229BB98}"/>
              </a:ext>
            </a:extLst>
          </p:cNvPr>
          <p:cNvSpPr>
            <a:spLocks noGrp="1"/>
          </p:cNvSpPr>
          <p:nvPr>
            <p:ph type="ftr" sz="quarter" idx="19"/>
          </p:nvPr>
        </p:nvSpPr>
        <p:spPr/>
        <p:txBody>
          <a:bodyPr/>
          <a:lstStyle/>
          <a:p>
            <a:r>
              <a:rPr lang="en-US" dirty="0"/>
              <a:t>Presentation Title</a:t>
            </a:r>
          </a:p>
        </p:txBody>
      </p:sp>
      <p:sp>
        <p:nvSpPr>
          <p:cNvPr id="20" name="Slide Number Placeholder 19">
            <a:extLst>
              <a:ext uri="{FF2B5EF4-FFF2-40B4-BE49-F238E27FC236}">
                <a16:creationId xmlns:a16="http://schemas.microsoft.com/office/drawing/2014/main" id="{FDD4F609-6DE6-4637-A216-DB19D982FF19}"/>
              </a:ext>
            </a:extLst>
          </p:cNvPr>
          <p:cNvSpPr>
            <a:spLocks noGrp="1"/>
          </p:cNvSpPr>
          <p:nvPr>
            <p:ph type="sldNum" sz="quarter" idx="20"/>
          </p:nvPr>
        </p:nvSpPr>
        <p:spPr>
          <a:xfrm>
            <a:off x="8540496" y="6356350"/>
            <a:ext cx="2743200" cy="365125"/>
          </a:xfrm>
        </p:spPr>
        <p:txBody>
          <a:bodyPr/>
          <a:lstStyle/>
          <a:p>
            <a:fld id="{A65A5C87-DF58-40C8-B092-1DE63DB4547E}" type="slidenum">
              <a:rPr lang="en-US" smtClean="0"/>
              <a:t>‹#›</a:t>
            </a:fld>
            <a:endParaRPr lang="en-US" dirty="0"/>
          </a:p>
        </p:txBody>
      </p:sp>
    </p:spTree>
    <p:extLst>
      <p:ext uri="{BB962C8B-B14F-4D97-AF65-F5344CB8AC3E}">
        <p14:creationId xmlns:p14="http://schemas.microsoft.com/office/powerpoint/2010/main" val="35279717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with 4 pictures">
    <p:spTree>
      <p:nvGrpSpPr>
        <p:cNvPr id="1" name=""/>
        <p:cNvGrpSpPr/>
        <p:nvPr/>
      </p:nvGrpSpPr>
      <p:grpSpPr>
        <a:xfrm>
          <a:off x="0" y="0"/>
          <a:ext cx="0" cy="0"/>
          <a:chOff x="0" y="0"/>
          <a:chExt cx="0" cy="0"/>
        </a:xfrm>
      </p:grpSpPr>
      <p:sp useBgFill="1">
        <p:nvSpPr>
          <p:cNvPr id="4" name="Rectangle 3">
            <a:extLst>
              <a:ext uri="{FF2B5EF4-FFF2-40B4-BE49-F238E27FC236}">
                <a16:creationId xmlns:a16="http://schemas.microsoft.com/office/drawing/2014/main" id="{2CD68929-9BD1-4A1E-9C1E-5B980D986EC1}"/>
              </a:ext>
            </a:extLst>
          </p:cNvPr>
          <p:cNvSpPr/>
          <p:nvPr userDrawn="1"/>
        </p:nvSpPr>
        <p:spPr>
          <a:xfrm>
            <a:off x="7324344" y="630936"/>
            <a:ext cx="4517136" cy="5495925"/>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7772400" y="978408"/>
            <a:ext cx="3721608" cy="1106424"/>
          </a:xfrm>
        </p:spPr>
        <p:txBody>
          <a:bodyPr anchor="ctr">
            <a:normAutofit/>
          </a:bodyPr>
          <a:lstStyle>
            <a:lvl1pPr>
              <a:defRPr sz="2800"/>
            </a:lvl1pPr>
          </a:lstStyle>
          <a:p>
            <a:r>
              <a:rPr lang="en-US"/>
              <a:t>Click to edit Master title style</a:t>
            </a:r>
            <a:endParaRPr lang="en-US" dirty="0"/>
          </a:p>
        </p:txBody>
      </p:sp>
      <p:sp>
        <p:nvSpPr>
          <p:cNvPr id="15" name="Picture Placeholder 14">
            <a:extLst>
              <a:ext uri="{FF2B5EF4-FFF2-40B4-BE49-F238E27FC236}">
                <a16:creationId xmlns:a16="http://schemas.microsoft.com/office/drawing/2014/main" id="{D9F91D62-7A39-4697-A73D-908DBA590EFB}"/>
              </a:ext>
            </a:extLst>
          </p:cNvPr>
          <p:cNvSpPr>
            <a:spLocks noGrp="1"/>
          </p:cNvSpPr>
          <p:nvPr>
            <p:ph type="pic" sz="quarter" idx="13"/>
          </p:nvPr>
        </p:nvSpPr>
        <p:spPr>
          <a:xfrm>
            <a:off x="3767328" y="630936"/>
            <a:ext cx="3246120" cy="2688336"/>
          </a:xfrm>
        </p:spPr>
        <p:txBody>
          <a:bodyPr anchor="ctr"/>
          <a:lstStyle>
            <a:lvl1pPr algn="ctr">
              <a:buNone/>
              <a:defRPr/>
            </a:lvl1pPr>
          </a:lstStyle>
          <a:p>
            <a:r>
              <a:rPr lang="en-US"/>
              <a:t>Click icon to add picture</a:t>
            </a:r>
            <a:endParaRPr lang="en-US" dirty="0"/>
          </a:p>
        </p:txBody>
      </p:sp>
      <p:sp>
        <p:nvSpPr>
          <p:cNvPr id="10" name="Picture Placeholder 14">
            <a:extLst>
              <a:ext uri="{FF2B5EF4-FFF2-40B4-BE49-F238E27FC236}">
                <a16:creationId xmlns:a16="http://schemas.microsoft.com/office/drawing/2014/main" id="{687A7A61-F904-44E0-837C-FB357932BC1E}"/>
              </a:ext>
            </a:extLst>
          </p:cNvPr>
          <p:cNvSpPr>
            <a:spLocks noGrp="1"/>
          </p:cNvSpPr>
          <p:nvPr>
            <p:ph type="pic" sz="quarter" idx="14"/>
          </p:nvPr>
        </p:nvSpPr>
        <p:spPr>
          <a:xfrm>
            <a:off x="411480" y="630936"/>
            <a:ext cx="3246120" cy="2688336"/>
          </a:xfrm>
        </p:spPr>
        <p:txBody>
          <a:bodyPr anchor="ctr"/>
          <a:lstStyle>
            <a:lvl1pPr algn="ctr">
              <a:buNone/>
              <a:defRPr/>
            </a:lvl1pPr>
          </a:lstStyle>
          <a:p>
            <a:r>
              <a:rPr lang="en-US"/>
              <a:t>Click icon to add picture</a:t>
            </a:r>
            <a:endParaRPr lang="en-US" dirty="0"/>
          </a:p>
        </p:txBody>
      </p:sp>
      <p:sp>
        <p:nvSpPr>
          <p:cNvPr id="5" name="Rectangle 4">
            <a:extLst>
              <a:ext uri="{FF2B5EF4-FFF2-40B4-BE49-F238E27FC236}">
                <a16:creationId xmlns:a16="http://schemas.microsoft.com/office/drawing/2014/main" id="{B3ED68CE-A00C-4DD9-8065-B0E3D033BC20}"/>
              </a:ext>
            </a:extLst>
          </p:cNvPr>
          <p:cNvSpPr/>
          <p:nvPr userDrawn="1"/>
        </p:nvSpPr>
        <p:spPr>
          <a:xfrm>
            <a:off x="7260336" y="1179576"/>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7" name="Picture Placeholder 14">
            <a:extLst>
              <a:ext uri="{FF2B5EF4-FFF2-40B4-BE49-F238E27FC236}">
                <a16:creationId xmlns:a16="http://schemas.microsoft.com/office/drawing/2014/main" id="{FBB9124E-D1EB-4540-B1E1-DF3CD388BB27}"/>
              </a:ext>
            </a:extLst>
          </p:cNvPr>
          <p:cNvSpPr>
            <a:spLocks noGrp="1"/>
          </p:cNvSpPr>
          <p:nvPr>
            <p:ph type="pic" sz="quarter" idx="17"/>
          </p:nvPr>
        </p:nvSpPr>
        <p:spPr>
          <a:xfrm>
            <a:off x="411480" y="3438144"/>
            <a:ext cx="3246120" cy="2688336"/>
          </a:xfrm>
        </p:spPr>
        <p:txBody>
          <a:bodyPr anchor="ctr"/>
          <a:lstStyle>
            <a:lvl1pPr algn="ctr">
              <a:buNone/>
              <a:defRPr/>
            </a:lvl1pPr>
          </a:lstStyle>
          <a:p>
            <a:r>
              <a:rPr lang="en-US"/>
              <a:t>Click icon to add picture</a:t>
            </a:r>
            <a:endParaRPr lang="en-US" dirty="0"/>
          </a:p>
        </p:txBody>
      </p:sp>
      <p:sp>
        <p:nvSpPr>
          <p:cNvPr id="18" name="Date Placeholder 17">
            <a:extLst>
              <a:ext uri="{FF2B5EF4-FFF2-40B4-BE49-F238E27FC236}">
                <a16:creationId xmlns:a16="http://schemas.microsoft.com/office/drawing/2014/main" id="{88171D0F-B23C-4DA9-9F5D-C5F480A4C5BE}"/>
              </a:ext>
            </a:extLst>
          </p:cNvPr>
          <p:cNvSpPr>
            <a:spLocks noGrp="1"/>
          </p:cNvSpPr>
          <p:nvPr>
            <p:ph type="dt" sz="half" idx="18"/>
          </p:nvPr>
        </p:nvSpPr>
        <p:spPr>
          <a:xfrm>
            <a:off x="905256" y="6356350"/>
            <a:ext cx="2743200" cy="365125"/>
          </a:xfrm>
        </p:spPr>
        <p:txBody>
          <a:bodyPr/>
          <a:lstStyle/>
          <a:p>
            <a:r>
              <a:rPr lang="en-US" dirty="0"/>
              <a:t>9/4/20XX</a:t>
            </a:r>
          </a:p>
        </p:txBody>
      </p:sp>
      <p:sp>
        <p:nvSpPr>
          <p:cNvPr id="19" name="Footer Placeholder 18">
            <a:extLst>
              <a:ext uri="{FF2B5EF4-FFF2-40B4-BE49-F238E27FC236}">
                <a16:creationId xmlns:a16="http://schemas.microsoft.com/office/drawing/2014/main" id="{69186A5E-A88B-4AD5-8730-E1679229BB98}"/>
              </a:ext>
            </a:extLst>
          </p:cNvPr>
          <p:cNvSpPr>
            <a:spLocks noGrp="1"/>
          </p:cNvSpPr>
          <p:nvPr>
            <p:ph type="ftr" sz="quarter" idx="19"/>
          </p:nvPr>
        </p:nvSpPr>
        <p:spPr/>
        <p:txBody>
          <a:bodyPr/>
          <a:lstStyle/>
          <a:p>
            <a:r>
              <a:rPr lang="en-US" dirty="0"/>
              <a:t>Presentation Title</a:t>
            </a:r>
          </a:p>
        </p:txBody>
      </p:sp>
      <p:sp>
        <p:nvSpPr>
          <p:cNvPr id="20" name="Slide Number Placeholder 19">
            <a:extLst>
              <a:ext uri="{FF2B5EF4-FFF2-40B4-BE49-F238E27FC236}">
                <a16:creationId xmlns:a16="http://schemas.microsoft.com/office/drawing/2014/main" id="{FDD4F609-6DE6-4637-A216-DB19D982FF19}"/>
              </a:ext>
            </a:extLst>
          </p:cNvPr>
          <p:cNvSpPr>
            <a:spLocks noGrp="1"/>
          </p:cNvSpPr>
          <p:nvPr>
            <p:ph type="sldNum" sz="quarter" idx="20"/>
          </p:nvPr>
        </p:nvSpPr>
        <p:spPr>
          <a:xfrm>
            <a:off x="8540496" y="6356350"/>
            <a:ext cx="2743200" cy="365125"/>
          </a:xfrm>
        </p:spPr>
        <p:txBody>
          <a:bodyPr/>
          <a:lstStyle/>
          <a:p>
            <a:fld id="{A65A5C87-DF58-40C8-B092-1DE63DB4547E}" type="slidenum">
              <a:rPr lang="en-US" smtClean="0"/>
              <a:t>‹#›</a:t>
            </a:fld>
            <a:endParaRPr lang="en-US" dirty="0"/>
          </a:p>
        </p:txBody>
      </p:sp>
      <p:sp>
        <p:nvSpPr>
          <p:cNvPr id="6" name="Rectangle 5">
            <a:extLst>
              <a:ext uri="{FF2B5EF4-FFF2-40B4-BE49-F238E27FC236}">
                <a16:creationId xmlns:a16="http://schemas.microsoft.com/office/drawing/2014/main" id="{525280B1-DD77-4ADB-A6FC-71309BCB66E1}"/>
              </a:ext>
            </a:extLst>
          </p:cNvPr>
          <p:cNvSpPr/>
          <p:nvPr userDrawn="1"/>
        </p:nvSpPr>
        <p:spPr>
          <a:xfrm>
            <a:off x="7792216" y="2185416"/>
            <a:ext cx="3683187"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6" name="Picture Placeholder 14">
            <a:extLst>
              <a:ext uri="{FF2B5EF4-FFF2-40B4-BE49-F238E27FC236}">
                <a16:creationId xmlns:a16="http://schemas.microsoft.com/office/drawing/2014/main" id="{6B8374DB-2C54-426F-9768-7B838BE1F98D}"/>
              </a:ext>
            </a:extLst>
          </p:cNvPr>
          <p:cNvSpPr>
            <a:spLocks noGrp="1"/>
          </p:cNvSpPr>
          <p:nvPr>
            <p:ph type="pic" sz="quarter" idx="21"/>
          </p:nvPr>
        </p:nvSpPr>
        <p:spPr>
          <a:xfrm>
            <a:off x="3767328" y="3438144"/>
            <a:ext cx="3246120" cy="2688336"/>
          </a:xfrm>
        </p:spPr>
        <p:txBody>
          <a:bodyPr anchor="ctr"/>
          <a:lstStyle>
            <a:lvl1pPr algn="ctr">
              <a:buNone/>
              <a:defRPr/>
            </a:lvl1pPr>
          </a:lstStyle>
          <a:p>
            <a:r>
              <a:rPr lang="en-US"/>
              <a:t>Click icon to add picture</a:t>
            </a:r>
            <a:endParaRPr lang="en-US" dirty="0"/>
          </a:p>
        </p:txBody>
      </p:sp>
      <p:sp>
        <p:nvSpPr>
          <p:cNvPr id="8" name="Text Placeholder 7">
            <a:extLst>
              <a:ext uri="{FF2B5EF4-FFF2-40B4-BE49-F238E27FC236}">
                <a16:creationId xmlns:a16="http://schemas.microsoft.com/office/drawing/2014/main" id="{A0D33A8D-B0BB-4920-AAC4-6EE9952AA556}"/>
              </a:ext>
            </a:extLst>
          </p:cNvPr>
          <p:cNvSpPr>
            <a:spLocks noGrp="1"/>
          </p:cNvSpPr>
          <p:nvPr>
            <p:ph type="body" sz="quarter" idx="22"/>
          </p:nvPr>
        </p:nvSpPr>
        <p:spPr>
          <a:xfrm>
            <a:off x="7772400" y="3099816"/>
            <a:ext cx="3721100" cy="447675"/>
          </a:xfrm>
        </p:spPr>
        <p:txBody>
          <a:bodyPr/>
          <a:lstStyle>
            <a:lvl1pPr marL="0" indent="0">
              <a:buNone/>
              <a:defRPr sz="1600"/>
            </a:lvl1pPr>
          </a:lstStyle>
          <a:p>
            <a:pPr lvl="0"/>
            <a:r>
              <a:rPr lang="en-US"/>
              <a:t>Click to edit Master text styles</a:t>
            </a:r>
          </a:p>
        </p:txBody>
      </p:sp>
      <p:sp>
        <p:nvSpPr>
          <p:cNvPr id="21" name="Text Placeholder 7">
            <a:extLst>
              <a:ext uri="{FF2B5EF4-FFF2-40B4-BE49-F238E27FC236}">
                <a16:creationId xmlns:a16="http://schemas.microsoft.com/office/drawing/2014/main" id="{FC2F80E1-DA5D-4EBA-BDBC-FFD24776ED07}"/>
              </a:ext>
            </a:extLst>
          </p:cNvPr>
          <p:cNvSpPr>
            <a:spLocks noGrp="1"/>
          </p:cNvSpPr>
          <p:nvPr>
            <p:ph type="body" sz="quarter" idx="23"/>
          </p:nvPr>
        </p:nvSpPr>
        <p:spPr>
          <a:xfrm>
            <a:off x="7772400" y="4215384"/>
            <a:ext cx="3721100" cy="447675"/>
          </a:xfrm>
        </p:spPr>
        <p:txBody>
          <a:bodyPr/>
          <a:lstStyle>
            <a:lvl1pPr marL="0" indent="0">
              <a:buNone/>
              <a:defRPr sz="1600"/>
            </a:lvl1pPr>
          </a:lstStyle>
          <a:p>
            <a:pPr lvl="0"/>
            <a:r>
              <a:rPr lang="en-US"/>
              <a:t>Click to edit Master text styles</a:t>
            </a:r>
          </a:p>
        </p:txBody>
      </p:sp>
      <p:sp>
        <p:nvSpPr>
          <p:cNvPr id="22" name="Text Placeholder 7">
            <a:extLst>
              <a:ext uri="{FF2B5EF4-FFF2-40B4-BE49-F238E27FC236}">
                <a16:creationId xmlns:a16="http://schemas.microsoft.com/office/drawing/2014/main" id="{536A3E74-5D94-4FE5-A5F8-7DA032AD48AF}"/>
              </a:ext>
            </a:extLst>
          </p:cNvPr>
          <p:cNvSpPr>
            <a:spLocks noGrp="1"/>
          </p:cNvSpPr>
          <p:nvPr>
            <p:ph type="body" sz="quarter" idx="24"/>
          </p:nvPr>
        </p:nvSpPr>
        <p:spPr>
          <a:xfrm>
            <a:off x="7772400" y="5321808"/>
            <a:ext cx="3721100" cy="447675"/>
          </a:xfrm>
        </p:spPr>
        <p:txBody>
          <a:bodyPr/>
          <a:lstStyle>
            <a:lvl1pPr marL="0" indent="0">
              <a:buNone/>
              <a:defRPr sz="1600"/>
            </a:lvl1pPr>
          </a:lstStyle>
          <a:p>
            <a:pPr lvl="0"/>
            <a:r>
              <a:rPr lang="en-US"/>
              <a:t>Click to edit Master text styles</a:t>
            </a:r>
          </a:p>
        </p:txBody>
      </p:sp>
      <p:sp>
        <p:nvSpPr>
          <p:cNvPr id="23" name="Picture Placeholder 14">
            <a:extLst>
              <a:ext uri="{FF2B5EF4-FFF2-40B4-BE49-F238E27FC236}">
                <a16:creationId xmlns:a16="http://schemas.microsoft.com/office/drawing/2014/main" id="{A36D2011-9E99-44AA-8612-4EEBAAA5D036}"/>
              </a:ext>
            </a:extLst>
          </p:cNvPr>
          <p:cNvSpPr>
            <a:spLocks noGrp="1"/>
          </p:cNvSpPr>
          <p:nvPr>
            <p:ph type="pic" sz="quarter" idx="25" hasCustomPrompt="1"/>
          </p:nvPr>
        </p:nvSpPr>
        <p:spPr>
          <a:xfrm>
            <a:off x="7772400" y="2532888"/>
            <a:ext cx="457200" cy="457200"/>
          </a:xfrm>
        </p:spPr>
        <p:txBody>
          <a:bodyPr anchor="ctr"/>
          <a:lstStyle>
            <a:lvl1pPr algn="ctr">
              <a:buNone/>
              <a:defRPr sz="900"/>
            </a:lvl1pPr>
          </a:lstStyle>
          <a:p>
            <a:r>
              <a:rPr lang="en-US" dirty="0"/>
              <a:t>Icon</a:t>
            </a:r>
          </a:p>
        </p:txBody>
      </p:sp>
      <p:sp>
        <p:nvSpPr>
          <p:cNvPr id="24" name="Picture Placeholder 14">
            <a:extLst>
              <a:ext uri="{FF2B5EF4-FFF2-40B4-BE49-F238E27FC236}">
                <a16:creationId xmlns:a16="http://schemas.microsoft.com/office/drawing/2014/main" id="{80B0958E-0709-4604-ADAF-A6137275F31B}"/>
              </a:ext>
            </a:extLst>
          </p:cNvPr>
          <p:cNvSpPr>
            <a:spLocks noGrp="1"/>
          </p:cNvSpPr>
          <p:nvPr>
            <p:ph type="pic" sz="quarter" idx="26" hasCustomPrompt="1"/>
          </p:nvPr>
        </p:nvSpPr>
        <p:spPr>
          <a:xfrm>
            <a:off x="7772400" y="3630168"/>
            <a:ext cx="457200" cy="457200"/>
          </a:xfrm>
        </p:spPr>
        <p:txBody>
          <a:bodyPr anchor="ctr"/>
          <a:lstStyle>
            <a:lvl1pPr algn="ctr">
              <a:buNone/>
              <a:defRPr sz="900"/>
            </a:lvl1pPr>
          </a:lstStyle>
          <a:p>
            <a:r>
              <a:rPr lang="en-US" dirty="0"/>
              <a:t>Icon</a:t>
            </a:r>
          </a:p>
        </p:txBody>
      </p:sp>
      <p:sp>
        <p:nvSpPr>
          <p:cNvPr id="25" name="Picture Placeholder 14">
            <a:extLst>
              <a:ext uri="{FF2B5EF4-FFF2-40B4-BE49-F238E27FC236}">
                <a16:creationId xmlns:a16="http://schemas.microsoft.com/office/drawing/2014/main" id="{F4A09204-1398-472F-B713-0AD49188773D}"/>
              </a:ext>
            </a:extLst>
          </p:cNvPr>
          <p:cNvSpPr>
            <a:spLocks noGrp="1"/>
          </p:cNvSpPr>
          <p:nvPr>
            <p:ph type="pic" sz="quarter" idx="27" hasCustomPrompt="1"/>
          </p:nvPr>
        </p:nvSpPr>
        <p:spPr>
          <a:xfrm>
            <a:off x="7772400" y="4754880"/>
            <a:ext cx="457200" cy="457200"/>
          </a:xfrm>
        </p:spPr>
        <p:txBody>
          <a:bodyPr anchor="ctr"/>
          <a:lstStyle>
            <a:lvl1pPr algn="ctr">
              <a:buNone/>
              <a:defRPr sz="900"/>
            </a:lvl1pPr>
          </a:lstStyle>
          <a:p>
            <a:r>
              <a:rPr lang="en-US" dirty="0"/>
              <a:t>Icon</a:t>
            </a:r>
          </a:p>
        </p:txBody>
      </p:sp>
    </p:spTree>
    <p:extLst>
      <p:ext uri="{BB962C8B-B14F-4D97-AF65-F5344CB8AC3E}">
        <p14:creationId xmlns:p14="http://schemas.microsoft.com/office/powerpoint/2010/main" val="34393436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userDrawn="1"/>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r>
              <a:rPr lang="en-US" dirty="0"/>
              <a:t>9/4/20XX</a:t>
            </a:r>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r>
              <a:rPr lang="en-US" dirty="0"/>
              <a:t>Presentation Title</a:t>
            </a:r>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A65A5C87-DF58-40C8-B092-1DE63DB4547E}" type="slidenum">
              <a:rPr lang="en-US" smtClean="0"/>
              <a:t>‹#›</a:t>
            </a:fld>
            <a:endParaRPr lang="en-US" dirty="0"/>
          </a:p>
        </p:txBody>
      </p:sp>
    </p:spTree>
    <p:extLst>
      <p:ext uri="{BB962C8B-B14F-4D97-AF65-F5344CB8AC3E}">
        <p14:creationId xmlns:p14="http://schemas.microsoft.com/office/powerpoint/2010/main" val="14009944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r>
              <a:rPr lang="en-US" dirty="0"/>
              <a:t>9/4/20XX</a:t>
            </a:r>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A65A5C87-DF58-40C8-B092-1DE63DB4547E}" type="slidenum">
              <a:rPr lang="en-US" smtClean="0"/>
              <a:t>‹#›</a:t>
            </a:fld>
            <a:endParaRPr lang="en-US" dirty="0"/>
          </a:p>
        </p:txBody>
      </p:sp>
    </p:spTree>
    <p:extLst>
      <p:ext uri="{BB962C8B-B14F-4D97-AF65-F5344CB8AC3E}">
        <p14:creationId xmlns:p14="http://schemas.microsoft.com/office/powerpoint/2010/main" val="40603778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r>
              <a:rPr lang="en-US" dirty="0"/>
              <a:t>9/4/20XX</a:t>
            </a:r>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A65A5C87-DF58-40C8-B092-1DE63DB4547E}" type="slidenum">
              <a:rPr lang="en-US" smtClean="0"/>
              <a:t>‹#›</a:t>
            </a:fld>
            <a:endParaRPr lang="en-US" dirty="0"/>
          </a:p>
        </p:txBody>
      </p:sp>
    </p:spTree>
    <p:extLst>
      <p:ext uri="{BB962C8B-B14F-4D97-AF65-F5344CB8AC3E}">
        <p14:creationId xmlns:p14="http://schemas.microsoft.com/office/powerpoint/2010/main" val="17772245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r>
              <a:rPr lang="en-US" dirty="0"/>
              <a:t>9/4/20XX</a:t>
            </a:r>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A65A5C87-DF58-40C8-B092-1DE63DB4547E}" type="slidenum">
              <a:rPr lang="en-US" smtClean="0"/>
              <a:t>‹#›</a:t>
            </a:fld>
            <a:endParaRPr lang="en-US" dirty="0"/>
          </a:p>
        </p:txBody>
      </p:sp>
    </p:spTree>
    <p:extLst>
      <p:ext uri="{BB962C8B-B14F-4D97-AF65-F5344CB8AC3E}">
        <p14:creationId xmlns:p14="http://schemas.microsoft.com/office/powerpoint/2010/main" val="4332482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with picture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5084064" y="1078992"/>
            <a:ext cx="6272784" cy="1536192"/>
          </a:xfrm>
        </p:spPr>
        <p:txBody>
          <a:bodyPr anchor="b">
            <a:normAutofit/>
          </a:bodyPr>
          <a:lstStyle>
            <a:lvl1pPr>
              <a:defRPr sz="5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5084064" y="3355848"/>
            <a:ext cx="6272784" cy="2825496"/>
          </a:xfrm>
        </p:spPr>
        <p:txBody>
          <a:bodyPr/>
          <a:lstStyle>
            <a:lvl1pPr>
              <a:buNone/>
              <a:defRPr sz="1800"/>
            </a:lvl1pPr>
          </a:lstStyle>
          <a:p>
            <a:pPr lvl="0"/>
            <a:r>
              <a:rPr lang="en-US"/>
              <a:t>Click to edit Master text styles</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905256" y="6356350"/>
            <a:ext cx="2743200" cy="365125"/>
          </a:xfrm>
        </p:spPr>
        <p:txBody>
          <a:bodyPr/>
          <a:lstStyle/>
          <a:p>
            <a:r>
              <a:rPr lang="en-US" dirty="0"/>
              <a:t>9/4/20XX</a:t>
            </a:r>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a:xfrm>
            <a:off x="4041648" y="6356350"/>
            <a:ext cx="4114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A65A5C87-DF58-40C8-B092-1DE63DB4547E}" type="slidenum">
              <a:rPr lang="en-US" smtClean="0"/>
              <a:t>‹#›</a:t>
            </a:fld>
            <a:endParaRPr lang="en-US" dirty="0"/>
          </a:p>
        </p:txBody>
      </p:sp>
      <p:sp>
        <p:nvSpPr>
          <p:cNvPr id="7" name="Rectangle 6">
            <a:extLst>
              <a:ext uri="{FF2B5EF4-FFF2-40B4-BE49-F238E27FC236}">
                <a16:creationId xmlns:a16="http://schemas.microsoft.com/office/drawing/2014/main" id="{C3EEEC07-DA87-4415-8D6B-72E1B2686535}"/>
              </a:ext>
            </a:extLst>
          </p:cNvPr>
          <p:cNvSpPr/>
          <p:nvPr userDrawn="1"/>
        </p:nvSpPr>
        <p:spPr>
          <a:xfrm rot="5400000">
            <a:off x="5317960" y="363389"/>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3CC47E32-D289-4A1B-A3C7-A355CD5572E8}"/>
              </a:ext>
            </a:extLst>
          </p:cNvPr>
          <p:cNvSpPr/>
          <p:nvPr userDrawn="1"/>
        </p:nvSpPr>
        <p:spPr>
          <a:xfrm>
            <a:off x="5099266" y="2935541"/>
            <a:ext cx="621792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Picture Placeholder 14">
            <a:extLst>
              <a:ext uri="{FF2B5EF4-FFF2-40B4-BE49-F238E27FC236}">
                <a16:creationId xmlns:a16="http://schemas.microsoft.com/office/drawing/2014/main" id="{D9F91D62-7A39-4697-A73D-908DBA590EFB}"/>
              </a:ext>
            </a:extLst>
          </p:cNvPr>
          <p:cNvSpPr>
            <a:spLocks noGrp="1"/>
          </p:cNvSpPr>
          <p:nvPr>
            <p:ph type="pic" sz="quarter" idx="13"/>
          </p:nvPr>
        </p:nvSpPr>
        <p:spPr>
          <a:xfrm>
            <a:off x="457200" y="603504"/>
            <a:ext cx="4050792" cy="5577840"/>
          </a:xfrm>
        </p:spPr>
        <p:txBody>
          <a:bodyPr anchor="ctr"/>
          <a:lstStyle>
            <a:lvl1pPr algn="ctr">
              <a:buNone/>
              <a:defRPr/>
            </a:lvl1pPr>
          </a:lstStyle>
          <a:p>
            <a:r>
              <a:rPr lang="en-US"/>
              <a:t>Click icon to add picture</a:t>
            </a:r>
            <a:endParaRPr lang="en-US" dirty="0"/>
          </a:p>
        </p:txBody>
      </p:sp>
    </p:spTree>
    <p:extLst>
      <p:ext uri="{BB962C8B-B14F-4D97-AF65-F5344CB8AC3E}">
        <p14:creationId xmlns:p14="http://schemas.microsoft.com/office/powerpoint/2010/main" val="38125875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with 2 picture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612648" y="1078992"/>
            <a:ext cx="6272784" cy="1536192"/>
          </a:xfrm>
        </p:spPr>
        <p:txBody>
          <a:bodyPr anchor="b">
            <a:normAutofit/>
          </a:bodyPr>
          <a:lstStyle>
            <a:lvl1pPr>
              <a:defRPr sz="5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612648" y="3355848"/>
            <a:ext cx="6272784" cy="2825496"/>
          </a:xfrm>
        </p:spPr>
        <p:txBody>
          <a:bodyPr/>
          <a:lstStyle>
            <a:lvl1pPr marL="0" indent="0">
              <a:buNone/>
              <a:defRPr sz="1800"/>
            </a:lvl1pPr>
          </a:lstStyle>
          <a:p>
            <a:pPr lvl="0"/>
            <a:r>
              <a:rPr lang="en-US"/>
              <a:t>Click to edit Master text styles</a:t>
            </a:r>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5605272" y="6356350"/>
            <a:ext cx="1280160" cy="365125"/>
          </a:xfrm>
        </p:spPr>
        <p:txBody>
          <a:bodyPr/>
          <a:lstStyle/>
          <a:p>
            <a:fld id="{A65A5C87-DF58-40C8-B092-1DE63DB4547E}" type="slidenum">
              <a:rPr lang="en-US" smtClean="0"/>
              <a:t>‹#›</a:t>
            </a:fld>
            <a:endParaRPr lang="en-US" dirty="0"/>
          </a:p>
        </p:txBody>
      </p:sp>
      <p:sp>
        <p:nvSpPr>
          <p:cNvPr id="7" name="Rectangle 6">
            <a:extLst>
              <a:ext uri="{FF2B5EF4-FFF2-40B4-BE49-F238E27FC236}">
                <a16:creationId xmlns:a16="http://schemas.microsoft.com/office/drawing/2014/main" id="{C3EEEC07-DA87-4415-8D6B-72E1B2686535}"/>
              </a:ext>
            </a:extLst>
          </p:cNvPr>
          <p:cNvSpPr/>
          <p:nvPr userDrawn="1"/>
        </p:nvSpPr>
        <p:spPr>
          <a:xfrm rot="5400000">
            <a:off x="850392" y="365760"/>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Picture Placeholder 14">
            <a:extLst>
              <a:ext uri="{FF2B5EF4-FFF2-40B4-BE49-F238E27FC236}">
                <a16:creationId xmlns:a16="http://schemas.microsoft.com/office/drawing/2014/main" id="{D9F91D62-7A39-4697-A73D-908DBA590EFB}"/>
              </a:ext>
            </a:extLst>
          </p:cNvPr>
          <p:cNvSpPr>
            <a:spLocks noGrp="1"/>
          </p:cNvSpPr>
          <p:nvPr>
            <p:ph type="pic" sz="quarter" idx="13"/>
          </p:nvPr>
        </p:nvSpPr>
        <p:spPr>
          <a:xfrm>
            <a:off x="7680960" y="4352544"/>
            <a:ext cx="4507992" cy="2505456"/>
          </a:xfrm>
        </p:spPr>
        <p:txBody>
          <a:bodyPr anchor="ctr"/>
          <a:lstStyle>
            <a:lvl1pPr algn="ctr">
              <a:buNone/>
              <a:defRPr/>
            </a:lvl1pPr>
          </a:lstStyle>
          <a:p>
            <a:r>
              <a:rPr lang="en-US"/>
              <a:t>Click icon to add picture</a:t>
            </a:r>
            <a:endParaRPr lang="en-US" dirty="0"/>
          </a:p>
        </p:txBody>
      </p:sp>
      <p:sp>
        <p:nvSpPr>
          <p:cNvPr id="10" name="Picture Placeholder 14">
            <a:extLst>
              <a:ext uri="{FF2B5EF4-FFF2-40B4-BE49-F238E27FC236}">
                <a16:creationId xmlns:a16="http://schemas.microsoft.com/office/drawing/2014/main" id="{687A7A61-F904-44E0-837C-FB357932BC1E}"/>
              </a:ext>
            </a:extLst>
          </p:cNvPr>
          <p:cNvSpPr>
            <a:spLocks noGrp="1"/>
          </p:cNvSpPr>
          <p:nvPr>
            <p:ph type="pic" sz="quarter" idx="14"/>
          </p:nvPr>
        </p:nvSpPr>
        <p:spPr>
          <a:xfrm>
            <a:off x="7680960" y="0"/>
            <a:ext cx="4507992" cy="4123944"/>
          </a:xfrm>
        </p:spPr>
        <p:txBody>
          <a:bodyPr anchor="ctr"/>
          <a:lstStyle>
            <a:lvl1pPr algn="ctr">
              <a:buNone/>
              <a:defRPr/>
            </a:lvl1pPr>
          </a:lstStyle>
          <a:p>
            <a:r>
              <a:rPr lang="en-US"/>
              <a:t>Click icon to add picture</a:t>
            </a:r>
            <a:endParaRPr lang="en-US" dirty="0"/>
          </a:p>
        </p:txBody>
      </p:sp>
      <p:sp>
        <p:nvSpPr>
          <p:cNvPr id="8" name="Rectangle 7">
            <a:extLst>
              <a:ext uri="{FF2B5EF4-FFF2-40B4-BE49-F238E27FC236}">
                <a16:creationId xmlns:a16="http://schemas.microsoft.com/office/drawing/2014/main" id="{EEFA3CC7-31ED-4E5A-87A6-AA1D8F4251FC}"/>
              </a:ext>
            </a:extLst>
          </p:cNvPr>
          <p:cNvSpPr/>
          <p:nvPr userDrawn="1"/>
        </p:nvSpPr>
        <p:spPr>
          <a:xfrm>
            <a:off x="621792" y="2935541"/>
            <a:ext cx="621792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71787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B541A812-4D3F-4D65-BA64-BA64E37F2C1D}"/>
              </a:ext>
            </a:extLst>
          </p:cNvPr>
          <p:cNvSpPr/>
          <p:nvPr userDrawn="1"/>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1078992" y="1938528"/>
            <a:ext cx="7013448" cy="2990088"/>
          </a:xfrm>
        </p:spPr>
        <p:txBody>
          <a:bodyPr anchor="ctr">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613648" y="1938528"/>
            <a:ext cx="2688336" cy="2990088"/>
          </a:xfrm>
          <a:solidFill>
            <a:schemeClr val="accent1"/>
          </a:solidFill>
        </p:spPr>
        <p:txBody>
          <a:bodyPr anchor="ctr">
            <a:normAutofit/>
          </a:bodyPr>
          <a:lstStyle>
            <a:lvl1pPr marL="0" indent="0">
              <a:buNone/>
              <a:defRPr sz="28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2" name="Rectangle 11">
            <a:extLst>
              <a:ext uri="{FF2B5EF4-FFF2-40B4-BE49-F238E27FC236}">
                <a16:creationId xmlns:a16="http://schemas.microsoft.com/office/drawing/2014/main" id="{5716BBE9-8A9C-450B-A235-677945C7ED44}"/>
              </a:ext>
            </a:extLst>
          </p:cNvPr>
          <p:cNvSpPr/>
          <p:nvPr userDrawn="1"/>
        </p:nvSpPr>
        <p:spPr>
          <a:xfrm>
            <a:off x="609084" y="2965074"/>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9855E7BF-3629-4C02-98DF-CFC1C93CE036}"/>
              </a:ext>
            </a:extLst>
          </p:cNvPr>
          <p:cNvSpPr/>
          <p:nvPr userDrawn="1"/>
        </p:nvSpPr>
        <p:spPr>
          <a:xfrm rot="5400000">
            <a:off x="7360539" y="3424428"/>
            <a:ext cx="2103120"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335400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userDrawn="1"/>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01852" y="6356350"/>
            <a:ext cx="2743200" cy="365125"/>
          </a:xfrm>
        </p:spPr>
        <p:txBody>
          <a:bodyPr/>
          <a:lstStyle/>
          <a:p>
            <a:r>
              <a:rPr lang="en-US" dirty="0"/>
              <a:t>9/4/20XX</a:t>
            </a:r>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A65A5C87-DF58-40C8-B092-1DE63DB4547E}" type="slidenum">
              <a:rPr lang="en-US" smtClean="0"/>
              <a:t>‹#›</a:t>
            </a:fld>
            <a:endParaRPr lang="en-US" dirty="0"/>
          </a:p>
        </p:txBody>
      </p:sp>
    </p:spTree>
    <p:extLst>
      <p:ext uri="{BB962C8B-B14F-4D97-AF65-F5344CB8AC3E}">
        <p14:creationId xmlns:p14="http://schemas.microsoft.com/office/powerpoint/2010/main" val="33938697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Quot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ctr">
            <a:normAutofit/>
          </a:bodyPr>
          <a:lstStyle>
            <a:lvl1pPr algn="ctr">
              <a:defRPr sz="4800"/>
            </a:lvl1pPr>
          </a:lstStyle>
          <a:p>
            <a:r>
              <a:rPr lang="en-US"/>
              <a:t>Click to edit Master title style</a:t>
            </a:r>
            <a:endParaRPr lang="en-US" dirty="0"/>
          </a:p>
        </p:txBody>
      </p:sp>
      <p:sp useBgFill="1">
        <p:nvSpPr>
          <p:cNvPr id="4" name="Rectangle 3">
            <a:extLst>
              <a:ext uri="{FF2B5EF4-FFF2-40B4-BE49-F238E27FC236}">
                <a16:creationId xmlns:a16="http://schemas.microsoft.com/office/drawing/2014/main" id="{673635DF-99E4-4A0C-A272-D9FF87695DE7}"/>
              </a:ext>
            </a:extLst>
          </p:cNvPr>
          <p:cNvSpPr/>
          <p:nvPr userDrawn="1"/>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 name="Rectangle 4">
            <a:extLst>
              <a:ext uri="{FF2B5EF4-FFF2-40B4-BE49-F238E27FC236}">
                <a16:creationId xmlns:a16="http://schemas.microsoft.com/office/drawing/2014/main" id="{5590C76F-6331-4485-AA5B-D61483481F68}"/>
              </a:ext>
            </a:extLst>
          </p:cNvPr>
          <p:cNvSpPr/>
          <p:nvPr userDrawn="1"/>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a:solidFill>
            <a:schemeClr val="accent1"/>
          </a:solidFill>
        </p:spPr>
        <p:txBody>
          <a:bodyPr anchor="ctr">
            <a:normAutofit/>
          </a:bodyPr>
          <a:lstStyle>
            <a:lvl1pPr marL="0" indent="0">
              <a:buNone/>
              <a:defRPr sz="20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6" name="Date Placeholder 5">
            <a:extLst>
              <a:ext uri="{FF2B5EF4-FFF2-40B4-BE49-F238E27FC236}">
                <a16:creationId xmlns:a16="http://schemas.microsoft.com/office/drawing/2014/main" id="{ECB2BA4C-9ADA-41DB-B758-9E3CFECDF528}"/>
              </a:ext>
            </a:extLst>
          </p:cNvPr>
          <p:cNvSpPr>
            <a:spLocks noGrp="1"/>
          </p:cNvSpPr>
          <p:nvPr>
            <p:ph type="dt" sz="half" idx="10"/>
          </p:nvPr>
        </p:nvSpPr>
        <p:spPr>
          <a:xfrm>
            <a:off x="905256" y="6356350"/>
            <a:ext cx="2743200" cy="365125"/>
          </a:xfrm>
        </p:spPr>
        <p:txBody>
          <a:bodyPr/>
          <a:lstStyle/>
          <a:p>
            <a:r>
              <a:rPr lang="en-US" dirty="0"/>
              <a:t>9/4/20XX</a:t>
            </a:r>
          </a:p>
        </p:txBody>
      </p:sp>
      <p:sp>
        <p:nvSpPr>
          <p:cNvPr id="10" name="Footer Placeholder 9">
            <a:extLst>
              <a:ext uri="{FF2B5EF4-FFF2-40B4-BE49-F238E27FC236}">
                <a16:creationId xmlns:a16="http://schemas.microsoft.com/office/drawing/2014/main" id="{20957ADB-410A-48BE-AA95-3A708314B02A}"/>
              </a:ext>
            </a:extLst>
          </p:cNvPr>
          <p:cNvSpPr>
            <a:spLocks noGrp="1"/>
          </p:cNvSpPr>
          <p:nvPr>
            <p:ph type="ftr" sz="quarter" idx="11"/>
          </p:nvPr>
        </p:nvSpPr>
        <p:spPr/>
        <p:txBody>
          <a:bodyPr/>
          <a:lstStyle/>
          <a:p>
            <a:r>
              <a:rPr lang="en-US" dirty="0"/>
              <a:t>Presentation Title</a:t>
            </a:r>
          </a:p>
        </p:txBody>
      </p:sp>
      <p:sp>
        <p:nvSpPr>
          <p:cNvPr id="11" name="Slide Number Placeholder 10">
            <a:extLst>
              <a:ext uri="{FF2B5EF4-FFF2-40B4-BE49-F238E27FC236}">
                <a16:creationId xmlns:a16="http://schemas.microsoft.com/office/drawing/2014/main" id="{5112591B-8032-4FDF-9B26-8F505642C5C2}"/>
              </a:ext>
            </a:extLst>
          </p:cNvPr>
          <p:cNvSpPr>
            <a:spLocks noGrp="1"/>
          </p:cNvSpPr>
          <p:nvPr>
            <p:ph type="sldNum" sz="quarter" idx="12"/>
          </p:nvPr>
        </p:nvSpPr>
        <p:spPr>
          <a:xfrm>
            <a:off x="8540496" y="6356350"/>
            <a:ext cx="2743200" cy="365125"/>
          </a:xfrm>
        </p:spPr>
        <p:txBody>
          <a:bodyPr/>
          <a:lstStyle/>
          <a:p>
            <a:fld id="{A65A5C87-DF58-40C8-B092-1DE63DB4547E}" type="slidenum">
              <a:rPr lang="en-US" smtClean="0"/>
              <a:t>‹#›</a:t>
            </a:fld>
            <a:endParaRPr lang="en-US" dirty="0"/>
          </a:p>
        </p:txBody>
      </p:sp>
    </p:spTree>
    <p:extLst>
      <p:ext uri="{BB962C8B-B14F-4D97-AF65-F5344CB8AC3E}">
        <p14:creationId xmlns:p14="http://schemas.microsoft.com/office/powerpoint/2010/main" val="42445221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42F4163-FF9F-453F-99BB-82B8FDB0A1F9}"/>
              </a:ext>
            </a:extLst>
          </p:cNvPr>
          <p:cNvSpPr/>
          <p:nvPr userDrawn="1"/>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Picture Placeholder 14">
            <a:extLst>
              <a:ext uri="{FF2B5EF4-FFF2-40B4-BE49-F238E27FC236}">
                <a16:creationId xmlns:a16="http://schemas.microsoft.com/office/drawing/2014/main" id="{D9F91D62-7A39-4697-A73D-908DBA590EFB}"/>
              </a:ext>
            </a:extLst>
          </p:cNvPr>
          <p:cNvSpPr>
            <a:spLocks noGrp="1"/>
          </p:cNvSpPr>
          <p:nvPr>
            <p:ph type="pic" sz="quarter" idx="13" hasCustomPrompt="1"/>
          </p:nvPr>
        </p:nvSpPr>
        <p:spPr>
          <a:xfrm>
            <a:off x="5422392" y="2798064"/>
            <a:ext cx="1463040" cy="1481328"/>
          </a:xfrm>
        </p:spPr>
        <p:txBody>
          <a:bodyPr anchor="ctr"/>
          <a:lstStyle>
            <a:lvl1pPr algn="ctr">
              <a:buNone/>
              <a:defRPr/>
            </a:lvl1pPr>
          </a:lstStyle>
          <a:p>
            <a:r>
              <a:rPr lang="en-US" dirty="0"/>
              <a:t>Picture</a:t>
            </a:r>
          </a:p>
        </p:txBody>
      </p:sp>
      <p:sp>
        <p:nvSpPr>
          <p:cNvPr id="10" name="Picture Placeholder 14">
            <a:extLst>
              <a:ext uri="{FF2B5EF4-FFF2-40B4-BE49-F238E27FC236}">
                <a16:creationId xmlns:a16="http://schemas.microsoft.com/office/drawing/2014/main" id="{687A7A61-F904-44E0-837C-FB357932BC1E}"/>
              </a:ext>
            </a:extLst>
          </p:cNvPr>
          <p:cNvSpPr>
            <a:spLocks noGrp="1"/>
          </p:cNvSpPr>
          <p:nvPr>
            <p:ph type="pic" sz="quarter" idx="14" hasCustomPrompt="1"/>
          </p:nvPr>
        </p:nvSpPr>
        <p:spPr>
          <a:xfrm>
            <a:off x="576072" y="2798064"/>
            <a:ext cx="1463040" cy="1481328"/>
          </a:xfrm>
        </p:spPr>
        <p:txBody>
          <a:bodyPr anchor="ctr"/>
          <a:lstStyle>
            <a:lvl1pPr algn="ctr">
              <a:buNone/>
              <a:defRPr/>
            </a:lvl1pPr>
          </a:lstStyle>
          <a:p>
            <a:r>
              <a:rPr lang="en-US" dirty="0"/>
              <a:t>Picture</a:t>
            </a:r>
          </a:p>
        </p:txBody>
      </p:sp>
      <p:sp>
        <p:nvSpPr>
          <p:cNvPr id="16" name="Picture Placeholder 14">
            <a:extLst>
              <a:ext uri="{FF2B5EF4-FFF2-40B4-BE49-F238E27FC236}">
                <a16:creationId xmlns:a16="http://schemas.microsoft.com/office/drawing/2014/main" id="{6B8374DB-2C54-426F-9768-7B838BE1F98D}"/>
              </a:ext>
            </a:extLst>
          </p:cNvPr>
          <p:cNvSpPr>
            <a:spLocks noGrp="1"/>
          </p:cNvSpPr>
          <p:nvPr>
            <p:ph type="pic" sz="quarter" idx="21" hasCustomPrompt="1"/>
          </p:nvPr>
        </p:nvSpPr>
        <p:spPr>
          <a:xfrm>
            <a:off x="7845552" y="2798064"/>
            <a:ext cx="1463040" cy="1481328"/>
          </a:xfrm>
        </p:spPr>
        <p:txBody>
          <a:bodyPr anchor="ctr"/>
          <a:lstStyle>
            <a:lvl1pPr algn="ctr">
              <a:buNone/>
              <a:defRPr/>
            </a:lvl1pPr>
          </a:lstStyle>
          <a:p>
            <a:r>
              <a:rPr lang="en-US" dirty="0"/>
              <a:t>Picture</a:t>
            </a:r>
          </a:p>
        </p:txBody>
      </p:sp>
      <p:sp>
        <p:nvSpPr>
          <p:cNvPr id="27" name="Rectangle 26">
            <a:extLst>
              <a:ext uri="{FF2B5EF4-FFF2-40B4-BE49-F238E27FC236}">
                <a16:creationId xmlns:a16="http://schemas.microsoft.com/office/drawing/2014/main" id="{76763C05-47FB-4725-A20D-066889246220}"/>
              </a:ext>
            </a:extLst>
          </p:cNvPr>
          <p:cNvSpPr/>
          <p:nvPr userDrawn="1"/>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8" name="Title 1">
            <a:extLst>
              <a:ext uri="{FF2B5EF4-FFF2-40B4-BE49-F238E27FC236}">
                <a16:creationId xmlns:a16="http://schemas.microsoft.com/office/drawing/2014/main" id="{9EDC39EC-C00D-4DE8-8828-E0E5AD579F19}"/>
              </a:ext>
            </a:extLst>
          </p:cNvPr>
          <p:cNvSpPr>
            <a:spLocks noGrp="1"/>
          </p:cNvSpPr>
          <p:nvPr>
            <p:ph type="title"/>
          </p:nvPr>
        </p:nvSpPr>
        <p:spPr>
          <a:xfrm>
            <a:off x="1115568" y="548640"/>
            <a:ext cx="10168128" cy="1179576"/>
          </a:xfrm>
        </p:spPr>
        <p:txBody>
          <a:bodyPr>
            <a:normAutofit/>
          </a:bodyPr>
          <a:lstStyle>
            <a:lvl1pPr>
              <a:defRPr sz="4000"/>
            </a:lvl1pPr>
          </a:lstStyle>
          <a:p>
            <a:r>
              <a:rPr lang="en-US"/>
              <a:t>Click to edit Master title style</a:t>
            </a:r>
            <a:endParaRPr lang="en-US" dirty="0"/>
          </a:p>
        </p:txBody>
      </p:sp>
      <p:sp>
        <p:nvSpPr>
          <p:cNvPr id="32" name="Picture Placeholder 14">
            <a:extLst>
              <a:ext uri="{FF2B5EF4-FFF2-40B4-BE49-F238E27FC236}">
                <a16:creationId xmlns:a16="http://schemas.microsoft.com/office/drawing/2014/main" id="{AC393A50-B0FA-44B0-850A-6E748DECA20A}"/>
              </a:ext>
            </a:extLst>
          </p:cNvPr>
          <p:cNvSpPr>
            <a:spLocks noGrp="1"/>
          </p:cNvSpPr>
          <p:nvPr>
            <p:ph type="pic" sz="quarter" idx="28" hasCustomPrompt="1"/>
          </p:nvPr>
        </p:nvSpPr>
        <p:spPr>
          <a:xfrm>
            <a:off x="2999232" y="2798064"/>
            <a:ext cx="1463040" cy="1481328"/>
          </a:xfrm>
        </p:spPr>
        <p:txBody>
          <a:bodyPr anchor="ctr"/>
          <a:lstStyle>
            <a:lvl1pPr algn="ctr">
              <a:buNone/>
              <a:defRPr/>
            </a:lvl1pPr>
          </a:lstStyle>
          <a:p>
            <a:r>
              <a:rPr lang="en-US" dirty="0"/>
              <a:t>Picture</a:t>
            </a:r>
          </a:p>
        </p:txBody>
      </p:sp>
      <p:sp>
        <p:nvSpPr>
          <p:cNvPr id="33" name="Picture Placeholder 14">
            <a:extLst>
              <a:ext uri="{FF2B5EF4-FFF2-40B4-BE49-F238E27FC236}">
                <a16:creationId xmlns:a16="http://schemas.microsoft.com/office/drawing/2014/main" id="{C19D18E3-AE27-4902-A5E1-1E388C8CA886}"/>
              </a:ext>
            </a:extLst>
          </p:cNvPr>
          <p:cNvSpPr>
            <a:spLocks noGrp="1"/>
          </p:cNvSpPr>
          <p:nvPr>
            <p:ph type="pic" sz="quarter" idx="29" hasCustomPrompt="1"/>
          </p:nvPr>
        </p:nvSpPr>
        <p:spPr>
          <a:xfrm>
            <a:off x="10268712" y="2798064"/>
            <a:ext cx="1463040" cy="1481328"/>
          </a:xfrm>
        </p:spPr>
        <p:txBody>
          <a:bodyPr anchor="ctr"/>
          <a:lstStyle>
            <a:lvl1pPr algn="ctr">
              <a:buNone/>
              <a:defRPr/>
            </a:lvl1pPr>
          </a:lstStyle>
          <a:p>
            <a:r>
              <a:rPr lang="en-US" dirty="0"/>
              <a:t>Picture</a:t>
            </a:r>
          </a:p>
        </p:txBody>
      </p:sp>
      <p:sp>
        <p:nvSpPr>
          <p:cNvPr id="11" name="Date Placeholder 10">
            <a:extLst>
              <a:ext uri="{FF2B5EF4-FFF2-40B4-BE49-F238E27FC236}">
                <a16:creationId xmlns:a16="http://schemas.microsoft.com/office/drawing/2014/main" id="{C4A1E4D4-19E0-496B-BBAF-99A720781C00}"/>
              </a:ext>
            </a:extLst>
          </p:cNvPr>
          <p:cNvSpPr>
            <a:spLocks noGrp="1"/>
          </p:cNvSpPr>
          <p:nvPr>
            <p:ph type="dt" sz="half" idx="32"/>
          </p:nvPr>
        </p:nvSpPr>
        <p:spPr>
          <a:xfrm>
            <a:off x="905256" y="6356350"/>
            <a:ext cx="2743200" cy="365125"/>
          </a:xfrm>
        </p:spPr>
        <p:txBody>
          <a:bodyPr/>
          <a:lstStyle/>
          <a:p>
            <a:r>
              <a:rPr lang="en-US" dirty="0"/>
              <a:t>9/4/20XX</a:t>
            </a:r>
          </a:p>
        </p:txBody>
      </p:sp>
      <p:sp>
        <p:nvSpPr>
          <p:cNvPr id="12" name="Footer Placeholder 11">
            <a:extLst>
              <a:ext uri="{FF2B5EF4-FFF2-40B4-BE49-F238E27FC236}">
                <a16:creationId xmlns:a16="http://schemas.microsoft.com/office/drawing/2014/main" id="{D0281C10-EAAA-4F45-8CC9-87F9F9116C21}"/>
              </a:ext>
            </a:extLst>
          </p:cNvPr>
          <p:cNvSpPr>
            <a:spLocks noGrp="1"/>
          </p:cNvSpPr>
          <p:nvPr>
            <p:ph type="ftr" sz="quarter" idx="33"/>
          </p:nvPr>
        </p:nvSpPr>
        <p:spPr/>
        <p:txBody>
          <a:bodyPr/>
          <a:lstStyle/>
          <a:p>
            <a:r>
              <a:rPr lang="en-US" dirty="0"/>
              <a:t>Presentation Title</a:t>
            </a:r>
          </a:p>
        </p:txBody>
      </p:sp>
      <p:sp>
        <p:nvSpPr>
          <p:cNvPr id="13" name="Slide Number Placeholder 12">
            <a:extLst>
              <a:ext uri="{FF2B5EF4-FFF2-40B4-BE49-F238E27FC236}">
                <a16:creationId xmlns:a16="http://schemas.microsoft.com/office/drawing/2014/main" id="{389175D6-43FD-42A2-8595-893FC3BFCDF6}"/>
              </a:ext>
            </a:extLst>
          </p:cNvPr>
          <p:cNvSpPr>
            <a:spLocks noGrp="1"/>
          </p:cNvSpPr>
          <p:nvPr>
            <p:ph type="sldNum" sz="quarter" idx="34"/>
          </p:nvPr>
        </p:nvSpPr>
        <p:spPr/>
        <p:txBody>
          <a:bodyPr/>
          <a:lstStyle/>
          <a:p>
            <a:fld id="{A65A5C87-DF58-40C8-B092-1DE63DB4547E}" type="slidenum">
              <a:rPr lang="en-US" smtClean="0"/>
              <a:t>‹#›</a:t>
            </a:fld>
            <a:endParaRPr lang="en-US" dirty="0"/>
          </a:p>
        </p:txBody>
      </p:sp>
      <p:sp>
        <p:nvSpPr>
          <p:cNvPr id="37" name="Text Placeholder 35">
            <a:extLst>
              <a:ext uri="{FF2B5EF4-FFF2-40B4-BE49-F238E27FC236}">
                <a16:creationId xmlns:a16="http://schemas.microsoft.com/office/drawing/2014/main" id="{28F74B10-F76D-4BBB-A284-01D5A0DF8BCB}"/>
              </a:ext>
            </a:extLst>
          </p:cNvPr>
          <p:cNvSpPr>
            <a:spLocks noGrp="1"/>
          </p:cNvSpPr>
          <p:nvPr>
            <p:ph type="body" sz="quarter" idx="36" hasCustomPrompt="1"/>
          </p:nvPr>
        </p:nvSpPr>
        <p:spPr>
          <a:xfrm>
            <a:off x="5431536" y="4489704"/>
            <a:ext cx="1462088" cy="649288"/>
          </a:xfrm>
        </p:spPr>
        <p:txBody>
          <a:bodyPr/>
          <a:lstStyle>
            <a:lvl1pPr marL="0" indent="0" algn="ctr">
              <a:lnSpc>
                <a:spcPct val="100000"/>
              </a:lnSpc>
              <a:spcBef>
                <a:spcPts val="0"/>
              </a:spcBef>
              <a:buNone/>
              <a:defRPr sz="2000"/>
            </a:lvl1pPr>
            <a:lvl2pPr marL="0" indent="0" algn="ctr">
              <a:lnSpc>
                <a:spcPct val="100000"/>
              </a:lnSpc>
              <a:spcBef>
                <a:spcPts val="0"/>
              </a:spcBef>
              <a:buNone/>
              <a:defRPr sz="1600"/>
            </a:lvl2pPr>
            <a:lvl3pPr>
              <a:defRPr sz="2000"/>
            </a:lvl3pPr>
            <a:lvl4pPr>
              <a:defRPr sz="2000"/>
            </a:lvl4pPr>
            <a:lvl5pPr>
              <a:defRPr sz="2000"/>
            </a:lvl5pPr>
          </a:lstStyle>
          <a:p>
            <a:pPr lvl="0"/>
            <a:r>
              <a:rPr lang="en-US" dirty="0"/>
              <a:t>Name</a:t>
            </a:r>
          </a:p>
          <a:p>
            <a:pPr lvl="1"/>
            <a:r>
              <a:rPr lang="en-US" dirty="0"/>
              <a:t>Title</a:t>
            </a:r>
          </a:p>
        </p:txBody>
      </p:sp>
      <p:sp>
        <p:nvSpPr>
          <p:cNvPr id="38" name="Text Placeholder 35">
            <a:extLst>
              <a:ext uri="{FF2B5EF4-FFF2-40B4-BE49-F238E27FC236}">
                <a16:creationId xmlns:a16="http://schemas.microsoft.com/office/drawing/2014/main" id="{BD245DC2-6D7B-4AEE-B8EE-0D0E473AFFF5}"/>
              </a:ext>
            </a:extLst>
          </p:cNvPr>
          <p:cNvSpPr>
            <a:spLocks noGrp="1"/>
          </p:cNvSpPr>
          <p:nvPr>
            <p:ph type="body" sz="quarter" idx="37" hasCustomPrompt="1"/>
          </p:nvPr>
        </p:nvSpPr>
        <p:spPr>
          <a:xfrm>
            <a:off x="7845552" y="4489704"/>
            <a:ext cx="1462088" cy="649288"/>
          </a:xfrm>
        </p:spPr>
        <p:txBody>
          <a:bodyPr/>
          <a:lstStyle>
            <a:lvl1pPr marL="0" indent="0" algn="ctr">
              <a:lnSpc>
                <a:spcPct val="100000"/>
              </a:lnSpc>
              <a:spcBef>
                <a:spcPts val="0"/>
              </a:spcBef>
              <a:buNone/>
              <a:defRPr sz="2000"/>
            </a:lvl1pPr>
            <a:lvl2pPr marL="0" indent="0" algn="ctr">
              <a:lnSpc>
                <a:spcPct val="100000"/>
              </a:lnSpc>
              <a:spcBef>
                <a:spcPts val="0"/>
              </a:spcBef>
              <a:buNone/>
              <a:defRPr sz="1600"/>
            </a:lvl2pPr>
            <a:lvl3pPr>
              <a:defRPr sz="2000"/>
            </a:lvl3pPr>
            <a:lvl4pPr>
              <a:defRPr sz="2000"/>
            </a:lvl4pPr>
            <a:lvl5pPr>
              <a:defRPr sz="2000"/>
            </a:lvl5pPr>
          </a:lstStyle>
          <a:p>
            <a:pPr lvl="0"/>
            <a:r>
              <a:rPr lang="en-US" dirty="0"/>
              <a:t>Name</a:t>
            </a:r>
          </a:p>
          <a:p>
            <a:pPr lvl="1"/>
            <a:r>
              <a:rPr lang="en-US" dirty="0"/>
              <a:t>Title</a:t>
            </a:r>
          </a:p>
        </p:txBody>
      </p:sp>
      <p:sp>
        <p:nvSpPr>
          <p:cNvPr id="39" name="Text Placeholder 35">
            <a:extLst>
              <a:ext uri="{FF2B5EF4-FFF2-40B4-BE49-F238E27FC236}">
                <a16:creationId xmlns:a16="http://schemas.microsoft.com/office/drawing/2014/main" id="{28069EAF-8C82-49CC-8A38-2ACAD26F7DE9}"/>
              </a:ext>
            </a:extLst>
          </p:cNvPr>
          <p:cNvSpPr>
            <a:spLocks noGrp="1"/>
          </p:cNvSpPr>
          <p:nvPr>
            <p:ph type="body" sz="quarter" idx="38" hasCustomPrompt="1"/>
          </p:nvPr>
        </p:nvSpPr>
        <p:spPr>
          <a:xfrm>
            <a:off x="10268712" y="4489704"/>
            <a:ext cx="1462088" cy="649288"/>
          </a:xfrm>
        </p:spPr>
        <p:txBody>
          <a:bodyPr/>
          <a:lstStyle>
            <a:lvl1pPr marL="0" indent="0" algn="ctr">
              <a:lnSpc>
                <a:spcPct val="100000"/>
              </a:lnSpc>
              <a:spcBef>
                <a:spcPts val="0"/>
              </a:spcBef>
              <a:buNone/>
              <a:defRPr sz="2000"/>
            </a:lvl1pPr>
            <a:lvl2pPr marL="0" indent="0" algn="ctr">
              <a:lnSpc>
                <a:spcPct val="100000"/>
              </a:lnSpc>
              <a:spcBef>
                <a:spcPts val="0"/>
              </a:spcBef>
              <a:buNone/>
              <a:defRPr sz="1600"/>
            </a:lvl2pPr>
            <a:lvl3pPr>
              <a:defRPr sz="2000"/>
            </a:lvl3pPr>
            <a:lvl4pPr>
              <a:defRPr sz="2000"/>
            </a:lvl4pPr>
            <a:lvl5pPr>
              <a:defRPr sz="2000"/>
            </a:lvl5pPr>
          </a:lstStyle>
          <a:p>
            <a:pPr lvl="0"/>
            <a:r>
              <a:rPr lang="en-US" dirty="0"/>
              <a:t>Name</a:t>
            </a:r>
          </a:p>
          <a:p>
            <a:pPr lvl="1"/>
            <a:r>
              <a:rPr lang="en-US" dirty="0"/>
              <a:t>Title</a:t>
            </a:r>
          </a:p>
        </p:txBody>
      </p:sp>
      <p:sp>
        <p:nvSpPr>
          <p:cNvPr id="40" name="Text Placeholder 35">
            <a:extLst>
              <a:ext uri="{FF2B5EF4-FFF2-40B4-BE49-F238E27FC236}">
                <a16:creationId xmlns:a16="http://schemas.microsoft.com/office/drawing/2014/main" id="{DAA3B1CD-59B3-4B73-B91A-88CED1D8FDD6}"/>
              </a:ext>
            </a:extLst>
          </p:cNvPr>
          <p:cNvSpPr>
            <a:spLocks noGrp="1"/>
          </p:cNvSpPr>
          <p:nvPr>
            <p:ph type="body" sz="quarter" idx="39" hasCustomPrompt="1"/>
          </p:nvPr>
        </p:nvSpPr>
        <p:spPr>
          <a:xfrm>
            <a:off x="594360" y="4489704"/>
            <a:ext cx="1462088" cy="649288"/>
          </a:xfrm>
        </p:spPr>
        <p:txBody>
          <a:bodyPr/>
          <a:lstStyle>
            <a:lvl1pPr marL="0" indent="0" algn="ctr">
              <a:lnSpc>
                <a:spcPct val="100000"/>
              </a:lnSpc>
              <a:spcBef>
                <a:spcPts val="0"/>
              </a:spcBef>
              <a:buNone/>
              <a:defRPr sz="2000"/>
            </a:lvl1pPr>
            <a:lvl2pPr marL="0" indent="0" algn="ctr">
              <a:lnSpc>
                <a:spcPct val="100000"/>
              </a:lnSpc>
              <a:spcBef>
                <a:spcPts val="0"/>
              </a:spcBef>
              <a:buNone/>
              <a:defRPr sz="1600"/>
            </a:lvl2pPr>
            <a:lvl3pPr>
              <a:defRPr sz="2000"/>
            </a:lvl3pPr>
            <a:lvl4pPr>
              <a:defRPr sz="2000"/>
            </a:lvl4pPr>
            <a:lvl5pPr>
              <a:defRPr sz="2000"/>
            </a:lvl5pPr>
          </a:lstStyle>
          <a:p>
            <a:pPr lvl="0"/>
            <a:r>
              <a:rPr lang="en-US" dirty="0"/>
              <a:t>Name</a:t>
            </a:r>
          </a:p>
          <a:p>
            <a:pPr lvl="1"/>
            <a:r>
              <a:rPr lang="en-US" dirty="0"/>
              <a:t>Title</a:t>
            </a:r>
          </a:p>
        </p:txBody>
      </p:sp>
      <p:sp>
        <p:nvSpPr>
          <p:cNvPr id="41" name="Text Placeholder 35">
            <a:extLst>
              <a:ext uri="{FF2B5EF4-FFF2-40B4-BE49-F238E27FC236}">
                <a16:creationId xmlns:a16="http://schemas.microsoft.com/office/drawing/2014/main" id="{C1FED6B0-DEB7-46E3-8038-FE6788AC24A9}"/>
              </a:ext>
            </a:extLst>
          </p:cNvPr>
          <p:cNvSpPr>
            <a:spLocks noGrp="1"/>
          </p:cNvSpPr>
          <p:nvPr>
            <p:ph type="body" sz="quarter" idx="35" hasCustomPrompt="1"/>
          </p:nvPr>
        </p:nvSpPr>
        <p:spPr>
          <a:xfrm>
            <a:off x="3008376" y="4489704"/>
            <a:ext cx="1462088" cy="649288"/>
          </a:xfrm>
        </p:spPr>
        <p:txBody>
          <a:bodyPr/>
          <a:lstStyle>
            <a:lvl1pPr marL="0" indent="0" algn="ctr">
              <a:lnSpc>
                <a:spcPct val="100000"/>
              </a:lnSpc>
              <a:spcBef>
                <a:spcPts val="0"/>
              </a:spcBef>
              <a:buNone/>
              <a:defRPr sz="2000"/>
            </a:lvl1pPr>
            <a:lvl2pPr marL="0" indent="0" algn="ctr">
              <a:lnSpc>
                <a:spcPct val="100000"/>
              </a:lnSpc>
              <a:spcBef>
                <a:spcPts val="0"/>
              </a:spcBef>
              <a:buNone/>
              <a:defRPr sz="1600"/>
            </a:lvl2pPr>
            <a:lvl3pPr>
              <a:defRPr sz="2000"/>
            </a:lvl3pPr>
            <a:lvl4pPr>
              <a:defRPr sz="2000"/>
            </a:lvl4pPr>
            <a:lvl5pPr>
              <a:defRPr sz="2000"/>
            </a:lvl5pPr>
          </a:lstStyle>
          <a:p>
            <a:pPr lvl="0"/>
            <a:r>
              <a:rPr lang="en-US" dirty="0"/>
              <a:t>Name</a:t>
            </a:r>
          </a:p>
          <a:p>
            <a:pPr lvl="1"/>
            <a:r>
              <a:rPr lang="en-US" dirty="0"/>
              <a:t>Title</a:t>
            </a:r>
          </a:p>
        </p:txBody>
      </p:sp>
    </p:spTree>
    <p:extLst>
      <p:ext uri="{BB962C8B-B14F-4D97-AF65-F5344CB8AC3E}">
        <p14:creationId xmlns:p14="http://schemas.microsoft.com/office/powerpoint/2010/main" val="4315117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905256" y="6356350"/>
            <a:ext cx="2743200" cy="365125"/>
          </a:xfrm>
        </p:spPr>
        <p:txBody>
          <a:bodyPr/>
          <a:lstStyle/>
          <a:p>
            <a:r>
              <a:rPr lang="en-US" dirty="0"/>
              <a:t>9/4/20XX</a:t>
            </a:r>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r>
              <a:rPr lang="en-US" dirty="0"/>
              <a:t>Presentation Title</a:t>
            </a:r>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A65A5C87-DF58-40C8-B092-1DE63DB4547E}" type="slidenum">
              <a:rPr lang="en-US" smtClean="0"/>
              <a:t>‹#›</a:t>
            </a:fld>
            <a:endParaRPr lang="en-US" dirty="0"/>
          </a:p>
        </p:txBody>
      </p:sp>
    </p:spTree>
    <p:extLst>
      <p:ext uri="{BB962C8B-B14F-4D97-AF65-F5344CB8AC3E}">
        <p14:creationId xmlns:p14="http://schemas.microsoft.com/office/powerpoint/2010/main" val="16069349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3 colum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userDrawn="1"/>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576072" y="2372650"/>
            <a:ext cx="329184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576072" y="3203688"/>
            <a:ext cx="3291840" cy="2968512"/>
          </a:xfrm>
        </p:spPr>
        <p:txBody>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4507992" y="2372650"/>
            <a:ext cx="329184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4507992" y="3203687"/>
            <a:ext cx="3291840" cy="2968511"/>
          </a:xfrm>
        </p:spPr>
        <p:txBody>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905256" y="6356350"/>
            <a:ext cx="2743200" cy="365125"/>
          </a:xfrm>
        </p:spPr>
        <p:txBody>
          <a:bodyPr/>
          <a:lstStyle/>
          <a:p>
            <a:r>
              <a:rPr lang="en-US" dirty="0"/>
              <a:t>9/4/20XX</a:t>
            </a:r>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r>
              <a:rPr lang="en-US" dirty="0"/>
              <a:t>Presentation Title</a:t>
            </a:r>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A65A5C87-DF58-40C8-B092-1DE63DB4547E}" type="slidenum">
              <a:rPr lang="en-US" smtClean="0"/>
              <a:t>‹#›</a:t>
            </a:fld>
            <a:endParaRPr lang="en-US" dirty="0"/>
          </a:p>
        </p:txBody>
      </p:sp>
      <p:sp>
        <p:nvSpPr>
          <p:cNvPr id="14" name="Text Placeholder 4">
            <a:extLst>
              <a:ext uri="{FF2B5EF4-FFF2-40B4-BE49-F238E27FC236}">
                <a16:creationId xmlns:a16="http://schemas.microsoft.com/office/drawing/2014/main" id="{CE04853A-B5A7-418B-B49F-E718136614E0}"/>
              </a:ext>
            </a:extLst>
          </p:cNvPr>
          <p:cNvSpPr>
            <a:spLocks noGrp="1"/>
          </p:cNvSpPr>
          <p:nvPr>
            <p:ph type="body" sz="quarter" idx="13"/>
          </p:nvPr>
        </p:nvSpPr>
        <p:spPr>
          <a:xfrm>
            <a:off x="8439912" y="2372650"/>
            <a:ext cx="329184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Content Placeholder 5">
            <a:extLst>
              <a:ext uri="{FF2B5EF4-FFF2-40B4-BE49-F238E27FC236}">
                <a16:creationId xmlns:a16="http://schemas.microsoft.com/office/drawing/2014/main" id="{D08E5547-BBB9-4D87-A012-6BC6B1330861}"/>
              </a:ext>
            </a:extLst>
          </p:cNvPr>
          <p:cNvSpPr>
            <a:spLocks noGrp="1"/>
          </p:cNvSpPr>
          <p:nvPr>
            <p:ph sz="quarter" idx="14"/>
          </p:nvPr>
        </p:nvSpPr>
        <p:spPr>
          <a:xfrm>
            <a:off x="8439912" y="3203687"/>
            <a:ext cx="3291840" cy="2968511"/>
          </a:xfrm>
        </p:spPr>
        <p:txBody>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022610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9/4/20XX</a:t>
            </a:r>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5A5C87-DF58-40C8-B092-1DE63DB4547E}" type="slidenum">
              <a:rPr lang="en-US" smtClean="0"/>
              <a:t>‹#›</a:t>
            </a:fld>
            <a:endParaRPr lang="en-US" dirty="0"/>
          </a:p>
        </p:txBody>
      </p:sp>
    </p:spTree>
    <p:extLst>
      <p:ext uri="{BB962C8B-B14F-4D97-AF65-F5344CB8AC3E}">
        <p14:creationId xmlns:p14="http://schemas.microsoft.com/office/powerpoint/2010/main" val="1785134420"/>
      </p:ext>
    </p:extLst>
  </p:cSld>
  <p:clrMap bg1="lt1" tx1="dk1" bg2="lt2" tx2="dk2" accent1="accent1" accent2="accent2" accent3="accent3" accent4="accent4" accent5="accent5" accent6="accent6" hlink="hlink" folHlink="folHlink"/>
  <p:sldLayoutIdLst>
    <p:sldLayoutId id="2147483721" r:id="rId1"/>
    <p:sldLayoutId id="2147483730" r:id="rId2"/>
    <p:sldLayoutId id="2147483731" r:id="rId3"/>
    <p:sldLayoutId id="2147483723" r:id="rId4"/>
    <p:sldLayoutId id="2147483722" r:id="rId5"/>
    <p:sldLayoutId id="2147483732" r:id="rId6"/>
    <p:sldLayoutId id="2147483736" r:id="rId7"/>
    <p:sldLayoutId id="2147483725" r:id="rId8"/>
    <p:sldLayoutId id="2147483733" r:id="rId9"/>
    <p:sldLayoutId id="2147483734" r:id="rId10"/>
    <p:sldLayoutId id="2147483735" r:id="rId11"/>
    <p:sldLayoutId id="2147483726" r:id="rId12"/>
    <p:sldLayoutId id="2147483727" r:id="rId13"/>
    <p:sldLayoutId id="2147483728" r:id="rId14"/>
    <p:sldLayoutId id="2147483729" r:id="rId15"/>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hyperlink" Target="https://www.flickr.com/photos/jemimus/4187870870/" TargetMode="External"/><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0D9D20-B4BB-42AA-8DDD-68CC9F1D95DB}"/>
              </a:ext>
            </a:extLst>
          </p:cNvPr>
          <p:cNvSpPr>
            <a:spLocks noGrp="1"/>
          </p:cNvSpPr>
          <p:nvPr>
            <p:ph type="ctrTitle"/>
          </p:nvPr>
        </p:nvSpPr>
        <p:spPr/>
        <p:txBody>
          <a:bodyPr>
            <a:normAutofit/>
          </a:bodyPr>
          <a:lstStyle/>
          <a:p>
            <a:r>
              <a:rPr lang="en-IN" sz="6000" b="1" dirty="0">
                <a:solidFill>
                  <a:srgbClr val="000000"/>
                </a:solidFill>
                <a:effectLst/>
                <a:latin typeface="Times New Roman" panose="02020603050405020304" pitchFamily="18" charset="0"/>
                <a:ea typeface="Times New Roman" panose="02020603050405020304" pitchFamily="18" charset="0"/>
              </a:rPr>
              <a:t>Laptop Store Billing System</a:t>
            </a:r>
            <a:endParaRPr lang="en-US" sz="6000" dirty="0"/>
          </a:p>
        </p:txBody>
      </p:sp>
      <p:sp>
        <p:nvSpPr>
          <p:cNvPr id="3" name="Subtitle 2">
            <a:extLst>
              <a:ext uri="{FF2B5EF4-FFF2-40B4-BE49-F238E27FC236}">
                <a16:creationId xmlns:a16="http://schemas.microsoft.com/office/drawing/2014/main" id="{ED9E8FDB-60EE-45AE-BB89-9A561A61C2AC}"/>
              </a:ext>
            </a:extLst>
          </p:cNvPr>
          <p:cNvSpPr>
            <a:spLocks noGrp="1"/>
          </p:cNvSpPr>
          <p:nvPr>
            <p:ph type="subTitle" idx="1"/>
          </p:nvPr>
        </p:nvSpPr>
        <p:spPr/>
        <p:txBody>
          <a:bodyPr/>
          <a:lstStyle/>
          <a:p>
            <a:r>
              <a:rPr lang="en-US" dirty="0"/>
              <a:t>By Aishwarya &amp; Priyanka</a:t>
            </a:r>
          </a:p>
        </p:txBody>
      </p:sp>
    </p:spTree>
    <p:extLst>
      <p:ext uri="{BB962C8B-B14F-4D97-AF65-F5344CB8AC3E}">
        <p14:creationId xmlns:p14="http://schemas.microsoft.com/office/powerpoint/2010/main" val="1833737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CCF79EA-EED8-A46E-DA8B-5B61B5C3FD70}"/>
              </a:ext>
            </a:extLst>
          </p:cNvPr>
          <p:cNvSpPr>
            <a:spLocks noGrp="1"/>
          </p:cNvSpPr>
          <p:nvPr>
            <p:ph type="sldNum" sz="quarter" idx="12"/>
          </p:nvPr>
        </p:nvSpPr>
        <p:spPr/>
        <p:txBody>
          <a:bodyPr/>
          <a:lstStyle/>
          <a:p>
            <a:fld id="{A65A5C87-DF58-40C8-B092-1DE63DB4547E}" type="slidenum">
              <a:rPr lang="en-US" smtClean="0"/>
              <a:t>10</a:t>
            </a:fld>
            <a:endParaRPr lang="en-US" dirty="0"/>
          </a:p>
        </p:txBody>
      </p:sp>
      <p:sp>
        <p:nvSpPr>
          <p:cNvPr id="5" name="TextBox 4">
            <a:extLst>
              <a:ext uri="{FF2B5EF4-FFF2-40B4-BE49-F238E27FC236}">
                <a16:creationId xmlns:a16="http://schemas.microsoft.com/office/drawing/2014/main" id="{78115150-6EB6-0F26-13F1-31416F79EEBD}"/>
              </a:ext>
            </a:extLst>
          </p:cNvPr>
          <p:cNvSpPr txBox="1"/>
          <p:nvPr/>
        </p:nvSpPr>
        <p:spPr>
          <a:xfrm>
            <a:off x="403412" y="430306"/>
            <a:ext cx="2223247" cy="369332"/>
          </a:xfrm>
          <a:prstGeom prst="rect">
            <a:avLst/>
          </a:prstGeom>
          <a:noFill/>
        </p:spPr>
        <p:txBody>
          <a:bodyPr wrap="square" rtlCol="0">
            <a:spAutoFit/>
          </a:bodyPr>
          <a:lstStyle/>
          <a:p>
            <a:r>
              <a:rPr lang="en-IN" dirty="0"/>
              <a:t>DFD</a:t>
            </a:r>
          </a:p>
        </p:txBody>
      </p:sp>
      <p:pic>
        <p:nvPicPr>
          <p:cNvPr id="6" name="Picture 5">
            <a:extLst>
              <a:ext uri="{FF2B5EF4-FFF2-40B4-BE49-F238E27FC236}">
                <a16:creationId xmlns:a16="http://schemas.microsoft.com/office/drawing/2014/main" id="{9871E170-A0A0-7FF2-ED17-C5932D71283B}"/>
              </a:ext>
            </a:extLst>
          </p:cNvPr>
          <p:cNvPicPr/>
          <p:nvPr/>
        </p:nvPicPr>
        <p:blipFill>
          <a:blip r:embed="rId2"/>
          <a:stretch>
            <a:fillRect/>
          </a:stretch>
        </p:blipFill>
        <p:spPr>
          <a:xfrm>
            <a:off x="2196054" y="1139413"/>
            <a:ext cx="7387216" cy="4840045"/>
          </a:xfrm>
          <a:prstGeom prst="rect">
            <a:avLst/>
          </a:prstGeom>
        </p:spPr>
      </p:pic>
    </p:spTree>
    <p:extLst>
      <p:ext uri="{BB962C8B-B14F-4D97-AF65-F5344CB8AC3E}">
        <p14:creationId xmlns:p14="http://schemas.microsoft.com/office/powerpoint/2010/main" val="35397128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552438D-5BAC-8A95-4F44-039E732ABADF}"/>
              </a:ext>
            </a:extLst>
          </p:cNvPr>
          <p:cNvSpPr>
            <a:spLocks noGrp="1"/>
          </p:cNvSpPr>
          <p:nvPr>
            <p:ph type="sldNum" sz="quarter" idx="12"/>
          </p:nvPr>
        </p:nvSpPr>
        <p:spPr/>
        <p:txBody>
          <a:bodyPr/>
          <a:lstStyle/>
          <a:p>
            <a:fld id="{A65A5C87-DF58-40C8-B092-1DE63DB4547E}" type="slidenum">
              <a:rPr lang="en-US" smtClean="0"/>
              <a:t>11</a:t>
            </a:fld>
            <a:endParaRPr lang="en-US" dirty="0"/>
          </a:p>
        </p:txBody>
      </p:sp>
      <p:sp>
        <p:nvSpPr>
          <p:cNvPr id="5" name="TextBox 4">
            <a:extLst>
              <a:ext uri="{FF2B5EF4-FFF2-40B4-BE49-F238E27FC236}">
                <a16:creationId xmlns:a16="http://schemas.microsoft.com/office/drawing/2014/main" id="{0C341E38-DEC4-0202-DC4C-556DB6F3C00A}"/>
              </a:ext>
            </a:extLst>
          </p:cNvPr>
          <p:cNvSpPr txBox="1"/>
          <p:nvPr/>
        </p:nvSpPr>
        <p:spPr>
          <a:xfrm>
            <a:off x="3675529" y="354995"/>
            <a:ext cx="4634752" cy="369332"/>
          </a:xfrm>
          <a:prstGeom prst="rect">
            <a:avLst/>
          </a:prstGeom>
          <a:noFill/>
        </p:spPr>
        <p:txBody>
          <a:bodyPr wrap="square" rtlCol="0">
            <a:spAutoFit/>
          </a:bodyPr>
          <a:lstStyle/>
          <a:p>
            <a:pPr algn="ctr"/>
            <a:r>
              <a:rPr lang="en-IN" dirty="0"/>
              <a:t>LOGIN PAGE</a:t>
            </a:r>
          </a:p>
        </p:txBody>
      </p:sp>
      <p:pic>
        <p:nvPicPr>
          <p:cNvPr id="7" name="Picture 6">
            <a:extLst>
              <a:ext uri="{FF2B5EF4-FFF2-40B4-BE49-F238E27FC236}">
                <a16:creationId xmlns:a16="http://schemas.microsoft.com/office/drawing/2014/main" id="{432B7201-2E67-F280-6CFE-9FF74A2E9DC5}"/>
              </a:ext>
            </a:extLst>
          </p:cNvPr>
          <p:cNvPicPr>
            <a:picLocks noChangeAspect="1"/>
          </p:cNvPicPr>
          <p:nvPr/>
        </p:nvPicPr>
        <p:blipFill>
          <a:blip r:embed="rId2"/>
          <a:stretch>
            <a:fillRect/>
          </a:stretch>
        </p:blipFill>
        <p:spPr>
          <a:xfrm>
            <a:off x="1116946" y="978505"/>
            <a:ext cx="10236854" cy="5243001"/>
          </a:xfrm>
          <a:prstGeom prst="rect">
            <a:avLst/>
          </a:prstGeom>
        </p:spPr>
      </p:pic>
    </p:spTree>
    <p:extLst>
      <p:ext uri="{BB962C8B-B14F-4D97-AF65-F5344CB8AC3E}">
        <p14:creationId xmlns:p14="http://schemas.microsoft.com/office/powerpoint/2010/main" val="19052716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552438D-5BAC-8A95-4F44-039E732ABADF}"/>
              </a:ext>
            </a:extLst>
          </p:cNvPr>
          <p:cNvSpPr>
            <a:spLocks noGrp="1"/>
          </p:cNvSpPr>
          <p:nvPr>
            <p:ph type="sldNum" sz="quarter" idx="12"/>
          </p:nvPr>
        </p:nvSpPr>
        <p:spPr/>
        <p:txBody>
          <a:bodyPr/>
          <a:lstStyle/>
          <a:p>
            <a:fld id="{A65A5C87-DF58-40C8-B092-1DE63DB4547E}" type="slidenum">
              <a:rPr lang="en-US" smtClean="0"/>
              <a:t>12</a:t>
            </a:fld>
            <a:endParaRPr lang="en-US" dirty="0"/>
          </a:p>
        </p:txBody>
      </p:sp>
      <p:sp>
        <p:nvSpPr>
          <p:cNvPr id="5" name="TextBox 4">
            <a:extLst>
              <a:ext uri="{FF2B5EF4-FFF2-40B4-BE49-F238E27FC236}">
                <a16:creationId xmlns:a16="http://schemas.microsoft.com/office/drawing/2014/main" id="{0C341E38-DEC4-0202-DC4C-556DB6F3C00A}"/>
              </a:ext>
            </a:extLst>
          </p:cNvPr>
          <p:cNvSpPr txBox="1"/>
          <p:nvPr/>
        </p:nvSpPr>
        <p:spPr>
          <a:xfrm>
            <a:off x="3576917" y="519161"/>
            <a:ext cx="4634752" cy="369332"/>
          </a:xfrm>
          <a:prstGeom prst="rect">
            <a:avLst/>
          </a:prstGeom>
          <a:noFill/>
        </p:spPr>
        <p:txBody>
          <a:bodyPr wrap="square" rtlCol="0">
            <a:spAutoFit/>
          </a:bodyPr>
          <a:lstStyle/>
          <a:p>
            <a:pPr algn="ctr"/>
            <a:r>
              <a:rPr lang="en-IN" dirty="0"/>
              <a:t>HOME PAGE</a:t>
            </a:r>
          </a:p>
        </p:txBody>
      </p:sp>
      <p:pic>
        <p:nvPicPr>
          <p:cNvPr id="3" name="Picture 2">
            <a:extLst>
              <a:ext uri="{FF2B5EF4-FFF2-40B4-BE49-F238E27FC236}">
                <a16:creationId xmlns:a16="http://schemas.microsoft.com/office/drawing/2014/main" id="{19E18750-728D-EC79-5DA7-AF4E9C93CCFA}"/>
              </a:ext>
            </a:extLst>
          </p:cNvPr>
          <p:cNvPicPr>
            <a:picLocks noChangeAspect="1"/>
          </p:cNvPicPr>
          <p:nvPr/>
        </p:nvPicPr>
        <p:blipFill>
          <a:blip r:embed="rId2"/>
          <a:stretch>
            <a:fillRect/>
          </a:stretch>
        </p:blipFill>
        <p:spPr>
          <a:xfrm>
            <a:off x="551329" y="1253618"/>
            <a:ext cx="11089341" cy="5102732"/>
          </a:xfrm>
          <a:prstGeom prst="rect">
            <a:avLst/>
          </a:prstGeom>
        </p:spPr>
      </p:pic>
    </p:spTree>
    <p:extLst>
      <p:ext uri="{BB962C8B-B14F-4D97-AF65-F5344CB8AC3E}">
        <p14:creationId xmlns:p14="http://schemas.microsoft.com/office/powerpoint/2010/main" val="9883242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552438D-5BAC-8A95-4F44-039E732ABADF}"/>
              </a:ext>
            </a:extLst>
          </p:cNvPr>
          <p:cNvSpPr>
            <a:spLocks noGrp="1"/>
          </p:cNvSpPr>
          <p:nvPr>
            <p:ph type="sldNum" sz="quarter" idx="12"/>
          </p:nvPr>
        </p:nvSpPr>
        <p:spPr/>
        <p:txBody>
          <a:bodyPr/>
          <a:lstStyle/>
          <a:p>
            <a:fld id="{A65A5C87-DF58-40C8-B092-1DE63DB4547E}" type="slidenum">
              <a:rPr lang="en-US" smtClean="0"/>
              <a:t>13</a:t>
            </a:fld>
            <a:endParaRPr lang="en-US" dirty="0"/>
          </a:p>
        </p:txBody>
      </p:sp>
      <p:sp>
        <p:nvSpPr>
          <p:cNvPr id="5" name="TextBox 4">
            <a:extLst>
              <a:ext uri="{FF2B5EF4-FFF2-40B4-BE49-F238E27FC236}">
                <a16:creationId xmlns:a16="http://schemas.microsoft.com/office/drawing/2014/main" id="{0C341E38-DEC4-0202-DC4C-556DB6F3C00A}"/>
              </a:ext>
            </a:extLst>
          </p:cNvPr>
          <p:cNvSpPr txBox="1"/>
          <p:nvPr/>
        </p:nvSpPr>
        <p:spPr>
          <a:xfrm>
            <a:off x="3514164" y="471536"/>
            <a:ext cx="4634752" cy="369332"/>
          </a:xfrm>
          <a:prstGeom prst="rect">
            <a:avLst/>
          </a:prstGeom>
          <a:noFill/>
        </p:spPr>
        <p:txBody>
          <a:bodyPr wrap="square" rtlCol="0">
            <a:spAutoFit/>
          </a:bodyPr>
          <a:lstStyle/>
          <a:p>
            <a:pPr algn="ctr"/>
            <a:r>
              <a:rPr lang="en-IN" dirty="0"/>
              <a:t>LAYOUT OF THE WEBSITE </a:t>
            </a:r>
          </a:p>
        </p:txBody>
      </p:sp>
      <p:pic>
        <p:nvPicPr>
          <p:cNvPr id="3" name="Picture 2">
            <a:extLst>
              <a:ext uri="{FF2B5EF4-FFF2-40B4-BE49-F238E27FC236}">
                <a16:creationId xmlns:a16="http://schemas.microsoft.com/office/drawing/2014/main" id="{B07308D2-0D0A-ABF9-7B71-10AA46D07C76}"/>
              </a:ext>
            </a:extLst>
          </p:cNvPr>
          <p:cNvPicPr>
            <a:picLocks noChangeAspect="1"/>
          </p:cNvPicPr>
          <p:nvPr/>
        </p:nvPicPr>
        <p:blipFill>
          <a:blip r:embed="rId2"/>
          <a:stretch>
            <a:fillRect/>
          </a:stretch>
        </p:blipFill>
        <p:spPr>
          <a:xfrm>
            <a:off x="1114425" y="1139825"/>
            <a:ext cx="10239375" cy="5581650"/>
          </a:xfrm>
          <a:prstGeom prst="rect">
            <a:avLst/>
          </a:prstGeom>
        </p:spPr>
      </p:pic>
    </p:spTree>
    <p:extLst>
      <p:ext uri="{BB962C8B-B14F-4D97-AF65-F5344CB8AC3E}">
        <p14:creationId xmlns:p14="http://schemas.microsoft.com/office/powerpoint/2010/main" val="8765879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552438D-5BAC-8A95-4F44-039E732ABADF}"/>
              </a:ext>
            </a:extLst>
          </p:cNvPr>
          <p:cNvSpPr>
            <a:spLocks noGrp="1"/>
          </p:cNvSpPr>
          <p:nvPr>
            <p:ph type="sldNum" sz="quarter" idx="12"/>
          </p:nvPr>
        </p:nvSpPr>
        <p:spPr/>
        <p:txBody>
          <a:bodyPr/>
          <a:lstStyle/>
          <a:p>
            <a:fld id="{A65A5C87-DF58-40C8-B092-1DE63DB4547E}" type="slidenum">
              <a:rPr lang="en-US" smtClean="0"/>
              <a:t>14</a:t>
            </a:fld>
            <a:endParaRPr lang="en-US" dirty="0"/>
          </a:p>
        </p:txBody>
      </p:sp>
      <p:sp>
        <p:nvSpPr>
          <p:cNvPr id="5" name="TextBox 4">
            <a:extLst>
              <a:ext uri="{FF2B5EF4-FFF2-40B4-BE49-F238E27FC236}">
                <a16:creationId xmlns:a16="http://schemas.microsoft.com/office/drawing/2014/main" id="{0C341E38-DEC4-0202-DC4C-556DB6F3C00A}"/>
              </a:ext>
            </a:extLst>
          </p:cNvPr>
          <p:cNvSpPr txBox="1"/>
          <p:nvPr/>
        </p:nvSpPr>
        <p:spPr>
          <a:xfrm>
            <a:off x="3684493" y="498942"/>
            <a:ext cx="4634752" cy="369332"/>
          </a:xfrm>
          <a:prstGeom prst="rect">
            <a:avLst/>
          </a:prstGeom>
          <a:noFill/>
        </p:spPr>
        <p:txBody>
          <a:bodyPr wrap="square" rtlCol="0">
            <a:spAutoFit/>
          </a:bodyPr>
          <a:lstStyle/>
          <a:p>
            <a:pPr algn="ctr"/>
            <a:r>
              <a:rPr lang="en-IN" dirty="0"/>
              <a:t>MANAGE CATEGORY PAGE</a:t>
            </a:r>
          </a:p>
        </p:txBody>
      </p:sp>
      <p:pic>
        <p:nvPicPr>
          <p:cNvPr id="3" name="Picture 2">
            <a:extLst>
              <a:ext uri="{FF2B5EF4-FFF2-40B4-BE49-F238E27FC236}">
                <a16:creationId xmlns:a16="http://schemas.microsoft.com/office/drawing/2014/main" id="{80C5107C-BB35-986D-F91C-CB45063507E4}"/>
              </a:ext>
            </a:extLst>
          </p:cNvPr>
          <p:cNvPicPr>
            <a:picLocks noChangeAspect="1"/>
          </p:cNvPicPr>
          <p:nvPr/>
        </p:nvPicPr>
        <p:blipFill>
          <a:blip r:embed="rId2"/>
          <a:stretch>
            <a:fillRect/>
          </a:stretch>
        </p:blipFill>
        <p:spPr>
          <a:xfrm>
            <a:off x="510987" y="1264023"/>
            <a:ext cx="10981765" cy="5166752"/>
          </a:xfrm>
          <a:prstGeom prst="rect">
            <a:avLst/>
          </a:prstGeom>
        </p:spPr>
      </p:pic>
    </p:spTree>
    <p:extLst>
      <p:ext uri="{BB962C8B-B14F-4D97-AF65-F5344CB8AC3E}">
        <p14:creationId xmlns:p14="http://schemas.microsoft.com/office/powerpoint/2010/main" val="24277938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552438D-5BAC-8A95-4F44-039E732ABADF}"/>
              </a:ext>
            </a:extLst>
          </p:cNvPr>
          <p:cNvSpPr>
            <a:spLocks noGrp="1"/>
          </p:cNvSpPr>
          <p:nvPr>
            <p:ph type="sldNum" sz="quarter" idx="12"/>
          </p:nvPr>
        </p:nvSpPr>
        <p:spPr/>
        <p:txBody>
          <a:bodyPr/>
          <a:lstStyle/>
          <a:p>
            <a:fld id="{A65A5C87-DF58-40C8-B092-1DE63DB4547E}" type="slidenum">
              <a:rPr lang="en-US" smtClean="0"/>
              <a:t>15</a:t>
            </a:fld>
            <a:endParaRPr lang="en-US" dirty="0"/>
          </a:p>
        </p:txBody>
      </p:sp>
      <p:sp>
        <p:nvSpPr>
          <p:cNvPr id="5" name="TextBox 4">
            <a:extLst>
              <a:ext uri="{FF2B5EF4-FFF2-40B4-BE49-F238E27FC236}">
                <a16:creationId xmlns:a16="http://schemas.microsoft.com/office/drawing/2014/main" id="{0C341E38-DEC4-0202-DC4C-556DB6F3C00A}"/>
              </a:ext>
            </a:extLst>
          </p:cNvPr>
          <p:cNvSpPr txBox="1"/>
          <p:nvPr/>
        </p:nvSpPr>
        <p:spPr>
          <a:xfrm>
            <a:off x="3630706" y="821160"/>
            <a:ext cx="4634752" cy="369332"/>
          </a:xfrm>
          <a:prstGeom prst="rect">
            <a:avLst/>
          </a:prstGeom>
          <a:noFill/>
        </p:spPr>
        <p:txBody>
          <a:bodyPr wrap="square" rtlCol="0">
            <a:spAutoFit/>
          </a:bodyPr>
          <a:lstStyle/>
          <a:p>
            <a:pPr algn="ctr"/>
            <a:r>
              <a:rPr lang="en-IN" dirty="0"/>
              <a:t>MANAGE CUSTOMER PAGE</a:t>
            </a:r>
          </a:p>
        </p:txBody>
      </p:sp>
      <p:pic>
        <p:nvPicPr>
          <p:cNvPr id="3" name="Picture 2">
            <a:extLst>
              <a:ext uri="{FF2B5EF4-FFF2-40B4-BE49-F238E27FC236}">
                <a16:creationId xmlns:a16="http://schemas.microsoft.com/office/drawing/2014/main" id="{BA393CE3-EBD7-B816-489E-2F42CFBF869A}"/>
              </a:ext>
            </a:extLst>
          </p:cNvPr>
          <p:cNvPicPr>
            <a:picLocks noChangeAspect="1"/>
          </p:cNvPicPr>
          <p:nvPr/>
        </p:nvPicPr>
        <p:blipFill>
          <a:blip r:embed="rId2"/>
          <a:stretch>
            <a:fillRect/>
          </a:stretch>
        </p:blipFill>
        <p:spPr>
          <a:xfrm>
            <a:off x="1389809" y="1349936"/>
            <a:ext cx="9591675" cy="4862606"/>
          </a:xfrm>
          <a:prstGeom prst="rect">
            <a:avLst/>
          </a:prstGeom>
        </p:spPr>
      </p:pic>
    </p:spTree>
    <p:extLst>
      <p:ext uri="{BB962C8B-B14F-4D97-AF65-F5344CB8AC3E}">
        <p14:creationId xmlns:p14="http://schemas.microsoft.com/office/powerpoint/2010/main" val="40356937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552438D-5BAC-8A95-4F44-039E732ABADF}"/>
              </a:ext>
            </a:extLst>
          </p:cNvPr>
          <p:cNvSpPr>
            <a:spLocks noGrp="1"/>
          </p:cNvSpPr>
          <p:nvPr>
            <p:ph type="sldNum" sz="quarter" idx="12"/>
          </p:nvPr>
        </p:nvSpPr>
        <p:spPr/>
        <p:txBody>
          <a:bodyPr/>
          <a:lstStyle/>
          <a:p>
            <a:fld id="{A65A5C87-DF58-40C8-B092-1DE63DB4547E}" type="slidenum">
              <a:rPr lang="en-US" smtClean="0"/>
              <a:t>16</a:t>
            </a:fld>
            <a:endParaRPr lang="en-US" dirty="0"/>
          </a:p>
        </p:txBody>
      </p:sp>
      <p:sp>
        <p:nvSpPr>
          <p:cNvPr id="5" name="TextBox 4">
            <a:extLst>
              <a:ext uri="{FF2B5EF4-FFF2-40B4-BE49-F238E27FC236}">
                <a16:creationId xmlns:a16="http://schemas.microsoft.com/office/drawing/2014/main" id="{0C341E38-DEC4-0202-DC4C-556DB6F3C00A}"/>
              </a:ext>
            </a:extLst>
          </p:cNvPr>
          <p:cNvSpPr txBox="1"/>
          <p:nvPr/>
        </p:nvSpPr>
        <p:spPr>
          <a:xfrm>
            <a:off x="3558988" y="654463"/>
            <a:ext cx="4634752" cy="369332"/>
          </a:xfrm>
          <a:prstGeom prst="rect">
            <a:avLst/>
          </a:prstGeom>
          <a:noFill/>
        </p:spPr>
        <p:txBody>
          <a:bodyPr wrap="square" rtlCol="0">
            <a:spAutoFit/>
          </a:bodyPr>
          <a:lstStyle/>
          <a:p>
            <a:pPr algn="ctr"/>
            <a:r>
              <a:rPr lang="en-IN" dirty="0"/>
              <a:t>MANAGE USER PAGE</a:t>
            </a:r>
          </a:p>
        </p:txBody>
      </p:sp>
      <p:pic>
        <p:nvPicPr>
          <p:cNvPr id="7" name="Picture 6">
            <a:extLst>
              <a:ext uri="{FF2B5EF4-FFF2-40B4-BE49-F238E27FC236}">
                <a16:creationId xmlns:a16="http://schemas.microsoft.com/office/drawing/2014/main" id="{A5FAA9AA-5749-4F2D-CD23-A98551EF4A65}"/>
              </a:ext>
            </a:extLst>
          </p:cNvPr>
          <p:cNvPicPr>
            <a:picLocks noChangeAspect="1"/>
          </p:cNvPicPr>
          <p:nvPr/>
        </p:nvPicPr>
        <p:blipFill>
          <a:blip r:embed="rId2"/>
          <a:stretch>
            <a:fillRect/>
          </a:stretch>
        </p:blipFill>
        <p:spPr>
          <a:xfrm>
            <a:off x="1251979" y="1271174"/>
            <a:ext cx="9544610" cy="5202922"/>
          </a:xfrm>
          <a:prstGeom prst="rect">
            <a:avLst/>
          </a:prstGeom>
        </p:spPr>
      </p:pic>
    </p:spTree>
    <p:extLst>
      <p:ext uri="{BB962C8B-B14F-4D97-AF65-F5344CB8AC3E}">
        <p14:creationId xmlns:p14="http://schemas.microsoft.com/office/powerpoint/2010/main" val="28042693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552438D-5BAC-8A95-4F44-039E732ABADF}"/>
              </a:ext>
            </a:extLst>
          </p:cNvPr>
          <p:cNvSpPr>
            <a:spLocks noGrp="1"/>
          </p:cNvSpPr>
          <p:nvPr>
            <p:ph type="sldNum" sz="quarter" idx="12"/>
          </p:nvPr>
        </p:nvSpPr>
        <p:spPr/>
        <p:txBody>
          <a:bodyPr/>
          <a:lstStyle/>
          <a:p>
            <a:fld id="{A65A5C87-DF58-40C8-B092-1DE63DB4547E}" type="slidenum">
              <a:rPr lang="en-US" smtClean="0"/>
              <a:t>17</a:t>
            </a:fld>
            <a:endParaRPr lang="en-US" dirty="0"/>
          </a:p>
        </p:txBody>
      </p:sp>
      <p:sp>
        <p:nvSpPr>
          <p:cNvPr id="5" name="TextBox 4">
            <a:extLst>
              <a:ext uri="{FF2B5EF4-FFF2-40B4-BE49-F238E27FC236}">
                <a16:creationId xmlns:a16="http://schemas.microsoft.com/office/drawing/2014/main" id="{0C341E38-DEC4-0202-DC4C-556DB6F3C00A}"/>
              </a:ext>
            </a:extLst>
          </p:cNvPr>
          <p:cNvSpPr txBox="1"/>
          <p:nvPr/>
        </p:nvSpPr>
        <p:spPr>
          <a:xfrm>
            <a:off x="3532094" y="700922"/>
            <a:ext cx="4634752" cy="369332"/>
          </a:xfrm>
          <a:prstGeom prst="rect">
            <a:avLst/>
          </a:prstGeom>
          <a:noFill/>
        </p:spPr>
        <p:txBody>
          <a:bodyPr wrap="square" rtlCol="0">
            <a:spAutoFit/>
          </a:bodyPr>
          <a:lstStyle/>
          <a:p>
            <a:pPr algn="ctr"/>
            <a:r>
              <a:rPr lang="en-IN" dirty="0"/>
              <a:t>MANAGE PRODUCT PAGE</a:t>
            </a:r>
          </a:p>
        </p:txBody>
      </p:sp>
      <p:pic>
        <p:nvPicPr>
          <p:cNvPr id="3" name="Picture 2">
            <a:extLst>
              <a:ext uri="{FF2B5EF4-FFF2-40B4-BE49-F238E27FC236}">
                <a16:creationId xmlns:a16="http://schemas.microsoft.com/office/drawing/2014/main" id="{EC319CD7-6556-2DF2-4171-9A74A16F6CA4}"/>
              </a:ext>
            </a:extLst>
          </p:cNvPr>
          <p:cNvPicPr>
            <a:picLocks noChangeAspect="1"/>
          </p:cNvPicPr>
          <p:nvPr/>
        </p:nvPicPr>
        <p:blipFill>
          <a:blip r:embed="rId2"/>
          <a:stretch>
            <a:fillRect/>
          </a:stretch>
        </p:blipFill>
        <p:spPr>
          <a:xfrm>
            <a:off x="1589095" y="1252817"/>
            <a:ext cx="9013810" cy="5286095"/>
          </a:xfrm>
          <a:prstGeom prst="rect">
            <a:avLst/>
          </a:prstGeom>
        </p:spPr>
      </p:pic>
    </p:spTree>
    <p:extLst>
      <p:ext uri="{BB962C8B-B14F-4D97-AF65-F5344CB8AC3E}">
        <p14:creationId xmlns:p14="http://schemas.microsoft.com/office/powerpoint/2010/main" val="40348222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552438D-5BAC-8A95-4F44-039E732ABADF}"/>
              </a:ext>
            </a:extLst>
          </p:cNvPr>
          <p:cNvSpPr>
            <a:spLocks noGrp="1"/>
          </p:cNvSpPr>
          <p:nvPr>
            <p:ph type="sldNum" sz="quarter" idx="12"/>
          </p:nvPr>
        </p:nvSpPr>
        <p:spPr/>
        <p:txBody>
          <a:bodyPr/>
          <a:lstStyle/>
          <a:p>
            <a:fld id="{A65A5C87-DF58-40C8-B092-1DE63DB4547E}" type="slidenum">
              <a:rPr lang="en-US" smtClean="0"/>
              <a:t>18</a:t>
            </a:fld>
            <a:endParaRPr lang="en-US" dirty="0"/>
          </a:p>
        </p:txBody>
      </p:sp>
      <p:sp>
        <p:nvSpPr>
          <p:cNvPr id="5" name="TextBox 4">
            <a:extLst>
              <a:ext uri="{FF2B5EF4-FFF2-40B4-BE49-F238E27FC236}">
                <a16:creationId xmlns:a16="http://schemas.microsoft.com/office/drawing/2014/main" id="{0C341E38-DEC4-0202-DC4C-556DB6F3C00A}"/>
              </a:ext>
            </a:extLst>
          </p:cNvPr>
          <p:cNvSpPr txBox="1"/>
          <p:nvPr/>
        </p:nvSpPr>
        <p:spPr>
          <a:xfrm>
            <a:off x="3585882" y="292242"/>
            <a:ext cx="4634752" cy="369332"/>
          </a:xfrm>
          <a:prstGeom prst="rect">
            <a:avLst/>
          </a:prstGeom>
          <a:noFill/>
        </p:spPr>
        <p:txBody>
          <a:bodyPr wrap="square" rtlCol="0">
            <a:spAutoFit/>
          </a:bodyPr>
          <a:lstStyle/>
          <a:p>
            <a:pPr algn="ctr"/>
            <a:r>
              <a:rPr lang="en-IN" dirty="0"/>
              <a:t>MANAGE ORDER PAGE</a:t>
            </a:r>
          </a:p>
        </p:txBody>
      </p:sp>
      <p:pic>
        <p:nvPicPr>
          <p:cNvPr id="7" name="Picture 6">
            <a:extLst>
              <a:ext uri="{FF2B5EF4-FFF2-40B4-BE49-F238E27FC236}">
                <a16:creationId xmlns:a16="http://schemas.microsoft.com/office/drawing/2014/main" id="{10561EA4-D574-C199-7120-B9AB010EA786}"/>
              </a:ext>
            </a:extLst>
          </p:cNvPr>
          <p:cNvPicPr>
            <a:picLocks noChangeAspect="1"/>
          </p:cNvPicPr>
          <p:nvPr/>
        </p:nvPicPr>
        <p:blipFill>
          <a:blip r:embed="rId2"/>
          <a:stretch>
            <a:fillRect/>
          </a:stretch>
        </p:blipFill>
        <p:spPr>
          <a:xfrm>
            <a:off x="914401" y="787805"/>
            <a:ext cx="10439400" cy="5864006"/>
          </a:xfrm>
          <a:prstGeom prst="rect">
            <a:avLst/>
          </a:prstGeom>
        </p:spPr>
      </p:pic>
    </p:spTree>
    <p:extLst>
      <p:ext uri="{BB962C8B-B14F-4D97-AF65-F5344CB8AC3E}">
        <p14:creationId xmlns:p14="http://schemas.microsoft.com/office/powerpoint/2010/main" val="186063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552438D-5BAC-8A95-4F44-039E732ABADF}"/>
              </a:ext>
            </a:extLst>
          </p:cNvPr>
          <p:cNvSpPr>
            <a:spLocks noGrp="1"/>
          </p:cNvSpPr>
          <p:nvPr>
            <p:ph type="sldNum" sz="quarter" idx="12"/>
          </p:nvPr>
        </p:nvSpPr>
        <p:spPr/>
        <p:txBody>
          <a:bodyPr/>
          <a:lstStyle/>
          <a:p>
            <a:fld id="{A65A5C87-DF58-40C8-B092-1DE63DB4547E}" type="slidenum">
              <a:rPr lang="en-US" smtClean="0"/>
              <a:t>19</a:t>
            </a:fld>
            <a:endParaRPr lang="en-US" dirty="0"/>
          </a:p>
        </p:txBody>
      </p:sp>
      <p:sp>
        <p:nvSpPr>
          <p:cNvPr id="5" name="TextBox 4">
            <a:extLst>
              <a:ext uri="{FF2B5EF4-FFF2-40B4-BE49-F238E27FC236}">
                <a16:creationId xmlns:a16="http://schemas.microsoft.com/office/drawing/2014/main" id="{0C341E38-DEC4-0202-DC4C-556DB6F3C00A}"/>
              </a:ext>
            </a:extLst>
          </p:cNvPr>
          <p:cNvSpPr txBox="1"/>
          <p:nvPr/>
        </p:nvSpPr>
        <p:spPr>
          <a:xfrm>
            <a:off x="3469342" y="462517"/>
            <a:ext cx="4634752" cy="369332"/>
          </a:xfrm>
          <a:prstGeom prst="rect">
            <a:avLst/>
          </a:prstGeom>
          <a:noFill/>
        </p:spPr>
        <p:txBody>
          <a:bodyPr wrap="square" rtlCol="0">
            <a:spAutoFit/>
          </a:bodyPr>
          <a:lstStyle/>
          <a:p>
            <a:pPr algn="ctr"/>
            <a:r>
              <a:rPr lang="en-IN" dirty="0"/>
              <a:t>VIEW ORDERS PAGE</a:t>
            </a:r>
          </a:p>
        </p:txBody>
      </p:sp>
      <p:pic>
        <p:nvPicPr>
          <p:cNvPr id="3" name="Picture 2">
            <a:extLst>
              <a:ext uri="{FF2B5EF4-FFF2-40B4-BE49-F238E27FC236}">
                <a16:creationId xmlns:a16="http://schemas.microsoft.com/office/drawing/2014/main" id="{22E3776B-F59F-048B-7E39-BCAD7892F311}"/>
              </a:ext>
            </a:extLst>
          </p:cNvPr>
          <p:cNvPicPr>
            <a:picLocks noChangeAspect="1"/>
          </p:cNvPicPr>
          <p:nvPr/>
        </p:nvPicPr>
        <p:blipFill>
          <a:blip r:embed="rId2"/>
          <a:stretch>
            <a:fillRect/>
          </a:stretch>
        </p:blipFill>
        <p:spPr>
          <a:xfrm>
            <a:off x="1119187" y="1014412"/>
            <a:ext cx="9953625" cy="5524500"/>
          </a:xfrm>
          <a:prstGeom prst="rect">
            <a:avLst/>
          </a:prstGeom>
        </p:spPr>
      </p:pic>
    </p:spTree>
    <p:extLst>
      <p:ext uri="{BB962C8B-B14F-4D97-AF65-F5344CB8AC3E}">
        <p14:creationId xmlns:p14="http://schemas.microsoft.com/office/powerpoint/2010/main" val="35589338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4A85B-2AC6-4E29-B074-AB92F8FA9BB1}"/>
              </a:ext>
            </a:extLst>
          </p:cNvPr>
          <p:cNvSpPr>
            <a:spLocks noGrp="1"/>
          </p:cNvSpPr>
          <p:nvPr>
            <p:ph type="title"/>
          </p:nvPr>
        </p:nvSpPr>
        <p:spPr/>
        <p:txBody>
          <a:bodyPr>
            <a:normAutofit/>
          </a:bodyPr>
          <a:lstStyle/>
          <a:p>
            <a:r>
              <a:rPr lang="en-IN" sz="5400" b="1"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rPr>
              <a:t>Index</a:t>
            </a:r>
            <a:r>
              <a:rPr lang="en-IN" sz="5400" b="1" kern="100" dirty="0">
                <a:solidFill>
                  <a:srgbClr val="000000"/>
                </a:solidFill>
                <a:effectLst/>
                <a:latin typeface="Times New Roman" panose="02020603050405020304" pitchFamily="18" charset="0"/>
                <a:ea typeface="Times New Roman" panose="02020603050405020304" pitchFamily="18" charset="0"/>
              </a:rPr>
              <a:t> </a:t>
            </a:r>
            <a:endParaRPr lang="en-US" sz="5400" b="1" dirty="0"/>
          </a:p>
        </p:txBody>
      </p:sp>
      <p:sp>
        <p:nvSpPr>
          <p:cNvPr id="3" name="Content Placeholder 2">
            <a:extLst>
              <a:ext uri="{FF2B5EF4-FFF2-40B4-BE49-F238E27FC236}">
                <a16:creationId xmlns:a16="http://schemas.microsoft.com/office/drawing/2014/main" id="{E32AB0EB-0819-41F4-99E9-C02FA0DAF66D}"/>
              </a:ext>
            </a:extLst>
          </p:cNvPr>
          <p:cNvSpPr>
            <a:spLocks noGrp="1"/>
          </p:cNvSpPr>
          <p:nvPr>
            <p:ph idx="1"/>
          </p:nvPr>
        </p:nvSpPr>
        <p:spPr>
          <a:xfrm>
            <a:off x="5036731" y="3047998"/>
            <a:ext cx="3176017" cy="3565899"/>
          </a:xfrm>
        </p:spPr>
        <p:txBody>
          <a:bodyPr>
            <a:normAutofit fontScale="92500" lnSpcReduction="10000"/>
          </a:bodyPr>
          <a:lstStyle/>
          <a:p>
            <a:pPr marL="0" indent="0">
              <a:lnSpc>
                <a:spcPct val="110000"/>
              </a:lnSpc>
              <a:buNone/>
            </a:pPr>
            <a:r>
              <a:rPr lang="en-IN" dirty="0"/>
              <a:t>Introduction</a:t>
            </a:r>
          </a:p>
          <a:p>
            <a:pPr marL="0" indent="0">
              <a:lnSpc>
                <a:spcPct val="110000"/>
              </a:lnSpc>
              <a:buNone/>
            </a:pPr>
            <a:r>
              <a:rPr lang="en-US" sz="1800" dirty="0"/>
              <a:t>Objectives</a:t>
            </a:r>
          </a:p>
          <a:p>
            <a:pPr marL="0" indent="0">
              <a:lnSpc>
                <a:spcPct val="110000"/>
              </a:lnSpc>
              <a:buNone/>
            </a:pPr>
            <a:r>
              <a:rPr lang="en-US" dirty="0"/>
              <a:t>Scope</a:t>
            </a:r>
          </a:p>
          <a:p>
            <a:pPr marL="0" indent="0">
              <a:lnSpc>
                <a:spcPct val="110000"/>
              </a:lnSpc>
              <a:buNone/>
            </a:pPr>
            <a:r>
              <a:rPr lang="en-US" sz="1800" dirty="0"/>
              <a:t>Hardware and Software</a:t>
            </a:r>
          </a:p>
          <a:p>
            <a:pPr marL="0" indent="0">
              <a:lnSpc>
                <a:spcPct val="110000"/>
              </a:lnSpc>
              <a:buNone/>
            </a:pPr>
            <a:r>
              <a:rPr lang="en-US" dirty="0"/>
              <a:t>System </a:t>
            </a:r>
            <a:r>
              <a:rPr lang="en-IN" dirty="0"/>
              <a:t>Design</a:t>
            </a:r>
          </a:p>
          <a:p>
            <a:pPr marL="0" indent="0">
              <a:lnSpc>
                <a:spcPct val="110000"/>
              </a:lnSpc>
              <a:buNone/>
            </a:pPr>
            <a:r>
              <a:rPr lang="en-US" sz="1800" dirty="0"/>
              <a:t>Layout of the website</a:t>
            </a:r>
          </a:p>
          <a:p>
            <a:pPr marL="0" indent="0">
              <a:lnSpc>
                <a:spcPct val="110000"/>
              </a:lnSpc>
              <a:buNone/>
            </a:pPr>
            <a:r>
              <a:rPr lang="en-IN" dirty="0"/>
              <a:t>Limitations</a:t>
            </a:r>
          </a:p>
          <a:p>
            <a:pPr marL="0" indent="0">
              <a:lnSpc>
                <a:spcPct val="110000"/>
              </a:lnSpc>
              <a:buNone/>
            </a:pPr>
            <a:r>
              <a:rPr lang="en-US" sz="1800" dirty="0"/>
              <a:t>Conclusion</a:t>
            </a:r>
          </a:p>
          <a:p>
            <a:pPr marL="0" indent="0">
              <a:lnSpc>
                <a:spcPct val="110000"/>
              </a:lnSpc>
              <a:buNone/>
            </a:pPr>
            <a:r>
              <a:rPr lang="en-IN" dirty="0"/>
              <a:t>Bibliography </a:t>
            </a:r>
            <a:endParaRPr lang="en-US" sz="1800" dirty="0"/>
          </a:p>
          <a:p>
            <a:endParaRPr lang="en-US" dirty="0"/>
          </a:p>
        </p:txBody>
      </p:sp>
      <p:sp>
        <p:nvSpPr>
          <p:cNvPr id="6" name="Slide Number Placeholder 5">
            <a:extLst>
              <a:ext uri="{FF2B5EF4-FFF2-40B4-BE49-F238E27FC236}">
                <a16:creationId xmlns:a16="http://schemas.microsoft.com/office/drawing/2014/main" id="{B49FA539-2DA6-4197-AA13-56E0C33955F2}"/>
              </a:ext>
            </a:extLst>
          </p:cNvPr>
          <p:cNvSpPr>
            <a:spLocks noGrp="1"/>
          </p:cNvSpPr>
          <p:nvPr>
            <p:ph type="sldNum" sz="quarter" idx="12"/>
          </p:nvPr>
        </p:nvSpPr>
        <p:spPr/>
        <p:txBody>
          <a:bodyPr/>
          <a:lstStyle/>
          <a:p>
            <a:fld id="{A65A5C87-DF58-40C8-B092-1DE63DB4547E}" type="slidenum">
              <a:rPr lang="en-US" smtClean="0"/>
              <a:t>2</a:t>
            </a:fld>
            <a:endParaRPr lang="en-US" dirty="0"/>
          </a:p>
        </p:txBody>
      </p:sp>
      <p:pic>
        <p:nvPicPr>
          <p:cNvPr id="20" name="Picture 19">
            <a:extLst>
              <a:ext uri="{FF2B5EF4-FFF2-40B4-BE49-F238E27FC236}">
                <a16:creationId xmlns:a16="http://schemas.microsoft.com/office/drawing/2014/main" id="{89656A41-329B-D263-A15F-E81DDD963E72}"/>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295835" y="1406429"/>
            <a:ext cx="4589930" cy="3424518"/>
          </a:xfrm>
          <a:prstGeom prst="rect">
            <a:avLst/>
          </a:prstGeom>
        </p:spPr>
      </p:pic>
      <p:sp>
        <p:nvSpPr>
          <p:cNvPr id="22" name="Rectangle 21">
            <a:extLst>
              <a:ext uri="{FF2B5EF4-FFF2-40B4-BE49-F238E27FC236}">
                <a16:creationId xmlns:a16="http://schemas.microsoft.com/office/drawing/2014/main" id="{52CD0E2D-7FF7-F63C-383F-57179BDFDECD}"/>
              </a:ext>
            </a:extLst>
          </p:cNvPr>
          <p:cNvSpPr/>
          <p:nvPr/>
        </p:nvSpPr>
        <p:spPr>
          <a:xfrm>
            <a:off x="295835" y="5025747"/>
            <a:ext cx="4589930" cy="851647"/>
          </a:xfrm>
          <a:prstGeom prst="rect">
            <a:avLst/>
          </a:prstGeom>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16783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552438D-5BAC-8A95-4F44-039E732ABADF}"/>
              </a:ext>
            </a:extLst>
          </p:cNvPr>
          <p:cNvSpPr>
            <a:spLocks noGrp="1"/>
          </p:cNvSpPr>
          <p:nvPr>
            <p:ph type="sldNum" sz="quarter" idx="12"/>
          </p:nvPr>
        </p:nvSpPr>
        <p:spPr/>
        <p:txBody>
          <a:bodyPr/>
          <a:lstStyle/>
          <a:p>
            <a:fld id="{A65A5C87-DF58-40C8-B092-1DE63DB4547E}" type="slidenum">
              <a:rPr lang="en-US" smtClean="0"/>
              <a:t>20</a:t>
            </a:fld>
            <a:endParaRPr lang="en-US" dirty="0"/>
          </a:p>
        </p:txBody>
      </p:sp>
      <p:sp>
        <p:nvSpPr>
          <p:cNvPr id="5" name="TextBox 4">
            <a:extLst>
              <a:ext uri="{FF2B5EF4-FFF2-40B4-BE49-F238E27FC236}">
                <a16:creationId xmlns:a16="http://schemas.microsoft.com/office/drawing/2014/main" id="{0C341E38-DEC4-0202-DC4C-556DB6F3C00A}"/>
              </a:ext>
            </a:extLst>
          </p:cNvPr>
          <p:cNvSpPr txBox="1"/>
          <p:nvPr/>
        </p:nvSpPr>
        <p:spPr>
          <a:xfrm>
            <a:off x="3630706" y="501649"/>
            <a:ext cx="4634752" cy="369332"/>
          </a:xfrm>
          <a:prstGeom prst="rect">
            <a:avLst/>
          </a:prstGeom>
          <a:noFill/>
        </p:spPr>
        <p:txBody>
          <a:bodyPr wrap="square" rtlCol="0">
            <a:spAutoFit/>
          </a:bodyPr>
          <a:lstStyle/>
          <a:p>
            <a:pPr algn="ctr"/>
            <a:r>
              <a:rPr lang="en-IN" dirty="0"/>
              <a:t>RECEIPT PAGE</a:t>
            </a:r>
          </a:p>
        </p:txBody>
      </p:sp>
      <p:pic>
        <p:nvPicPr>
          <p:cNvPr id="3" name="Picture 2">
            <a:extLst>
              <a:ext uri="{FF2B5EF4-FFF2-40B4-BE49-F238E27FC236}">
                <a16:creationId xmlns:a16="http://schemas.microsoft.com/office/drawing/2014/main" id="{0A7C1145-4672-B6B8-BEBA-9D8ED1A03B1D}"/>
              </a:ext>
            </a:extLst>
          </p:cNvPr>
          <p:cNvPicPr>
            <a:picLocks noChangeAspect="1"/>
          </p:cNvPicPr>
          <p:nvPr/>
        </p:nvPicPr>
        <p:blipFill>
          <a:blip r:embed="rId2"/>
          <a:stretch>
            <a:fillRect/>
          </a:stretch>
        </p:blipFill>
        <p:spPr>
          <a:xfrm>
            <a:off x="0" y="1062037"/>
            <a:ext cx="12192000" cy="4733925"/>
          </a:xfrm>
          <a:prstGeom prst="rect">
            <a:avLst/>
          </a:prstGeom>
        </p:spPr>
      </p:pic>
    </p:spTree>
    <p:extLst>
      <p:ext uri="{BB962C8B-B14F-4D97-AF65-F5344CB8AC3E}">
        <p14:creationId xmlns:p14="http://schemas.microsoft.com/office/powerpoint/2010/main" val="1577391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552438D-5BAC-8A95-4F44-039E732ABADF}"/>
              </a:ext>
            </a:extLst>
          </p:cNvPr>
          <p:cNvSpPr>
            <a:spLocks noGrp="1"/>
          </p:cNvSpPr>
          <p:nvPr>
            <p:ph type="sldNum" sz="quarter" idx="12"/>
          </p:nvPr>
        </p:nvSpPr>
        <p:spPr/>
        <p:txBody>
          <a:bodyPr/>
          <a:lstStyle/>
          <a:p>
            <a:fld id="{A65A5C87-DF58-40C8-B092-1DE63DB4547E}" type="slidenum">
              <a:rPr lang="en-US" smtClean="0"/>
              <a:t>21</a:t>
            </a:fld>
            <a:endParaRPr lang="en-US" dirty="0"/>
          </a:p>
        </p:txBody>
      </p:sp>
      <p:pic>
        <p:nvPicPr>
          <p:cNvPr id="7" name="Picture 6">
            <a:extLst>
              <a:ext uri="{FF2B5EF4-FFF2-40B4-BE49-F238E27FC236}">
                <a16:creationId xmlns:a16="http://schemas.microsoft.com/office/drawing/2014/main" id="{98D582F9-05A4-DD46-BBC8-5F1DEB9A0E92}"/>
              </a:ext>
            </a:extLst>
          </p:cNvPr>
          <p:cNvPicPr>
            <a:picLocks noChangeAspect="1"/>
          </p:cNvPicPr>
          <p:nvPr/>
        </p:nvPicPr>
        <p:blipFill>
          <a:blip r:embed="rId2"/>
          <a:stretch>
            <a:fillRect/>
          </a:stretch>
        </p:blipFill>
        <p:spPr>
          <a:xfrm>
            <a:off x="618564" y="1012661"/>
            <a:ext cx="10820400" cy="5004435"/>
          </a:xfrm>
          <a:prstGeom prst="rect">
            <a:avLst/>
          </a:prstGeom>
        </p:spPr>
      </p:pic>
    </p:spTree>
    <p:extLst>
      <p:ext uri="{BB962C8B-B14F-4D97-AF65-F5344CB8AC3E}">
        <p14:creationId xmlns:p14="http://schemas.microsoft.com/office/powerpoint/2010/main" val="34652678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552438D-5BAC-8A95-4F44-039E732ABADF}"/>
              </a:ext>
            </a:extLst>
          </p:cNvPr>
          <p:cNvSpPr>
            <a:spLocks noGrp="1"/>
          </p:cNvSpPr>
          <p:nvPr>
            <p:ph type="sldNum" sz="quarter" idx="12"/>
          </p:nvPr>
        </p:nvSpPr>
        <p:spPr/>
        <p:txBody>
          <a:bodyPr/>
          <a:lstStyle/>
          <a:p>
            <a:fld id="{A65A5C87-DF58-40C8-B092-1DE63DB4547E}" type="slidenum">
              <a:rPr lang="en-US" smtClean="0"/>
              <a:t>22</a:t>
            </a:fld>
            <a:endParaRPr lang="en-US" dirty="0"/>
          </a:p>
        </p:txBody>
      </p:sp>
      <p:pic>
        <p:nvPicPr>
          <p:cNvPr id="3" name="Picture 2">
            <a:extLst>
              <a:ext uri="{FF2B5EF4-FFF2-40B4-BE49-F238E27FC236}">
                <a16:creationId xmlns:a16="http://schemas.microsoft.com/office/drawing/2014/main" id="{49FC8625-0B6A-5625-A9C5-83EDC92200DA}"/>
              </a:ext>
            </a:extLst>
          </p:cNvPr>
          <p:cNvPicPr>
            <a:picLocks noChangeAspect="1"/>
          </p:cNvPicPr>
          <p:nvPr/>
        </p:nvPicPr>
        <p:blipFill>
          <a:blip r:embed="rId2"/>
          <a:stretch>
            <a:fillRect/>
          </a:stretch>
        </p:blipFill>
        <p:spPr>
          <a:xfrm>
            <a:off x="552450" y="609600"/>
            <a:ext cx="11087100" cy="5638800"/>
          </a:xfrm>
          <a:prstGeom prst="rect">
            <a:avLst/>
          </a:prstGeom>
        </p:spPr>
      </p:pic>
    </p:spTree>
    <p:extLst>
      <p:ext uri="{BB962C8B-B14F-4D97-AF65-F5344CB8AC3E}">
        <p14:creationId xmlns:p14="http://schemas.microsoft.com/office/powerpoint/2010/main" val="26200650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8B4A0D3-86B6-E4CE-0C1C-72B73F531121}"/>
              </a:ext>
            </a:extLst>
          </p:cNvPr>
          <p:cNvSpPr>
            <a:spLocks noGrp="1"/>
          </p:cNvSpPr>
          <p:nvPr>
            <p:ph type="sldNum" sz="quarter" idx="12"/>
          </p:nvPr>
        </p:nvSpPr>
        <p:spPr/>
        <p:txBody>
          <a:bodyPr/>
          <a:lstStyle/>
          <a:p>
            <a:fld id="{A65A5C87-DF58-40C8-B092-1DE63DB4547E}" type="slidenum">
              <a:rPr lang="en-US" smtClean="0"/>
              <a:t>23</a:t>
            </a:fld>
            <a:endParaRPr lang="en-US" dirty="0"/>
          </a:p>
        </p:txBody>
      </p:sp>
      <p:pic>
        <p:nvPicPr>
          <p:cNvPr id="22" name="Picture 21">
            <a:extLst>
              <a:ext uri="{FF2B5EF4-FFF2-40B4-BE49-F238E27FC236}">
                <a16:creationId xmlns:a16="http://schemas.microsoft.com/office/drawing/2014/main" id="{38F6D45C-244E-C0E4-DD58-67A6BA248C2C}"/>
              </a:ext>
            </a:extLst>
          </p:cNvPr>
          <p:cNvPicPr>
            <a:picLocks noChangeAspect="1"/>
          </p:cNvPicPr>
          <p:nvPr/>
        </p:nvPicPr>
        <p:blipFill>
          <a:blip r:embed="rId2"/>
          <a:stretch>
            <a:fillRect/>
          </a:stretch>
        </p:blipFill>
        <p:spPr>
          <a:xfrm>
            <a:off x="623887" y="1602720"/>
            <a:ext cx="10944225" cy="4333875"/>
          </a:xfrm>
          <a:prstGeom prst="rect">
            <a:avLst/>
          </a:prstGeom>
        </p:spPr>
      </p:pic>
    </p:spTree>
    <p:extLst>
      <p:ext uri="{BB962C8B-B14F-4D97-AF65-F5344CB8AC3E}">
        <p14:creationId xmlns:p14="http://schemas.microsoft.com/office/powerpoint/2010/main" val="13547108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8B4A0D3-86B6-E4CE-0C1C-72B73F531121}"/>
              </a:ext>
            </a:extLst>
          </p:cNvPr>
          <p:cNvSpPr>
            <a:spLocks noGrp="1"/>
          </p:cNvSpPr>
          <p:nvPr>
            <p:ph type="sldNum" sz="quarter" idx="12"/>
          </p:nvPr>
        </p:nvSpPr>
        <p:spPr/>
        <p:txBody>
          <a:bodyPr/>
          <a:lstStyle/>
          <a:p>
            <a:fld id="{A65A5C87-DF58-40C8-B092-1DE63DB4547E}" type="slidenum">
              <a:rPr lang="en-US" smtClean="0"/>
              <a:t>24</a:t>
            </a:fld>
            <a:endParaRPr lang="en-US" dirty="0"/>
          </a:p>
        </p:txBody>
      </p:sp>
      <p:pic>
        <p:nvPicPr>
          <p:cNvPr id="3" name="Picture 2">
            <a:extLst>
              <a:ext uri="{FF2B5EF4-FFF2-40B4-BE49-F238E27FC236}">
                <a16:creationId xmlns:a16="http://schemas.microsoft.com/office/drawing/2014/main" id="{AE72144B-B0B0-8DE6-366C-D852D9B5C2D1}"/>
              </a:ext>
            </a:extLst>
          </p:cNvPr>
          <p:cNvPicPr>
            <a:picLocks noChangeAspect="1"/>
          </p:cNvPicPr>
          <p:nvPr/>
        </p:nvPicPr>
        <p:blipFill>
          <a:blip r:embed="rId2"/>
          <a:stretch>
            <a:fillRect/>
          </a:stretch>
        </p:blipFill>
        <p:spPr>
          <a:xfrm>
            <a:off x="609600" y="795337"/>
            <a:ext cx="10972800" cy="5267325"/>
          </a:xfrm>
          <a:prstGeom prst="rect">
            <a:avLst/>
          </a:prstGeom>
        </p:spPr>
      </p:pic>
    </p:spTree>
    <p:extLst>
      <p:ext uri="{BB962C8B-B14F-4D97-AF65-F5344CB8AC3E}">
        <p14:creationId xmlns:p14="http://schemas.microsoft.com/office/powerpoint/2010/main" val="16760543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8B4A0D3-86B6-E4CE-0C1C-72B73F531121}"/>
              </a:ext>
            </a:extLst>
          </p:cNvPr>
          <p:cNvSpPr>
            <a:spLocks noGrp="1"/>
          </p:cNvSpPr>
          <p:nvPr>
            <p:ph type="sldNum" sz="quarter" idx="12"/>
          </p:nvPr>
        </p:nvSpPr>
        <p:spPr/>
        <p:txBody>
          <a:bodyPr/>
          <a:lstStyle/>
          <a:p>
            <a:fld id="{A65A5C87-DF58-40C8-B092-1DE63DB4547E}" type="slidenum">
              <a:rPr lang="en-US" smtClean="0"/>
              <a:t>25</a:t>
            </a:fld>
            <a:endParaRPr lang="en-US" dirty="0"/>
          </a:p>
        </p:txBody>
      </p:sp>
      <p:pic>
        <p:nvPicPr>
          <p:cNvPr id="3" name="Picture 2">
            <a:extLst>
              <a:ext uri="{FF2B5EF4-FFF2-40B4-BE49-F238E27FC236}">
                <a16:creationId xmlns:a16="http://schemas.microsoft.com/office/drawing/2014/main" id="{8894E4C3-54C3-EB36-A785-214DFE77B37C}"/>
              </a:ext>
            </a:extLst>
          </p:cNvPr>
          <p:cNvPicPr>
            <a:picLocks noChangeAspect="1"/>
          </p:cNvPicPr>
          <p:nvPr/>
        </p:nvPicPr>
        <p:blipFill>
          <a:blip r:embed="rId2"/>
          <a:stretch>
            <a:fillRect/>
          </a:stretch>
        </p:blipFill>
        <p:spPr>
          <a:xfrm>
            <a:off x="633412" y="785812"/>
            <a:ext cx="10925175" cy="5286375"/>
          </a:xfrm>
          <a:prstGeom prst="rect">
            <a:avLst/>
          </a:prstGeom>
        </p:spPr>
      </p:pic>
    </p:spTree>
    <p:extLst>
      <p:ext uri="{BB962C8B-B14F-4D97-AF65-F5344CB8AC3E}">
        <p14:creationId xmlns:p14="http://schemas.microsoft.com/office/powerpoint/2010/main" val="7282020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8B4A0D3-86B6-E4CE-0C1C-72B73F531121}"/>
              </a:ext>
            </a:extLst>
          </p:cNvPr>
          <p:cNvSpPr>
            <a:spLocks noGrp="1"/>
          </p:cNvSpPr>
          <p:nvPr>
            <p:ph type="sldNum" sz="quarter" idx="12"/>
          </p:nvPr>
        </p:nvSpPr>
        <p:spPr/>
        <p:txBody>
          <a:bodyPr/>
          <a:lstStyle/>
          <a:p>
            <a:fld id="{A65A5C87-DF58-40C8-B092-1DE63DB4547E}" type="slidenum">
              <a:rPr lang="en-US" smtClean="0"/>
              <a:t>26</a:t>
            </a:fld>
            <a:endParaRPr lang="en-US" dirty="0"/>
          </a:p>
        </p:txBody>
      </p:sp>
      <p:pic>
        <p:nvPicPr>
          <p:cNvPr id="3" name="Picture 2">
            <a:extLst>
              <a:ext uri="{FF2B5EF4-FFF2-40B4-BE49-F238E27FC236}">
                <a16:creationId xmlns:a16="http://schemas.microsoft.com/office/drawing/2014/main" id="{2D29EFCD-993A-C507-C2A8-6BFEFD51CF8D}"/>
              </a:ext>
            </a:extLst>
          </p:cNvPr>
          <p:cNvPicPr>
            <a:picLocks noChangeAspect="1"/>
          </p:cNvPicPr>
          <p:nvPr/>
        </p:nvPicPr>
        <p:blipFill>
          <a:blip r:embed="rId2"/>
          <a:stretch>
            <a:fillRect/>
          </a:stretch>
        </p:blipFill>
        <p:spPr>
          <a:xfrm>
            <a:off x="585787" y="428625"/>
            <a:ext cx="11020425" cy="6000750"/>
          </a:xfrm>
          <a:prstGeom prst="rect">
            <a:avLst/>
          </a:prstGeom>
        </p:spPr>
      </p:pic>
    </p:spTree>
    <p:extLst>
      <p:ext uri="{BB962C8B-B14F-4D97-AF65-F5344CB8AC3E}">
        <p14:creationId xmlns:p14="http://schemas.microsoft.com/office/powerpoint/2010/main" val="7112522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8B4A0D3-86B6-E4CE-0C1C-72B73F531121}"/>
              </a:ext>
            </a:extLst>
          </p:cNvPr>
          <p:cNvSpPr>
            <a:spLocks noGrp="1"/>
          </p:cNvSpPr>
          <p:nvPr>
            <p:ph type="sldNum" sz="quarter" idx="12"/>
          </p:nvPr>
        </p:nvSpPr>
        <p:spPr/>
        <p:txBody>
          <a:bodyPr/>
          <a:lstStyle/>
          <a:p>
            <a:fld id="{A65A5C87-DF58-40C8-B092-1DE63DB4547E}" type="slidenum">
              <a:rPr lang="en-US" smtClean="0"/>
              <a:t>27</a:t>
            </a:fld>
            <a:endParaRPr lang="en-US" dirty="0"/>
          </a:p>
        </p:txBody>
      </p:sp>
      <p:pic>
        <p:nvPicPr>
          <p:cNvPr id="3" name="Picture 2">
            <a:extLst>
              <a:ext uri="{FF2B5EF4-FFF2-40B4-BE49-F238E27FC236}">
                <a16:creationId xmlns:a16="http://schemas.microsoft.com/office/drawing/2014/main" id="{93503E06-DC75-41EC-BF74-E54B6ABA05A1}"/>
              </a:ext>
            </a:extLst>
          </p:cNvPr>
          <p:cNvPicPr>
            <a:picLocks noChangeAspect="1"/>
          </p:cNvPicPr>
          <p:nvPr/>
        </p:nvPicPr>
        <p:blipFill>
          <a:blip r:embed="rId2"/>
          <a:stretch>
            <a:fillRect/>
          </a:stretch>
        </p:blipFill>
        <p:spPr>
          <a:xfrm>
            <a:off x="623887" y="1262062"/>
            <a:ext cx="10944225" cy="4333875"/>
          </a:xfrm>
          <a:prstGeom prst="rect">
            <a:avLst/>
          </a:prstGeom>
        </p:spPr>
      </p:pic>
    </p:spTree>
    <p:extLst>
      <p:ext uri="{BB962C8B-B14F-4D97-AF65-F5344CB8AC3E}">
        <p14:creationId xmlns:p14="http://schemas.microsoft.com/office/powerpoint/2010/main" val="269273357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8B4A0D3-86B6-E4CE-0C1C-72B73F531121}"/>
              </a:ext>
            </a:extLst>
          </p:cNvPr>
          <p:cNvSpPr>
            <a:spLocks noGrp="1"/>
          </p:cNvSpPr>
          <p:nvPr>
            <p:ph type="sldNum" sz="quarter" idx="12"/>
          </p:nvPr>
        </p:nvSpPr>
        <p:spPr/>
        <p:txBody>
          <a:bodyPr/>
          <a:lstStyle/>
          <a:p>
            <a:fld id="{A65A5C87-DF58-40C8-B092-1DE63DB4547E}" type="slidenum">
              <a:rPr lang="en-US" smtClean="0"/>
              <a:t>28</a:t>
            </a:fld>
            <a:endParaRPr lang="en-US" dirty="0"/>
          </a:p>
        </p:txBody>
      </p:sp>
      <p:pic>
        <p:nvPicPr>
          <p:cNvPr id="3" name="Picture 2">
            <a:extLst>
              <a:ext uri="{FF2B5EF4-FFF2-40B4-BE49-F238E27FC236}">
                <a16:creationId xmlns:a16="http://schemas.microsoft.com/office/drawing/2014/main" id="{5981C093-84D2-CBB9-CA14-E605F1EAE177}"/>
              </a:ext>
            </a:extLst>
          </p:cNvPr>
          <p:cNvPicPr>
            <a:picLocks noChangeAspect="1"/>
          </p:cNvPicPr>
          <p:nvPr/>
        </p:nvPicPr>
        <p:blipFill>
          <a:blip r:embed="rId2"/>
          <a:stretch>
            <a:fillRect/>
          </a:stretch>
        </p:blipFill>
        <p:spPr>
          <a:xfrm>
            <a:off x="600075" y="976312"/>
            <a:ext cx="10991850" cy="4905375"/>
          </a:xfrm>
          <a:prstGeom prst="rect">
            <a:avLst/>
          </a:prstGeom>
        </p:spPr>
      </p:pic>
    </p:spTree>
    <p:extLst>
      <p:ext uri="{BB962C8B-B14F-4D97-AF65-F5344CB8AC3E}">
        <p14:creationId xmlns:p14="http://schemas.microsoft.com/office/powerpoint/2010/main" val="210446334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8B4A0D3-86B6-E4CE-0C1C-72B73F531121}"/>
              </a:ext>
            </a:extLst>
          </p:cNvPr>
          <p:cNvSpPr>
            <a:spLocks noGrp="1"/>
          </p:cNvSpPr>
          <p:nvPr>
            <p:ph type="sldNum" sz="quarter" idx="12"/>
          </p:nvPr>
        </p:nvSpPr>
        <p:spPr/>
        <p:txBody>
          <a:bodyPr/>
          <a:lstStyle/>
          <a:p>
            <a:fld id="{A65A5C87-DF58-40C8-B092-1DE63DB4547E}" type="slidenum">
              <a:rPr lang="en-US" smtClean="0"/>
              <a:t>29</a:t>
            </a:fld>
            <a:endParaRPr lang="en-US" dirty="0"/>
          </a:p>
        </p:txBody>
      </p:sp>
      <p:pic>
        <p:nvPicPr>
          <p:cNvPr id="3" name="Picture 2">
            <a:extLst>
              <a:ext uri="{FF2B5EF4-FFF2-40B4-BE49-F238E27FC236}">
                <a16:creationId xmlns:a16="http://schemas.microsoft.com/office/drawing/2014/main" id="{BA9BE2C0-5F61-BFD8-69D8-04437C92775D}"/>
              </a:ext>
            </a:extLst>
          </p:cNvPr>
          <p:cNvPicPr>
            <a:picLocks noChangeAspect="1"/>
          </p:cNvPicPr>
          <p:nvPr/>
        </p:nvPicPr>
        <p:blipFill>
          <a:blip r:embed="rId2"/>
          <a:stretch>
            <a:fillRect/>
          </a:stretch>
        </p:blipFill>
        <p:spPr>
          <a:xfrm>
            <a:off x="619125" y="690562"/>
            <a:ext cx="10953750" cy="5476875"/>
          </a:xfrm>
          <a:prstGeom prst="rect">
            <a:avLst/>
          </a:prstGeom>
        </p:spPr>
      </p:pic>
    </p:spTree>
    <p:extLst>
      <p:ext uri="{BB962C8B-B14F-4D97-AF65-F5344CB8AC3E}">
        <p14:creationId xmlns:p14="http://schemas.microsoft.com/office/powerpoint/2010/main" val="1466492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01C14-7F4D-4D43-AB31-14E1B4AA1C63}"/>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04141C1E-7FB9-4FD0-9195-B9ADFD18ADC1}"/>
              </a:ext>
            </a:extLst>
          </p:cNvPr>
          <p:cNvSpPr>
            <a:spLocks noGrp="1"/>
          </p:cNvSpPr>
          <p:nvPr>
            <p:ph idx="1"/>
          </p:nvPr>
        </p:nvSpPr>
        <p:spPr/>
        <p:txBody>
          <a:bodyPr>
            <a:normAutofit fontScale="92500"/>
          </a:bodyPr>
          <a:lstStyle/>
          <a:p>
            <a:r>
              <a:rPr lang="en-IN" sz="1800" kern="100" dirty="0">
                <a:solidFill>
                  <a:srgbClr val="000000"/>
                </a:solidFill>
                <a:effectLst/>
                <a:latin typeface="Times New Roman" panose="02020603050405020304" pitchFamily="18" charset="0"/>
                <a:ea typeface="Times New Roman" panose="02020603050405020304" pitchFamily="18" charset="0"/>
              </a:rPr>
              <a:t>In today's rapidly evolving technological landscape, efficient management of inventory and streamlined customer transactions are crucial for the success of any retail business, including computer stores. The advent of computerized systems has revolutionized the way businesses operate, offering sophisticated solutions to address the challenges of inventory management and billing processes. In line with this, our project aims to develop a comprehensive computer store billing system that not only simplifies inventory management but also enhances the overall customer experience. </a:t>
            </a:r>
          </a:p>
          <a:p>
            <a:endParaRPr lang="en-US" dirty="0"/>
          </a:p>
        </p:txBody>
      </p:sp>
      <p:sp>
        <p:nvSpPr>
          <p:cNvPr id="4" name="Slide Number Placeholder 3">
            <a:extLst>
              <a:ext uri="{FF2B5EF4-FFF2-40B4-BE49-F238E27FC236}">
                <a16:creationId xmlns:a16="http://schemas.microsoft.com/office/drawing/2014/main" id="{30C59246-61F9-4344-994B-CAC75B954C24}"/>
              </a:ext>
            </a:extLst>
          </p:cNvPr>
          <p:cNvSpPr>
            <a:spLocks noGrp="1"/>
          </p:cNvSpPr>
          <p:nvPr>
            <p:ph type="sldNum" sz="quarter" idx="12"/>
          </p:nvPr>
        </p:nvSpPr>
        <p:spPr/>
        <p:txBody>
          <a:bodyPr/>
          <a:lstStyle/>
          <a:p>
            <a:fld id="{A65A5C87-DF58-40C8-B092-1DE63DB4547E}" type="slidenum">
              <a:rPr lang="en-US" smtClean="0"/>
              <a:pPr/>
              <a:t>3</a:t>
            </a:fld>
            <a:endParaRPr lang="en-US" dirty="0"/>
          </a:p>
        </p:txBody>
      </p:sp>
      <p:sp>
        <p:nvSpPr>
          <p:cNvPr id="5" name="Rectangle 4">
            <a:extLst>
              <a:ext uri="{FF2B5EF4-FFF2-40B4-BE49-F238E27FC236}">
                <a16:creationId xmlns:a16="http://schemas.microsoft.com/office/drawing/2014/main" id="{B8E7C09C-F94B-63D0-76ED-DCF0A7A62C22}"/>
              </a:ext>
            </a:extLst>
          </p:cNvPr>
          <p:cNvSpPr/>
          <p:nvPr/>
        </p:nvSpPr>
        <p:spPr>
          <a:xfrm>
            <a:off x="8552329" y="0"/>
            <a:ext cx="3639670" cy="6858000"/>
          </a:xfrm>
          <a:prstGeom prst="rect">
            <a:avLst/>
          </a:prstGeom>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47138465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8B4A0D3-86B6-E4CE-0C1C-72B73F531121}"/>
              </a:ext>
            </a:extLst>
          </p:cNvPr>
          <p:cNvSpPr>
            <a:spLocks noGrp="1"/>
          </p:cNvSpPr>
          <p:nvPr>
            <p:ph type="sldNum" sz="quarter" idx="12"/>
          </p:nvPr>
        </p:nvSpPr>
        <p:spPr/>
        <p:txBody>
          <a:bodyPr/>
          <a:lstStyle/>
          <a:p>
            <a:fld id="{A65A5C87-DF58-40C8-B092-1DE63DB4547E}" type="slidenum">
              <a:rPr lang="en-US" smtClean="0"/>
              <a:t>30</a:t>
            </a:fld>
            <a:endParaRPr lang="en-US" dirty="0"/>
          </a:p>
        </p:txBody>
      </p:sp>
      <p:pic>
        <p:nvPicPr>
          <p:cNvPr id="3" name="Picture 2">
            <a:extLst>
              <a:ext uri="{FF2B5EF4-FFF2-40B4-BE49-F238E27FC236}">
                <a16:creationId xmlns:a16="http://schemas.microsoft.com/office/drawing/2014/main" id="{C525B5B9-135C-6DED-0065-18EF1A710EC6}"/>
              </a:ext>
            </a:extLst>
          </p:cNvPr>
          <p:cNvPicPr>
            <a:picLocks noChangeAspect="1"/>
          </p:cNvPicPr>
          <p:nvPr/>
        </p:nvPicPr>
        <p:blipFill>
          <a:blip r:embed="rId2"/>
          <a:stretch>
            <a:fillRect/>
          </a:stretch>
        </p:blipFill>
        <p:spPr>
          <a:xfrm>
            <a:off x="633412" y="785812"/>
            <a:ext cx="10925175" cy="5286375"/>
          </a:xfrm>
          <a:prstGeom prst="rect">
            <a:avLst/>
          </a:prstGeom>
        </p:spPr>
      </p:pic>
    </p:spTree>
    <p:extLst>
      <p:ext uri="{BB962C8B-B14F-4D97-AF65-F5344CB8AC3E}">
        <p14:creationId xmlns:p14="http://schemas.microsoft.com/office/powerpoint/2010/main" val="322810211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69BB44-D871-AD58-1D73-F7BA77037D90}"/>
              </a:ext>
            </a:extLst>
          </p:cNvPr>
          <p:cNvSpPr>
            <a:spLocks noGrp="1"/>
          </p:cNvSpPr>
          <p:nvPr>
            <p:ph type="title"/>
          </p:nvPr>
        </p:nvSpPr>
        <p:spPr/>
        <p:txBody>
          <a:bodyPr/>
          <a:lstStyle/>
          <a:p>
            <a:r>
              <a:rPr lang="en-IN" dirty="0"/>
              <a:t>Conclusion </a:t>
            </a:r>
          </a:p>
        </p:txBody>
      </p:sp>
      <p:sp>
        <p:nvSpPr>
          <p:cNvPr id="3" name="Content Placeholder 2">
            <a:extLst>
              <a:ext uri="{FF2B5EF4-FFF2-40B4-BE49-F238E27FC236}">
                <a16:creationId xmlns:a16="http://schemas.microsoft.com/office/drawing/2014/main" id="{282C1FB9-8792-3FE2-A06D-12837788166A}"/>
              </a:ext>
            </a:extLst>
          </p:cNvPr>
          <p:cNvSpPr>
            <a:spLocks noGrp="1"/>
          </p:cNvSpPr>
          <p:nvPr>
            <p:ph idx="1"/>
          </p:nvPr>
        </p:nvSpPr>
        <p:spPr>
          <a:xfrm>
            <a:off x="1011936" y="2773859"/>
            <a:ext cx="10168128" cy="3694176"/>
          </a:xfrm>
        </p:spPr>
        <p:txBody>
          <a:bodyPr/>
          <a:lstStyle/>
          <a:p>
            <a:pPr marL="0" indent="0">
              <a:buNone/>
            </a:pPr>
            <a:r>
              <a:rPr lang="en-IN" sz="1800" kern="100" dirty="0">
                <a:solidFill>
                  <a:srgbClr val="000000"/>
                </a:solidFill>
                <a:effectLst/>
                <a:latin typeface="Times New Roman" panose="02020603050405020304" pitchFamily="18" charset="0"/>
                <a:ea typeface="Times New Roman" panose="02020603050405020304" pitchFamily="18" charset="0"/>
              </a:rPr>
              <a:t>In conclusion, the development of the computer store billing system represents a significant step towards modernizing and optimizing operations within the store. By implementing this system, the store aims to streamline inventory management, enhance customer satisfaction, and drive business growth. Through efficient tracking of inventory, seamless billing processes, and insightful sales reporting, the system empowers store owners to make informed decisions and adapt to changing market trends. </a:t>
            </a:r>
          </a:p>
          <a:p>
            <a:pPr marL="0" indent="0">
              <a:buNone/>
            </a:pPr>
            <a:r>
              <a:rPr lang="en-IN" sz="1800" dirty="0">
                <a:solidFill>
                  <a:srgbClr val="000000"/>
                </a:solidFill>
                <a:effectLst/>
                <a:latin typeface="Times New Roman" panose="02020603050405020304" pitchFamily="18" charset="0"/>
                <a:ea typeface="Times New Roman" panose="02020603050405020304" pitchFamily="18" charset="0"/>
              </a:rPr>
              <a:t>Furthermore, the emphasis on security, scalability, and user support ensures that the system meets the highest standards of reliability, adaptability, and usability. Leveraging hardware and software specifications, including the utilization of XAMPP server technology, the project sets a solid foundation for the successful implementation and operation of the billing system. </a:t>
            </a:r>
            <a:endParaRPr lang="en-IN" dirty="0"/>
          </a:p>
        </p:txBody>
      </p:sp>
      <p:sp>
        <p:nvSpPr>
          <p:cNvPr id="6" name="Slide Number Placeholder 5">
            <a:extLst>
              <a:ext uri="{FF2B5EF4-FFF2-40B4-BE49-F238E27FC236}">
                <a16:creationId xmlns:a16="http://schemas.microsoft.com/office/drawing/2014/main" id="{02AD4B56-8C66-9A8A-83D4-FED6D28740FC}"/>
              </a:ext>
            </a:extLst>
          </p:cNvPr>
          <p:cNvSpPr>
            <a:spLocks noGrp="1"/>
          </p:cNvSpPr>
          <p:nvPr>
            <p:ph type="sldNum" sz="quarter" idx="12"/>
          </p:nvPr>
        </p:nvSpPr>
        <p:spPr/>
        <p:txBody>
          <a:bodyPr/>
          <a:lstStyle/>
          <a:p>
            <a:fld id="{A65A5C87-DF58-40C8-B092-1DE63DB4547E}" type="slidenum">
              <a:rPr lang="en-US" smtClean="0"/>
              <a:t>31</a:t>
            </a:fld>
            <a:endParaRPr lang="en-US" dirty="0"/>
          </a:p>
        </p:txBody>
      </p:sp>
    </p:spTree>
    <p:extLst>
      <p:ext uri="{BB962C8B-B14F-4D97-AF65-F5344CB8AC3E}">
        <p14:creationId xmlns:p14="http://schemas.microsoft.com/office/powerpoint/2010/main" val="166060875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8AC28-9104-6BD4-4DD9-7BE80D09C89E}"/>
              </a:ext>
            </a:extLst>
          </p:cNvPr>
          <p:cNvSpPr>
            <a:spLocks noGrp="1"/>
          </p:cNvSpPr>
          <p:nvPr>
            <p:ph type="title"/>
          </p:nvPr>
        </p:nvSpPr>
        <p:spPr/>
        <p:txBody>
          <a:bodyPr/>
          <a:lstStyle/>
          <a:p>
            <a:r>
              <a:rPr lang="en-IN" dirty="0"/>
              <a:t>Bibliography </a:t>
            </a:r>
          </a:p>
        </p:txBody>
      </p:sp>
      <p:sp>
        <p:nvSpPr>
          <p:cNvPr id="3" name="Content Placeholder 2">
            <a:extLst>
              <a:ext uri="{FF2B5EF4-FFF2-40B4-BE49-F238E27FC236}">
                <a16:creationId xmlns:a16="http://schemas.microsoft.com/office/drawing/2014/main" id="{A737F2E8-B163-B0AA-2104-0E9B7FA21317}"/>
              </a:ext>
            </a:extLst>
          </p:cNvPr>
          <p:cNvSpPr>
            <a:spLocks noGrp="1"/>
          </p:cNvSpPr>
          <p:nvPr>
            <p:ph idx="1"/>
          </p:nvPr>
        </p:nvSpPr>
        <p:spPr/>
        <p:txBody>
          <a:bodyPr>
            <a:normAutofit lnSpcReduction="10000"/>
          </a:bodyPr>
          <a:lstStyle/>
          <a:p>
            <a:pPr marL="0" marR="45085" indent="0">
              <a:lnSpc>
                <a:spcPct val="107000"/>
              </a:lnSpc>
              <a:spcAft>
                <a:spcPts val="780"/>
              </a:spcAft>
              <a:buNone/>
            </a:pPr>
            <a:r>
              <a:rPr lang="en-IN" sz="1800" u="sng"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rPr>
              <a:t>Java Development:</a:t>
            </a:r>
            <a:r>
              <a:rPr lang="en-IN" sz="1800" kern="100" dirty="0">
                <a:solidFill>
                  <a:srgbClr val="000000"/>
                </a:solidFill>
                <a:effectLst/>
                <a:latin typeface="Times New Roman" panose="02020603050405020304" pitchFamily="18" charset="0"/>
                <a:ea typeface="Times New Roman" panose="02020603050405020304" pitchFamily="18" charset="0"/>
              </a:rPr>
              <a:t> </a:t>
            </a:r>
          </a:p>
          <a:p>
            <a:pPr marL="0" marR="45085" indent="0">
              <a:lnSpc>
                <a:spcPct val="110000"/>
              </a:lnSpc>
              <a:spcAft>
                <a:spcPts val="750"/>
              </a:spcAft>
              <a:buNone/>
            </a:pPr>
            <a:r>
              <a:rPr lang="en-IN" sz="1800" kern="100" dirty="0">
                <a:solidFill>
                  <a:srgbClr val="000000"/>
                </a:solidFill>
                <a:effectLst/>
                <a:latin typeface="Times New Roman" panose="02020603050405020304" pitchFamily="18" charset="0"/>
                <a:ea typeface="Times New Roman" panose="02020603050405020304" pitchFamily="18" charset="0"/>
              </a:rPr>
              <a:t>Flanagan, D. (2022). Head First Java (3rd ed.). O'Reilly Media. (A </a:t>
            </a:r>
            <a:r>
              <a:rPr lang="en-IN" sz="1800" kern="100" dirty="0" err="1">
                <a:solidFill>
                  <a:srgbClr val="000000"/>
                </a:solidFill>
                <a:effectLst/>
                <a:latin typeface="Times New Roman" panose="02020603050405020304" pitchFamily="18" charset="0"/>
                <a:ea typeface="Times New Roman" panose="02020603050405020304" pitchFamily="18" charset="0"/>
              </a:rPr>
              <a:t>beginnerfriendly</a:t>
            </a:r>
            <a:r>
              <a:rPr lang="en-IN" sz="1800" kern="100" dirty="0">
                <a:solidFill>
                  <a:srgbClr val="000000"/>
                </a:solidFill>
                <a:effectLst/>
                <a:latin typeface="Times New Roman" panose="02020603050405020304" pitchFamily="18" charset="0"/>
                <a:ea typeface="Times New Roman" panose="02020603050405020304" pitchFamily="18" charset="0"/>
              </a:rPr>
              <a:t> introduction to Java) </a:t>
            </a:r>
          </a:p>
          <a:p>
            <a:pPr marL="0" marR="45085" indent="0">
              <a:lnSpc>
                <a:spcPct val="110000"/>
              </a:lnSpc>
              <a:spcAft>
                <a:spcPts val="750"/>
              </a:spcAft>
              <a:buNone/>
            </a:pPr>
            <a:r>
              <a:rPr lang="en-IN" sz="1800" kern="100" dirty="0" err="1">
                <a:solidFill>
                  <a:srgbClr val="000000"/>
                </a:solidFill>
                <a:effectLst/>
                <a:latin typeface="Times New Roman" panose="02020603050405020304" pitchFamily="18" charset="0"/>
                <a:ea typeface="Times New Roman" panose="02020603050405020304" pitchFamily="18" charset="0"/>
              </a:rPr>
              <a:t>Althoff</a:t>
            </a:r>
            <a:r>
              <a:rPr lang="en-IN" sz="1800" kern="100" dirty="0">
                <a:solidFill>
                  <a:srgbClr val="000000"/>
                </a:solidFill>
                <a:effectLst/>
                <a:latin typeface="Times New Roman" panose="02020603050405020304" pitchFamily="18" charset="0"/>
                <a:ea typeface="Times New Roman" panose="02020603050405020304" pitchFamily="18" charset="0"/>
              </a:rPr>
              <a:t>, P., Farley, D., &amp; Moore, J. (2009). Java Persistence with Hibernate (2nd ed.). Manning Publications. (For developers using Hibernate for database persistence) </a:t>
            </a:r>
          </a:p>
          <a:p>
            <a:pPr marL="0" marR="45085" indent="0">
              <a:lnSpc>
                <a:spcPct val="110000"/>
              </a:lnSpc>
              <a:spcAft>
                <a:spcPts val="750"/>
              </a:spcAft>
              <a:buNone/>
            </a:pPr>
            <a:r>
              <a:rPr lang="en-IN" sz="1800" kern="100" dirty="0">
                <a:solidFill>
                  <a:srgbClr val="000000"/>
                </a:solidFill>
                <a:effectLst/>
                <a:latin typeface="Times New Roman" panose="02020603050405020304" pitchFamily="18" charset="0"/>
                <a:ea typeface="Times New Roman" panose="02020603050405020304" pitchFamily="18" charset="0"/>
              </a:rPr>
              <a:t>Oracle Corporation. (n.d.). Java Tutorial. (Official Java tutorials from Oracle) </a:t>
            </a:r>
          </a:p>
          <a:p>
            <a:pPr marL="0" marR="45085" indent="0">
              <a:lnSpc>
                <a:spcPct val="107000"/>
              </a:lnSpc>
              <a:spcAft>
                <a:spcPts val="780"/>
              </a:spcAft>
              <a:buNone/>
            </a:pPr>
            <a:r>
              <a:rPr lang="en-IN" sz="1800" u="sng"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rPr>
              <a:t>Computer Store Billing Systems:</a:t>
            </a:r>
            <a:r>
              <a:rPr lang="en-IN" sz="1800" kern="100" dirty="0">
                <a:solidFill>
                  <a:srgbClr val="000000"/>
                </a:solidFill>
                <a:effectLst/>
                <a:latin typeface="Times New Roman" panose="02020603050405020304" pitchFamily="18" charset="0"/>
                <a:ea typeface="Times New Roman" panose="02020603050405020304" pitchFamily="18" charset="0"/>
              </a:rPr>
              <a:t> </a:t>
            </a:r>
          </a:p>
          <a:p>
            <a:pPr marL="0" marR="45085" indent="0">
              <a:lnSpc>
                <a:spcPct val="110000"/>
              </a:lnSpc>
              <a:spcAft>
                <a:spcPts val="750"/>
              </a:spcAft>
              <a:buNone/>
            </a:pPr>
            <a:r>
              <a:rPr lang="en-IN" sz="1800" kern="100" dirty="0">
                <a:solidFill>
                  <a:srgbClr val="000000"/>
                </a:solidFill>
                <a:effectLst/>
                <a:latin typeface="Times New Roman" panose="02020603050405020304" pitchFamily="18" charset="0"/>
                <a:ea typeface="Times New Roman" panose="02020603050405020304" pitchFamily="18" charset="0"/>
              </a:rPr>
              <a:t>Alexander, M. (2019). Designing and Implementing a Point-of-Sale System for a Retail Store. (Discusses designing a point-of-sale system for a retail store) </a:t>
            </a:r>
          </a:p>
          <a:p>
            <a:endParaRPr lang="en-IN" dirty="0"/>
          </a:p>
        </p:txBody>
      </p:sp>
      <p:sp>
        <p:nvSpPr>
          <p:cNvPr id="6" name="Slide Number Placeholder 5">
            <a:extLst>
              <a:ext uri="{FF2B5EF4-FFF2-40B4-BE49-F238E27FC236}">
                <a16:creationId xmlns:a16="http://schemas.microsoft.com/office/drawing/2014/main" id="{18AA73EC-736E-7F80-81AA-44978A62982A}"/>
              </a:ext>
            </a:extLst>
          </p:cNvPr>
          <p:cNvSpPr>
            <a:spLocks noGrp="1"/>
          </p:cNvSpPr>
          <p:nvPr>
            <p:ph type="sldNum" sz="quarter" idx="12"/>
          </p:nvPr>
        </p:nvSpPr>
        <p:spPr/>
        <p:txBody>
          <a:bodyPr/>
          <a:lstStyle/>
          <a:p>
            <a:fld id="{A65A5C87-DF58-40C8-B092-1DE63DB4547E}" type="slidenum">
              <a:rPr lang="en-US" smtClean="0"/>
              <a:t>32</a:t>
            </a:fld>
            <a:endParaRPr lang="en-US" dirty="0"/>
          </a:p>
        </p:txBody>
      </p:sp>
    </p:spTree>
    <p:extLst>
      <p:ext uri="{BB962C8B-B14F-4D97-AF65-F5344CB8AC3E}">
        <p14:creationId xmlns:p14="http://schemas.microsoft.com/office/powerpoint/2010/main" val="3758907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DD041-8D21-15A7-1333-E802D71ADAA6}"/>
              </a:ext>
            </a:extLst>
          </p:cNvPr>
          <p:cNvSpPr>
            <a:spLocks noGrp="1"/>
          </p:cNvSpPr>
          <p:nvPr>
            <p:ph type="title"/>
          </p:nvPr>
        </p:nvSpPr>
        <p:spPr/>
        <p:txBody>
          <a:bodyPr/>
          <a:lstStyle/>
          <a:p>
            <a:r>
              <a:rPr lang="en-IN" dirty="0"/>
              <a:t>Scope</a:t>
            </a:r>
          </a:p>
        </p:txBody>
      </p:sp>
      <p:sp>
        <p:nvSpPr>
          <p:cNvPr id="3" name="Content Placeholder 2">
            <a:extLst>
              <a:ext uri="{FF2B5EF4-FFF2-40B4-BE49-F238E27FC236}">
                <a16:creationId xmlns:a16="http://schemas.microsoft.com/office/drawing/2014/main" id="{817FA447-89EB-150B-E656-687856487F05}"/>
              </a:ext>
            </a:extLst>
          </p:cNvPr>
          <p:cNvSpPr>
            <a:spLocks noGrp="1"/>
          </p:cNvSpPr>
          <p:nvPr>
            <p:ph idx="1"/>
          </p:nvPr>
        </p:nvSpPr>
        <p:spPr/>
        <p:txBody>
          <a:bodyPr>
            <a:normAutofit lnSpcReduction="10000"/>
          </a:bodyPr>
          <a:lstStyle/>
          <a:p>
            <a:r>
              <a:rPr lang="en-IN" sz="1800" dirty="0">
                <a:solidFill>
                  <a:srgbClr val="000000"/>
                </a:solidFill>
                <a:effectLst/>
                <a:latin typeface="Times New Roman" panose="02020603050405020304" pitchFamily="18" charset="0"/>
                <a:ea typeface="Times New Roman" panose="02020603050405020304" pitchFamily="18" charset="0"/>
              </a:rPr>
              <a:t>Inventory Management</a:t>
            </a:r>
          </a:p>
          <a:p>
            <a:r>
              <a:rPr lang="en-IN" sz="1800" dirty="0">
                <a:solidFill>
                  <a:srgbClr val="000000"/>
                </a:solidFill>
                <a:effectLst/>
                <a:latin typeface="Times New Roman" panose="02020603050405020304" pitchFamily="18" charset="0"/>
                <a:ea typeface="Times New Roman" panose="02020603050405020304" pitchFamily="18" charset="0"/>
              </a:rPr>
              <a:t>Stock Monitoring</a:t>
            </a:r>
            <a:endParaRPr lang="en-IN" dirty="0">
              <a:solidFill>
                <a:srgbClr val="000000"/>
              </a:solidFill>
              <a:latin typeface="Times New Roman" panose="02020603050405020304" pitchFamily="18" charset="0"/>
              <a:ea typeface="Times New Roman" panose="02020603050405020304" pitchFamily="18" charset="0"/>
            </a:endParaRPr>
          </a:p>
          <a:p>
            <a:r>
              <a:rPr lang="en-IN" sz="1800" dirty="0">
                <a:solidFill>
                  <a:srgbClr val="000000"/>
                </a:solidFill>
                <a:effectLst/>
                <a:latin typeface="Times New Roman" panose="02020603050405020304" pitchFamily="18" charset="0"/>
                <a:ea typeface="Times New Roman" panose="02020603050405020304" pitchFamily="18" charset="0"/>
              </a:rPr>
              <a:t>Customer Billing System</a:t>
            </a:r>
          </a:p>
          <a:p>
            <a:r>
              <a:rPr lang="en-IN" sz="1800" dirty="0">
                <a:solidFill>
                  <a:srgbClr val="000000"/>
                </a:solidFill>
                <a:effectLst/>
                <a:latin typeface="Times New Roman" panose="02020603050405020304" pitchFamily="18" charset="0"/>
                <a:ea typeface="Times New Roman" panose="02020603050405020304" pitchFamily="18" charset="0"/>
              </a:rPr>
              <a:t>Sales Reporting and Analysis</a:t>
            </a:r>
            <a:endParaRPr lang="en-IN" dirty="0">
              <a:solidFill>
                <a:srgbClr val="000000"/>
              </a:solidFill>
              <a:latin typeface="Times New Roman" panose="02020603050405020304" pitchFamily="18" charset="0"/>
              <a:ea typeface="Times New Roman" panose="02020603050405020304" pitchFamily="18" charset="0"/>
            </a:endParaRPr>
          </a:p>
          <a:p>
            <a:r>
              <a:rPr lang="en-IN" sz="1800" dirty="0">
                <a:solidFill>
                  <a:srgbClr val="000000"/>
                </a:solidFill>
                <a:effectLst/>
                <a:latin typeface="Times New Roman" panose="02020603050405020304" pitchFamily="18" charset="0"/>
                <a:ea typeface="Times New Roman" panose="02020603050405020304" pitchFamily="18" charset="0"/>
              </a:rPr>
              <a:t>User Management and Security</a:t>
            </a:r>
          </a:p>
          <a:p>
            <a:r>
              <a:rPr lang="en-IN" sz="1800" dirty="0">
                <a:solidFill>
                  <a:srgbClr val="000000"/>
                </a:solidFill>
                <a:effectLst/>
                <a:latin typeface="Times New Roman" panose="02020603050405020304" pitchFamily="18" charset="0"/>
                <a:ea typeface="Times New Roman" panose="02020603050405020304" pitchFamily="18" charset="0"/>
              </a:rPr>
              <a:t>Scalability and Flexibility</a:t>
            </a:r>
            <a:endParaRPr lang="en-IN" dirty="0">
              <a:solidFill>
                <a:srgbClr val="000000"/>
              </a:solidFill>
              <a:latin typeface="Times New Roman" panose="02020603050405020304" pitchFamily="18" charset="0"/>
              <a:ea typeface="Times New Roman" panose="02020603050405020304" pitchFamily="18" charset="0"/>
            </a:endParaRPr>
          </a:p>
          <a:p>
            <a:r>
              <a:rPr lang="en-IN" sz="1800" dirty="0">
                <a:solidFill>
                  <a:srgbClr val="000000"/>
                </a:solidFill>
                <a:effectLst/>
                <a:latin typeface="Times New Roman" panose="02020603050405020304" pitchFamily="18" charset="0"/>
                <a:ea typeface="Times New Roman" panose="02020603050405020304" pitchFamily="18" charset="0"/>
              </a:rPr>
              <a:t>User Training and Support</a:t>
            </a:r>
            <a:endParaRPr lang="en-IN" dirty="0"/>
          </a:p>
        </p:txBody>
      </p:sp>
      <p:sp>
        <p:nvSpPr>
          <p:cNvPr id="4" name="Slide Number Placeholder 3">
            <a:extLst>
              <a:ext uri="{FF2B5EF4-FFF2-40B4-BE49-F238E27FC236}">
                <a16:creationId xmlns:a16="http://schemas.microsoft.com/office/drawing/2014/main" id="{5A0FC02E-4FF6-33CF-7E25-45CBD4487075}"/>
              </a:ext>
            </a:extLst>
          </p:cNvPr>
          <p:cNvSpPr>
            <a:spLocks noGrp="1"/>
          </p:cNvSpPr>
          <p:nvPr>
            <p:ph type="sldNum" sz="quarter" idx="12"/>
          </p:nvPr>
        </p:nvSpPr>
        <p:spPr/>
        <p:txBody>
          <a:bodyPr/>
          <a:lstStyle/>
          <a:p>
            <a:fld id="{A65A5C87-DF58-40C8-B092-1DE63DB4547E}" type="slidenum">
              <a:rPr lang="en-US" smtClean="0"/>
              <a:t>4</a:t>
            </a:fld>
            <a:endParaRPr lang="en-US" dirty="0"/>
          </a:p>
        </p:txBody>
      </p:sp>
      <p:sp>
        <p:nvSpPr>
          <p:cNvPr id="7" name="Rectangle 6">
            <a:extLst>
              <a:ext uri="{FF2B5EF4-FFF2-40B4-BE49-F238E27FC236}">
                <a16:creationId xmlns:a16="http://schemas.microsoft.com/office/drawing/2014/main" id="{39F61247-8C46-6700-BD76-83CD5CEAE2AD}"/>
              </a:ext>
            </a:extLst>
          </p:cNvPr>
          <p:cNvSpPr/>
          <p:nvPr/>
        </p:nvSpPr>
        <p:spPr>
          <a:xfrm>
            <a:off x="8552329" y="0"/>
            <a:ext cx="3639670" cy="6858000"/>
          </a:xfrm>
          <a:prstGeom prst="rect">
            <a:avLst/>
          </a:prstGeom>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705616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6F4CE-1A82-5FEA-670A-3A84FAA5C6D5}"/>
              </a:ext>
            </a:extLst>
          </p:cNvPr>
          <p:cNvSpPr>
            <a:spLocks noGrp="1"/>
          </p:cNvSpPr>
          <p:nvPr>
            <p:ph type="title"/>
          </p:nvPr>
        </p:nvSpPr>
        <p:spPr/>
        <p:txBody>
          <a:bodyPr/>
          <a:lstStyle/>
          <a:p>
            <a:r>
              <a:rPr lang="en-IN" dirty="0"/>
              <a:t>Hardware Specification </a:t>
            </a:r>
          </a:p>
        </p:txBody>
      </p:sp>
      <p:sp>
        <p:nvSpPr>
          <p:cNvPr id="3" name="Content Placeholder 2">
            <a:extLst>
              <a:ext uri="{FF2B5EF4-FFF2-40B4-BE49-F238E27FC236}">
                <a16:creationId xmlns:a16="http://schemas.microsoft.com/office/drawing/2014/main" id="{9DEA3174-16C4-5B83-47A1-FCB56AC592E1}"/>
              </a:ext>
            </a:extLst>
          </p:cNvPr>
          <p:cNvSpPr>
            <a:spLocks noGrp="1"/>
          </p:cNvSpPr>
          <p:nvPr>
            <p:ph idx="1"/>
          </p:nvPr>
        </p:nvSpPr>
        <p:spPr>
          <a:xfrm>
            <a:off x="485349" y="3242355"/>
            <a:ext cx="7195611" cy="3566160"/>
          </a:xfrm>
        </p:spPr>
        <p:txBody>
          <a:bodyPr>
            <a:normAutofit lnSpcReduction="10000"/>
          </a:bodyPr>
          <a:lstStyle/>
          <a:p>
            <a:pPr marL="5715" marR="45085" indent="-6350">
              <a:lnSpc>
                <a:spcPct val="110000"/>
              </a:lnSpc>
              <a:spcAft>
                <a:spcPts val="750"/>
              </a:spcAft>
            </a:pPr>
            <a:r>
              <a:rPr lang="en-IN" sz="1800" kern="100" dirty="0">
                <a:solidFill>
                  <a:srgbClr val="000000"/>
                </a:solidFill>
                <a:effectLst/>
                <a:latin typeface="Times New Roman" panose="02020603050405020304" pitchFamily="18" charset="0"/>
                <a:ea typeface="Times New Roman" panose="02020603050405020304" pitchFamily="18" charset="0"/>
              </a:rPr>
              <a:t>Processor: Intel Core i3 or equivalent (or AMD </a:t>
            </a:r>
            <a:r>
              <a:rPr lang="en-IN" sz="1800" kern="100" dirty="0" err="1">
                <a:solidFill>
                  <a:srgbClr val="000000"/>
                </a:solidFill>
                <a:effectLst/>
                <a:latin typeface="Times New Roman" panose="02020603050405020304" pitchFamily="18" charset="0"/>
                <a:ea typeface="Times New Roman" panose="02020603050405020304" pitchFamily="18" charset="0"/>
              </a:rPr>
              <a:t>Ryzen</a:t>
            </a:r>
            <a:r>
              <a:rPr lang="en-IN" sz="1800" kern="100" dirty="0">
                <a:solidFill>
                  <a:srgbClr val="000000"/>
                </a:solidFill>
                <a:effectLst/>
                <a:latin typeface="Times New Roman" panose="02020603050405020304" pitchFamily="18" charset="0"/>
                <a:ea typeface="Times New Roman" panose="02020603050405020304" pitchFamily="18" charset="0"/>
              </a:rPr>
              <a:t> 3) </a:t>
            </a:r>
          </a:p>
          <a:p>
            <a:pPr marL="5715" marR="45085" indent="-6350">
              <a:lnSpc>
                <a:spcPct val="110000"/>
              </a:lnSpc>
              <a:spcAft>
                <a:spcPts val="750"/>
              </a:spcAft>
            </a:pPr>
            <a:r>
              <a:rPr lang="en-IN" sz="1800" kern="100" dirty="0">
                <a:solidFill>
                  <a:srgbClr val="000000"/>
                </a:solidFill>
                <a:effectLst/>
                <a:latin typeface="Times New Roman" panose="02020603050405020304" pitchFamily="18" charset="0"/>
                <a:ea typeface="Times New Roman" panose="02020603050405020304" pitchFamily="18" charset="0"/>
              </a:rPr>
              <a:t>RAM: 4 GB </a:t>
            </a:r>
          </a:p>
          <a:p>
            <a:pPr marL="5715" marR="45085" indent="-6350">
              <a:lnSpc>
                <a:spcPct val="110000"/>
              </a:lnSpc>
              <a:spcAft>
                <a:spcPts val="750"/>
              </a:spcAft>
            </a:pPr>
            <a:r>
              <a:rPr lang="en-IN" sz="1800" kern="100" dirty="0">
                <a:solidFill>
                  <a:srgbClr val="000000"/>
                </a:solidFill>
                <a:effectLst/>
                <a:latin typeface="Times New Roman" panose="02020603050405020304" pitchFamily="18" charset="0"/>
                <a:ea typeface="Times New Roman" panose="02020603050405020304" pitchFamily="18" charset="0"/>
              </a:rPr>
              <a:t>Storage: 500 GB hard drive (or equivalent solid-state drive) </a:t>
            </a:r>
          </a:p>
          <a:p>
            <a:pPr marL="5715" marR="45085" indent="-6350">
              <a:lnSpc>
                <a:spcPct val="110000"/>
              </a:lnSpc>
              <a:spcAft>
                <a:spcPts val="750"/>
              </a:spcAft>
            </a:pPr>
            <a:r>
              <a:rPr lang="en-IN" sz="1800" kern="100" dirty="0">
                <a:solidFill>
                  <a:srgbClr val="000000"/>
                </a:solidFill>
                <a:effectLst/>
                <a:latin typeface="Times New Roman" panose="02020603050405020304" pitchFamily="18" charset="0"/>
                <a:ea typeface="Times New Roman" panose="02020603050405020304" pitchFamily="18" charset="0"/>
              </a:rPr>
              <a:t>Operating System: Windows 7 or later (64-bit recommended) </a:t>
            </a:r>
          </a:p>
          <a:p>
            <a:pPr marL="5715" marR="45085" indent="-6350">
              <a:lnSpc>
                <a:spcPct val="110000"/>
              </a:lnSpc>
              <a:spcAft>
                <a:spcPts val="750"/>
              </a:spcAft>
            </a:pPr>
            <a:r>
              <a:rPr lang="en-IN" sz="1800" kern="100" dirty="0">
                <a:solidFill>
                  <a:srgbClr val="000000"/>
                </a:solidFill>
                <a:effectLst/>
                <a:latin typeface="Times New Roman" panose="02020603050405020304" pitchFamily="18" charset="0"/>
                <a:ea typeface="Times New Roman" panose="02020603050405020304" pitchFamily="18" charset="0"/>
              </a:rPr>
              <a:t>Display: Standard resolution monitor </a:t>
            </a:r>
          </a:p>
          <a:p>
            <a:pPr marL="5715" marR="45085" indent="-6350">
              <a:lnSpc>
                <a:spcPct val="110000"/>
              </a:lnSpc>
              <a:spcAft>
                <a:spcPts val="750"/>
              </a:spcAft>
            </a:pPr>
            <a:r>
              <a:rPr lang="en-IN" sz="1800" kern="100" dirty="0">
                <a:solidFill>
                  <a:srgbClr val="000000"/>
                </a:solidFill>
                <a:effectLst/>
                <a:latin typeface="Times New Roman" panose="02020603050405020304" pitchFamily="18" charset="0"/>
                <a:ea typeface="Times New Roman" panose="02020603050405020304" pitchFamily="18" charset="0"/>
              </a:rPr>
              <a:t>Other: Keyboard, Mouse, Internet connection (optional for online updates) </a:t>
            </a:r>
          </a:p>
          <a:p>
            <a:pPr marL="8890" indent="-6350">
              <a:lnSpc>
                <a:spcPct val="107000"/>
              </a:lnSpc>
              <a:spcAft>
                <a:spcPts val="775"/>
              </a:spcAft>
            </a:pPr>
            <a:r>
              <a:rPr lang="en-IN" sz="1800" kern="100" dirty="0">
                <a:solidFill>
                  <a:srgbClr val="000000"/>
                </a:solidFill>
                <a:effectLst/>
                <a:latin typeface="Times New Roman" panose="02020603050405020304" pitchFamily="18" charset="0"/>
                <a:ea typeface="Times New Roman" panose="02020603050405020304" pitchFamily="18" charset="0"/>
              </a:rPr>
              <a:t> </a:t>
            </a:r>
          </a:p>
          <a:p>
            <a:endParaRPr lang="en-IN" sz="2900" dirty="0"/>
          </a:p>
        </p:txBody>
      </p:sp>
      <p:sp>
        <p:nvSpPr>
          <p:cNvPr id="4" name="Slide Number Placeholder 3">
            <a:extLst>
              <a:ext uri="{FF2B5EF4-FFF2-40B4-BE49-F238E27FC236}">
                <a16:creationId xmlns:a16="http://schemas.microsoft.com/office/drawing/2014/main" id="{55DB3A2A-2A99-2FF6-516E-7E5CDEFC7558}"/>
              </a:ext>
            </a:extLst>
          </p:cNvPr>
          <p:cNvSpPr>
            <a:spLocks noGrp="1"/>
          </p:cNvSpPr>
          <p:nvPr>
            <p:ph type="sldNum" sz="quarter" idx="12"/>
          </p:nvPr>
        </p:nvSpPr>
        <p:spPr/>
        <p:txBody>
          <a:bodyPr/>
          <a:lstStyle/>
          <a:p>
            <a:fld id="{A65A5C87-DF58-40C8-B092-1DE63DB4547E}" type="slidenum">
              <a:rPr lang="en-US" smtClean="0"/>
              <a:t>5</a:t>
            </a:fld>
            <a:endParaRPr lang="en-US" dirty="0"/>
          </a:p>
        </p:txBody>
      </p:sp>
      <p:sp>
        <p:nvSpPr>
          <p:cNvPr id="7" name="Rectangle 6">
            <a:extLst>
              <a:ext uri="{FF2B5EF4-FFF2-40B4-BE49-F238E27FC236}">
                <a16:creationId xmlns:a16="http://schemas.microsoft.com/office/drawing/2014/main" id="{54DD63CE-989E-ABDC-C289-82513854C7E0}"/>
              </a:ext>
            </a:extLst>
          </p:cNvPr>
          <p:cNvSpPr/>
          <p:nvPr/>
        </p:nvSpPr>
        <p:spPr>
          <a:xfrm>
            <a:off x="8552329" y="0"/>
            <a:ext cx="3639670" cy="6858000"/>
          </a:xfrm>
          <a:prstGeom prst="rect">
            <a:avLst/>
          </a:prstGeom>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5692270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502BAF-9ED7-D954-0A75-EE3F646DED3E}"/>
              </a:ext>
            </a:extLst>
          </p:cNvPr>
          <p:cNvSpPr>
            <a:spLocks noGrp="1"/>
          </p:cNvSpPr>
          <p:nvPr>
            <p:ph type="title"/>
          </p:nvPr>
        </p:nvSpPr>
        <p:spPr/>
        <p:txBody>
          <a:bodyPr/>
          <a:lstStyle/>
          <a:p>
            <a:r>
              <a:rPr lang="en-IN" dirty="0"/>
              <a:t>Software Specification </a:t>
            </a:r>
          </a:p>
        </p:txBody>
      </p:sp>
      <p:sp>
        <p:nvSpPr>
          <p:cNvPr id="3" name="Content Placeholder 2">
            <a:extLst>
              <a:ext uri="{FF2B5EF4-FFF2-40B4-BE49-F238E27FC236}">
                <a16:creationId xmlns:a16="http://schemas.microsoft.com/office/drawing/2014/main" id="{E5FBA93D-969A-EB77-E79B-E97A2F8DF743}"/>
              </a:ext>
            </a:extLst>
          </p:cNvPr>
          <p:cNvSpPr>
            <a:spLocks noGrp="1"/>
          </p:cNvSpPr>
          <p:nvPr>
            <p:ph idx="1"/>
          </p:nvPr>
        </p:nvSpPr>
        <p:spPr>
          <a:xfrm>
            <a:off x="227435" y="3218329"/>
            <a:ext cx="8567211" cy="4014133"/>
          </a:xfrm>
        </p:spPr>
        <p:txBody>
          <a:bodyPr>
            <a:normAutofit/>
          </a:bodyPr>
          <a:lstStyle/>
          <a:p>
            <a:pPr marL="5715" marR="45085" indent="-6350">
              <a:lnSpc>
                <a:spcPct val="110000"/>
              </a:lnSpc>
              <a:spcAft>
                <a:spcPts val="750"/>
              </a:spcAft>
            </a:pPr>
            <a:r>
              <a:rPr lang="en-IN" sz="1800" kern="100" dirty="0">
                <a:solidFill>
                  <a:srgbClr val="000000"/>
                </a:solidFill>
                <a:effectLst/>
                <a:latin typeface="Times New Roman" panose="02020603050405020304" pitchFamily="18" charset="0"/>
                <a:ea typeface="Times New Roman" panose="02020603050405020304" pitchFamily="18" charset="0"/>
              </a:rPr>
              <a:t>Java Development Kit (JDK) 11 or later </a:t>
            </a:r>
          </a:p>
          <a:p>
            <a:pPr marL="5715" marR="2967990" indent="-6350">
              <a:lnSpc>
                <a:spcPct val="156000"/>
              </a:lnSpc>
              <a:spcAft>
                <a:spcPts val="750"/>
              </a:spcAft>
            </a:pPr>
            <a:r>
              <a:rPr lang="en-IN" sz="1800" kern="100" dirty="0">
                <a:solidFill>
                  <a:srgbClr val="000000"/>
                </a:solidFill>
                <a:effectLst/>
                <a:latin typeface="Times New Roman" panose="02020603050405020304" pitchFamily="18" charset="0"/>
                <a:ea typeface="Times New Roman" panose="02020603050405020304" pitchFamily="18" charset="0"/>
              </a:rPr>
              <a:t>Apache NetBeans IDE 12 or later Web Server: </a:t>
            </a:r>
          </a:p>
          <a:p>
            <a:pPr marL="5715" marR="1053465" indent="-6350">
              <a:lnSpc>
                <a:spcPct val="156000"/>
              </a:lnSpc>
              <a:spcAft>
                <a:spcPts val="750"/>
              </a:spcAft>
            </a:pPr>
            <a:r>
              <a:rPr lang="en-IN" sz="1800" kern="100" dirty="0">
                <a:solidFill>
                  <a:srgbClr val="000000"/>
                </a:solidFill>
                <a:effectLst/>
                <a:latin typeface="Times New Roman" panose="02020603050405020304" pitchFamily="18" charset="0"/>
                <a:ea typeface="Times New Roman" panose="02020603050405020304" pitchFamily="18" charset="0"/>
              </a:rPr>
              <a:t>Apache XAMPP (version compatible with chosen JDK) Database (Optional): </a:t>
            </a:r>
          </a:p>
          <a:p>
            <a:pPr marL="5715" marR="45085" indent="-6350">
              <a:lnSpc>
                <a:spcPct val="110000"/>
              </a:lnSpc>
              <a:spcAft>
                <a:spcPts val="750"/>
              </a:spcAft>
            </a:pPr>
            <a:r>
              <a:rPr lang="en-IN" sz="1800" kern="100" dirty="0">
                <a:solidFill>
                  <a:srgbClr val="000000"/>
                </a:solidFill>
                <a:effectLst/>
                <a:latin typeface="Times New Roman" panose="02020603050405020304" pitchFamily="18" charset="0"/>
                <a:ea typeface="Times New Roman" panose="02020603050405020304" pitchFamily="18" charset="0"/>
              </a:rPr>
              <a:t>MySQL (included with XAMPP) - for storing inventory data (if applicable) </a:t>
            </a:r>
          </a:p>
          <a:p>
            <a:pPr marL="8890" indent="-6350">
              <a:lnSpc>
                <a:spcPct val="107000"/>
              </a:lnSpc>
              <a:spcAft>
                <a:spcPts val="775"/>
              </a:spcAft>
            </a:pPr>
            <a:r>
              <a:rPr lang="en-IN" sz="1800" kern="100" dirty="0">
                <a:solidFill>
                  <a:srgbClr val="000000"/>
                </a:solidFill>
                <a:effectLst/>
                <a:latin typeface="Times New Roman" panose="02020603050405020304" pitchFamily="18" charset="0"/>
                <a:ea typeface="Times New Roman" panose="02020603050405020304" pitchFamily="18" charset="0"/>
              </a:rPr>
              <a:t> </a:t>
            </a:r>
          </a:p>
          <a:p>
            <a:endParaRPr lang="en-IN" dirty="0"/>
          </a:p>
        </p:txBody>
      </p:sp>
      <p:sp>
        <p:nvSpPr>
          <p:cNvPr id="4" name="Slide Number Placeholder 3">
            <a:extLst>
              <a:ext uri="{FF2B5EF4-FFF2-40B4-BE49-F238E27FC236}">
                <a16:creationId xmlns:a16="http://schemas.microsoft.com/office/drawing/2014/main" id="{7C68A5A1-8889-2D3E-7C70-AD152F25F54A}"/>
              </a:ext>
            </a:extLst>
          </p:cNvPr>
          <p:cNvSpPr>
            <a:spLocks noGrp="1"/>
          </p:cNvSpPr>
          <p:nvPr>
            <p:ph type="sldNum" sz="quarter" idx="12"/>
          </p:nvPr>
        </p:nvSpPr>
        <p:spPr/>
        <p:txBody>
          <a:bodyPr/>
          <a:lstStyle/>
          <a:p>
            <a:fld id="{A65A5C87-DF58-40C8-B092-1DE63DB4547E}" type="slidenum">
              <a:rPr lang="en-US" smtClean="0"/>
              <a:t>6</a:t>
            </a:fld>
            <a:endParaRPr lang="en-US" dirty="0"/>
          </a:p>
        </p:txBody>
      </p:sp>
      <p:sp>
        <p:nvSpPr>
          <p:cNvPr id="7" name="Rectangle 6">
            <a:extLst>
              <a:ext uri="{FF2B5EF4-FFF2-40B4-BE49-F238E27FC236}">
                <a16:creationId xmlns:a16="http://schemas.microsoft.com/office/drawing/2014/main" id="{972EBF4A-BD8C-0DB4-04CF-087961E95F5B}"/>
              </a:ext>
            </a:extLst>
          </p:cNvPr>
          <p:cNvSpPr/>
          <p:nvPr/>
        </p:nvSpPr>
        <p:spPr>
          <a:xfrm>
            <a:off x="8552329" y="0"/>
            <a:ext cx="3639670" cy="6858000"/>
          </a:xfrm>
          <a:prstGeom prst="rect">
            <a:avLst/>
          </a:prstGeom>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6444269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53FBC-BA5E-2360-1538-7A0CF138F34D}"/>
              </a:ext>
            </a:extLst>
          </p:cNvPr>
          <p:cNvSpPr>
            <a:spLocks noGrp="1"/>
          </p:cNvSpPr>
          <p:nvPr>
            <p:ph type="title"/>
          </p:nvPr>
        </p:nvSpPr>
        <p:spPr/>
        <p:txBody>
          <a:bodyPr/>
          <a:lstStyle/>
          <a:p>
            <a:r>
              <a:rPr lang="en-IN" dirty="0"/>
              <a:t>Advantages </a:t>
            </a:r>
          </a:p>
        </p:txBody>
      </p:sp>
      <p:sp>
        <p:nvSpPr>
          <p:cNvPr id="3" name="Content Placeholder 2">
            <a:extLst>
              <a:ext uri="{FF2B5EF4-FFF2-40B4-BE49-F238E27FC236}">
                <a16:creationId xmlns:a16="http://schemas.microsoft.com/office/drawing/2014/main" id="{796E017F-8A96-0A2F-5E18-17956760B533}"/>
              </a:ext>
            </a:extLst>
          </p:cNvPr>
          <p:cNvSpPr>
            <a:spLocks noGrp="1"/>
          </p:cNvSpPr>
          <p:nvPr>
            <p:ph idx="1"/>
          </p:nvPr>
        </p:nvSpPr>
        <p:spPr>
          <a:xfrm>
            <a:off x="612648" y="3355848"/>
            <a:ext cx="6603940" cy="3143564"/>
          </a:xfrm>
        </p:spPr>
        <p:txBody>
          <a:bodyPr>
            <a:normAutofit/>
          </a:bodyPr>
          <a:lstStyle/>
          <a:p>
            <a:r>
              <a:rPr lang="en-IN" sz="1800" dirty="0">
                <a:solidFill>
                  <a:srgbClr val="000000"/>
                </a:solidFill>
                <a:effectLst/>
                <a:latin typeface="Times New Roman" panose="02020603050405020304" pitchFamily="18" charset="0"/>
                <a:ea typeface="Times New Roman" panose="02020603050405020304" pitchFamily="18" charset="0"/>
              </a:rPr>
              <a:t>Efficient Inventory Management</a:t>
            </a:r>
          </a:p>
          <a:p>
            <a:r>
              <a:rPr lang="en-IN" sz="1800" dirty="0">
                <a:solidFill>
                  <a:srgbClr val="000000"/>
                </a:solidFill>
                <a:effectLst/>
                <a:latin typeface="Times New Roman" panose="02020603050405020304" pitchFamily="18" charset="0"/>
                <a:ea typeface="Times New Roman" panose="02020603050405020304" pitchFamily="18" charset="0"/>
              </a:rPr>
              <a:t>Improved Customer Service</a:t>
            </a:r>
            <a:endParaRPr lang="en-IN" dirty="0">
              <a:solidFill>
                <a:srgbClr val="000000"/>
              </a:solidFill>
              <a:latin typeface="Times New Roman" panose="02020603050405020304" pitchFamily="18" charset="0"/>
              <a:ea typeface="Times New Roman" panose="02020603050405020304" pitchFamily="18" charset="0"/>
            </a:endParaRPr>
          </a:p>
          <a:p>
            <a:r>
              <a:rPr lang="en-IN" sz="1800" dirty="0">
                <a:solidFill>
                  <a:srgbClr val="000000"/>
                </a:solidFill>
                <a:effectLst/>
                <a:latin typeface="Times New Roman" panose="02020603050405020304" pitchFamily="18" charset="0"/>
                <a:ea typeface="Times New Roman" panose="02020603050405020304" pitchFamily="18" charset="0"/>
              </a:rPr>
              <a:t>Insightful Reporting</a:t>
            </a:r>
          </a:p>
          <a:p>
            <a:r>
              <a:rPr lang="en-IN" sz="1800" dirty="0">
                <a:solidFill>
                  <a:srgbClr val="000000"/>
                </a:solidFill>
                <a:effectLst/>
                <a:latin typeface="Times New Roman" panose="02020603050405020304" pitchFamily="18" charset="0"/>
                <a:ea typeface="Times New Roman" panose="02020603050405020304" pitchFamily="18" charset="0"/>
              </a:rPr>
              <a:t>Enhanced Security</a:t>
            </a:r>
            <a:endParaRPr lang="en-IN" dirty="0">
              <a:solidFill>
                <a:srgbClr val="000000"/>
              </a:solidFill>
              <a:latin typeface="Times New Roman" panose="02020603050405020304" pitchFamily="18" charset="0"/>
              <a:ea typeface="Times New Roman" panose="02020603050405020304" pitchFamily="18" charset="0"/>
            </a:endParaRPr>
          </a:p>
          <a:p>
            <a:r>
              <a:rPr lang="en-IN" sz="1800" dirty="0">
                <a:solidFill>
                  <a:srgbClr val="000000"/>
                </a:solidFill>
                <a:effectLst/>
                <a:latin typeface="Times New Roman" panose="02020603050405020304" pitchFamily="18" charset="0"/>
                <a:ea typeface="Times New Roman" panose="02020603050405020304" pitchFamily="18" charset="0"/>
              </a:rPr>
              <a:t>Scalability</a:t>
            </a:r>
          </a:p>
          <a:p>
            <a:r>
              <a:rPr lang="en-IN" sz="1800" dirty="0">
                <a:solidFill>
                  <a:srgbClr val="000000"/>
                </a:solidFill>
                <a:effectLst/>
                <a:latin typeface="Times New Roman" panose="02020603050405020304" pitchFamily="18" charset="0"/>
                <a:ea typeface="Times New Roman" panose="02020603050405020304" pitchFamily="18" charset="0"/>
              </a:rPr>
              <a:t>Time and Cost Savings</a:t>
            </a:r>
            <a:endParaRPr lang="en-IN" dirty="0">
              <a:solidFill>
                <a:srgbClr val="000000"/>
              </a:solidFill>
              <a:latin typeface="Times New Roman" panose="02020603050405020304" pitchFamily="18" charset="0"/>
              <a:ea typeface="Times New Roman" panose="02020603050405020304" pitchFamily="18" charset="0"/>
            </a:endParaRPr>
          </a:p>
          <a:p>
            <a:r>
              <a:rPr lang="en-IN" sz="1800" dirty="0">
                <a:solidFill>
                  <a:srgbClr val="000000"/>
                </a:solidFill>
                <a:effectLst/>
                <a:latin typeface="Times New Roman" panose="02020603050405020304" pitchFamily="18" charset="0"/>
                <a:ea typeface="Times New Roman" panose="02020603050405020304" pitchFamily="18" charset="0"/>
              </a:rPr>
              <a:t>Customization</a:t>
            </a:r>
            <a:endParaRPr lang="en-IN" dirty="0"/>
          </a:p>
        </p:txBody>
      </p:sp>
      <p:sp>
        <p:nvSpPr>
          <p:cNvPr id="4" name="Slide Number Placeholder 3">
            <a:extLst>
              <a:ext uri="{FF2B5EF4-FFF2-40B4-BE49-F238E27FC236}">
                <a16:creationId xmlns:a16="http://schemas.microsoft.com/office/drawing/2014/main" id="{BF09B710-5590-F731-3996-33D1329A7D13}"/>
              </a:ext>
            </a:extLst>
          </p:cNvPr>
          <p:cNvSpPr>
            <a:spLocks noGrp="1"/>
          </p:cNvSpPr>
          <p:nvPr>
            <p:ph type="sldNum" sz="quarter" idx="12"/>
          </p:nvPr>
        </p:nvSpPr>
        <p:spPr/>
        <p:txBody>
          <a:bodyPr/>
          <a:lstStyle/>
          <a:p>
            <a:fld id="{A65A5C87-DF58-40C8-B092-1DE63DB4547E}" type="slidenum">
              <a:rPr lang="en-US" smtClean="0"/>
              <a:t>7</a:t>
            </a:fld>
            <a:endParaRPr lang="en-US" dirty="0"/>
          </a:p>
        </p:txBody>
      </p:sp>
      <p:sp>
        <p:nvSpPr>
          <p:cNvPr id="7" name="Rectangle 6">
            <a:extLst>
              <a:ext uri="{FF2B5EF4-FFF2-40B4-BE49-F238E27FC236}">
                <a16:creationId xmlns:a16="http://schemas.microsoft.com/office/drawing/2014/main" id="{E387F473-D147-8FEE-EDA1-9F775F8E4D82}"/>
              </a:ext>
            </a:extLst>
          </p:cNvPr>
          <p:cNvSpPr/>
          <p:nvPr/>
        </p:nvSpPr>
        <p:spPr>
          <a:xfrm>
            <a:off x="8552329" y="0"/>
            <a:ext cx="3639670" cy="6858000"/>
          </a:xfrm>
          <a:prstGeom prst="rect">
            <a:avLst/>
          </a:prstGeom>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2226413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C44549-3F5D-D208-1D4F-DDF8ABF8EA8C}"/>
              </a:ext>
            </a:extLst>
          </p:cNvPr>
          <p:cNvSpPr>
            <a:spLocks noGrp="1"/>
          </p:cNvSpPr>
          <p:nvPr>
            <p:ph type="title"/>
          </p:nvPr>
        </p:nvSpPr>
        <p:spPr/>
        <p:txBody>
          <a:bodyPr/>
          <a:lstStyle/>
          <a:p>
            <a:r>
              <a:rPr lang="en-IN" dirty="0"/>
              <a:t>System Limitations </a:t>
            </a:r>
          </a:p>
        </p:txBody>
      </p:sp>
      <p:sp>
        <p:nvSpPr>
          <p:cNvPr id="3" name="Content Placeholder 2">
            <a:extLst>
              <a:ext uri="{FF2B5EF4-FFF2-40B4-BE49-F238E27FC236}">
                <a16:creationId xmlns:a16="http://schemas.microsoft.com/office/drawing/2014/main" id="{F5A41FB8-835E-5A54-ED70-8CD49EFC4516}"/>
              </a:ext>
            </a:extLst>
          </p:cNvPr>
          <p:cNvSpPr>
            <a:spLocks noGrp="1"/>
          </p:cNvSpPr>
          <p:nvPr>
            <p:ph idx="1"/>
          </p:nvPr>
        </p:nvSpPr>
        <p:spPr>
          <a:xfrm>
            <a:off x="729188" y="3229266"/>
            <a:ext cx="7697635" cy="3790098"/>
          </a:xfrm>
        </p:spPr>
        <p:txBody>
          <a:bodyPr>
            <a:normAutofit/>
          </a:bodyPr>
          <a:lstStyle/>
          <a:p>
            <a:r>
              <a:rPr lang="en-IN" sz="1800" dirty="0">
                <a:solidFill>
                  <a:srgbClr val="000000"/>
                </a:solidFill>
                <a:effectLst/>
                <a:latin typeface="Times New Roman" panose="02020603050405020304" pitchFamily="18" charset="0"/>
                <a:ea typeface="Times New Roman" panose="02020603050405020304" pitchFamily="18" charset="0"/>
              </a:rPr>
              <a:t>Initial Cost</a:t>
            </a:r>
          </a:p>
          <a:p>
            <a:r>
              <a:rPr lang="en-IN" sz="1800" dirty="0">
                <a:solidFill>
                  <a:srgbClr val="000000"/>
                </a:solidFill>
                <a:effectLst/>
                <a:latin typeface="Times New Roman" panose="02020603050405020304" pitchFamily="18" charset="0"/>
                <a:ea typeface="Times New Roman" panose="02020603050405020304" pitchFamily="18" charset="0"/>
              </a:rPr>
              <a:t>Learning Curve</a:t>
            </a:r>
            <a:endParaRPr lang="en-IN" dirty="0">
              <a:solidFill>
                <a:srgbClr val="000000"/>
              </a:solidFill>
              <a:latin typeface="Times New Roman" panose="02020603050405020304" pitchFamily="18" charset="0"/>
              <a:ea typeface="Times New Roman" panose="02020603050405020304" pitchFamily="18" charset="0"/>
            </a:endParaRPr>
          </a:p>
          <a:p>
            <a:r>
              <a:rPr lang="en-IN" sz="1800" dirty="0">
                <a:solidFill>
                  <a:srgbClr val="000000"/>
                </a:solidFill>
                <a:effectLst/>
                <a:latin typeface="Times New Roman" panose="02020603050405020304" pitchFamily="18" charset="0"/>
                <a:ea typeface="Times New Roman" panose="02020603050405020304" pitchFamily="18" charset="0"/>
              </a:rPr>
              <a:t>Technical Issues</a:t>
            </a:r>
          </a:p>
          <a:p>
            <a:r>
              <a:rPr lang="en-IN" sz="1800" dirty="0">
                <a:solidFill>
                  <a:srgbClr val="000000"/>
                </a:solidFill>
                <a:effectLst/>
                <a:latin typeface="Times New Roman" panose="02020603050405020304" pitchFamily="18" charset="0"/>
                <a:ea typeface="Times New Roman" panose="02020603050405020304" pitchFamily="18" charset="0"/>
              </a:rPr>
              <a:t>Data Security Concerns</a:t>
            </a:r>
            <a:endParaRPr lang="en-IN" dirty="0">
              <a:solidFill>
                <a:srgbClr val="000000"/>
              </a:solidFill>
              <a:latin typeface="Times New Roman" panose="02020603050405020304" pitchFamily="18" charset="0"/>
              <a:ea typeface="Times New Roman" panose="02020603050405020304" pitchFamily="18" charset="0"/>
            </a:endParaRPr>
          </a:p>
          <a:p>
            <a:r>
              <a:rPr lang="en-IN" sz="1800" dirty="0">
                <a:solidFill>
                  <a:srgbClr val="000000"/>
                </a:solidFill>
                <a:effectLst/>
                <a:latin typeface="Times New Roman" panose="02020603050405020304" pitchFamily="18" charset="0"/>
                <a:ea typeface="Times New Roman" panose="02020603050405020304" pitchFamily="18" charset="0"/>
              </a:rPr>
              <a:t>Dependency on Technology</a:t>
            </a:r>
          </a:p>
          <a:p>
            <a:r>
              <a:rPr lang="en-IN" sz="1800" dirty="0">
                <a:solidFill>
                  <a:srgbClr val="000000"/>
                </a:solidFill>
                <a:effectLst/>
                <a:latin typeface="Times New Roman" panose="02020603050405020304" pitchFamily="18" charset="0"/>
                <a:ea typeface="Times New Roman" panose="02020603050405020304" pitchFamily="18" charset="0"/>
              </a:rPr>
              <a:t>Integration Challenges</a:t>
            </a:r>
            <a:endParaRPr lang="en-IN" dirty="0">
              <a:solidFill>
                <a:srgbClr val="000000"/>
              </a:solidFill>
              <a:latin typeface="Times New Roman" panose="02020603050405020304" pitchFamily="18" charset="0"/>
              <a:ea typeface="Times New Roman" panose="02020603050405020304" pitchFamily="18" charset="0"/>
            </a:endParaRPr>
          </a:p>
          <a:p>
            <a:r>
              <a:rPr lang="en-IN" sz="1800" dirty="0">
                <a:solidFill>
                  <a:srgbClr val="000000"/>
                </a:solidFill>
                <a:effectLst/>
                <a:latin typeface="Times New Roman" panose="02020603050405020304" pitchFamily="18" charset="0"/>
                <a:ea typeface="Times New Roman" panose="02020603050405020304" pitchFamily="18" charset="0"/>
              </a:rPr>
              <a:t>Limited Customization</a:t>
            </a:r>
            <a:endParaRPr lang="en-IN" dirty="0"/>
          </a:p>
        </p:txBody>
      </p:sp>
      <p:sp>
        <p:nvSpPr>
          <p:cNvPr id="4" name="Slide Number Placeholder 3">
            <a:extLst>
              <a:ext uri="{FF2B5EF4-FFF2-40B4-BE49-F238E27FC236}">
                <a16:creationId xmlns:a16="http://schemas.microsoft.com/office/drawing/2014/main" id="{BA65EEF9-984C-11AD-7164-4E897C95BCF7}"/>
              </a:ext>
            </a:extLst>
          </p:cNvPr>
          <p:cNvSpPr>
            <a:spLocks noGrp="1"/>
          </p:cNvSpPr>
          <p:nvPr>
            <p:ph type="sldNum" sz="quarter" idx="12"/>
          </p:nvPr>
        </p:nvSpPr>
        <p:spPr/>
        <p:txBody>
          <a:bodyPr/>
          <a:lstStyle/>
          <a:p>
            <a:fld id="{A65A5C87-DF58-40C8-B092-1DE63DB4547E}" type="slidenum">
              <a:rPr lang="en-US" smtClean="0"/>
              <a:t>8</a:t>
            </a:fld>
            <a:endParaRPr lang="en-US" dirty="0"/>
          </a:p>
        </p:txBody>
      </p:sp>
      <p:sp>
        <p:nvSpPr>
          <p:cNvPr id="7" name="Rectangle 6">
            <a:extLst>
              <a:ext uri="{FF2B5EF4-FFF2-40B4-BE49-F238E27FC236}">
                <a16:creationId xmlns:a16="http://schemas.microsoft.com/office/drawing/2014/main" id="{6FD2B5EF-3C31-F131-23AC-6BEA4D9DD294}"/>
              </a:ext>
            </a:extLst>
          </p:cNvPr>
          <p:cNvSpPr/>
          <p:nvPr/>
        </p:nvSpPr>
        <p:spPr>
          <a:xfrm>
            <a:off x="8552329" y="0"/>
            <a:ext cx="3639670" cy="6858000"/>
          </a:xfrm>
          <a:prstGeom prst="rect">
            <a:avLst/>
          </a:prstGeom>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6649975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C26276D-6FD5-5CC8-80E2-788B9334A365}"/>
              </a:ext>
            </a:extLst>
          </p:cNvPr>
          <p:cNvSpPr>
            <a:spLocks noGrp="1"/>
          </p:cNvSpPr>
          <p:nvPr>
            <p:ph type="sldNum" sz="quarter" idx="12"/>
          </p:nvPr>
        </p:nvSpPr>
        <p:spPr/>
        <p:txBody>
          <a:bodyPr/>
          <a:lstStyle/>
          <a:p>
            <a:fld id="{A65A5C87-DF58-40C8-B092-1DE63DB4547E}" type="slidenum">
              <a:rPr lang="en-US" smtClean="0"/>
              <a:t>9</a:t>
            </a:fld>
            <a:endParaRPr lang="en-US" dirty="0"/>
          </a:p>
        </p:txBody>
      </p:sp>
      <p:sp>
        <p:nvSpPr>
          <p:cNvPr id="5" name="TextBox 4">
            <a:extLst>
              <a:ext uri="{FF2B5EF4-FFF2-40B4-BE49-F238E27FC236}">
                <a16:creationId xmlns:a16="http://schemas.microsoft.com/office/drawing/2014/main" id="{6196E54C-FACD-95E9-0588-F8982DF88071}"/>
              </a:ext>
            </a:extLst>
          </p:cNvPr>
          <p:cNvSpPr txBox="1"/>
          <p:nvPr/>
        </p:nvSpPr>
        <p:spPr>
          <a:xfrm>
            <a:off x="376518" y="609600"/>
            <a:ext cx="1864658" cy="369332"/>
          </a:xfrm>
          <a:prstGeom prst="rect">
            <a:avLst/>
          </a:prstGeom>
          <a:noFill/>
        </p:spPr>
        <p:txBody>
          <a:bodyPr wrap="square" rtlCol="0">
            <a:spAutoFit/>
          </a:bodyPr>
          <a:lstStyle/>
          <a:p>
            <a:r>
              <a:rPr lang="en-IN" dirty="0"/>
              <a:t>ERD </a:t>
            </a:r>
          </a:p>
        </p:txBody>
      </p:sp>
      <p:pic>
        <p:nvPicPr>
          <p:cNvPr id="8" name="Picture 7">
            <a:extLst>
              <a:ext uri="{FF2B5EF4-FFF2-40B4-BE49-F238E27FC236}">
                <a16:creationId xmlns:a16="http://schemas.microsoft.com/office/drawing/2014/main" id="{04E1EC4A-9834-991D-799F-353B7B56EF87}"/>
              </a:ext>
            </a:extLst>
          </p:cNvPr>
          <p:cNvPicPr/>
          <p:nvPr/>
        </p:nvPicPr>
        <p:blipFill>
          <a:blip r:embed="rId2"/>
          <a:stretch>
            <a:fillRect/>
          </a:stretch>
        </p:blipFill>
        <p:spPr>
          <a:xfrm>
            <a:off x="2151529" y="794266"/>
            <a:ext cx="8399930" cy="5605668"/>
          </a:xfrm>
          <a:prstGeom prst="rect">
            <a:avLst/>
          </a:prstGeom>
        </p:spPr>
      </p:pic>
    </p:spTree>
    <p:extLst>
      <p:ext uri="{BB962C8B-B14F-4D97-AF65-F5344CB8AC3E}">
        <p14:creationId xmlns:p14="http://schemas.microsoft.com/office/powerpoint/2010/main" val="3398147571"/>
      </p:ext>
    </p:extLst>
  </p:cSld>
  <p:clrMapOvr>
    <a:masterClrMapping/>
  </p:clrMapOvr>
</p:sld>
</file>

<file path=ppt/theme/theme1.xml><?xml version="1.0" encoding="utf-8"?>
<a:theme xmlns:a="http://schemas.openxmlformats.org/drawingml/2006/main" name="AccentBoxVTI">
  <a:themeElements>
    <a:clrScheme name="AccentBoxVTI">
      <a:dk1>
        <a:srgbClr val="000000"/>
      </a:dk1>
      <a:lt1>
        <a:sysClr val="window" lastClr="FFFFFF"/>
      </a:lt1>
      <a:dk2>
        <a:srgbClr val="262626"/>
      </a:dk2>
      <a:lt2>
        <a:srgbClr val="FFFFFF"/>
      </a:lt2>
      <a:accent1>
        <a:srgbClr val="F5A700"/>
      </a:accent1>
      <a:accent2>
        <a:srgbClr val="00A5AB"/>
      </a:accent2>
      <a:accent3>
        <a:srgbClr val="09963B"/>
      </a:accent3>
      <a:accent4>
        <a:srgbClr val="E64823"/>
      </a:accent4>
      <a:accent5>
        <a:srgbClr val="9C6A6A"/>
      </a:accent5>
      <a:accent6>
        <a:srgbClr val="824F8C"/>
      </a:accent6>
      <a:hlink>
        <a:srgbClr val="2998E3"/>
      </a:hlink>
      <a:folHlink>
        <a:srgbClr val="7F723D"/>
      </a:folHlink>
    </a:clrScheme>
    <a:fontScheme name="Avenir">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DF0A252-5923-47A2-A53A-F9BF7290891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90D7697-8E53-4EA8-8CBB-9C19575257BF}">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B927DC71-2909-427C-BDB0-3E47E210151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AccentBox presentation</Template>
  <TotalTime>127</TotalTime>
  <Words>617</Words>
  <Application>Microsoft Office PowerPoint</Application>
  <PresentationFormat>Widescreen</PresentationFormat>
  <Paragraphs>108</Paragraphs>
  <Slides>32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32</vt:i4>
      </vt:variant>
    </vt:vector>
  </HeadingPairs>
  <TitlesOfParts>
    <vt:vector size="38" baseType="lpstr">
      <vt:lpstr>Arial</vt:lpstr>
      <vt:lpstr>Avenir Next LT Pro</vt:lpstr>
      <vt:lpstr>Calibri</vt:lpstr>
      <vt:lpstr>Segoe UI</vt:lpstr>
      <vt:lpstr>Times New Roman</vt:lpstr>
      <vt:lpstr>AccentBoxVTI</vt:lpstr>
      <vt:lpstr>Laptop Store Billing System</vt:lpstr>
      <vt:lpstr>Index </vt:lpstr>
      <vt:lpstr>Introduction</vt:lpstr>
      <vt:lpstr>Scope</vt:lpstr>
      <vt:lpstr>Hardware Specification </vt:lpstr>
      <vt:lpstr>Software Specification </vt:lpstr>
      <vt:lpstr>Advantages </vt:lpstr>
      <vt:lpstr>System Limitations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 </vt:lpstr>
      <vt:lpstr>Bibliography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Laptop Store Billing System</dc:title>
  <dc:creator>aishwarya kadam</dc:creator>
  <cp:lastModifiedBy>aishwarya kadam</cp:lastModifiedBy>
  <cp:revision>1</cp:revision>
  <dcterms:created xsi:type="dcterms:W3CDTF">2024-03-31T16:36:06Z</dcterms:created>
  <dcterms:modified xsi:type="dcterms:W3CDTF">2024-04-01T18:54:06Z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